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76"/>
    <p:restoredTop sz="94654"/>
  </p:normalViewPr>
  <p:slideViewPr>
    <p:cSldViewPr snapToGrid="0" snapToObjects="1">
      <p:cViewPr varScale="1">
        <p:scale>
          <a:sx n="136" d="100"/>
          <a:sy n="136" d="100"/>
        </p:scale>
        <p:origin x="12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8BF06D-3857-6446-B687-C977D9233227}" type="datetimeFigureOut">
              <a:rPr lang="en-US" smtClean="0"/>
              <a:t>11/7/17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DA6B3B-7FAB-6142-AE56-887D75552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453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A759-5EF0-FA46-883F-A62B6A82D92A}" type="datetimeFigureOut">
              <a:rPr lang="en-US" smtClean="0"/>
              <a:t>11/7/17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9BD74-9324-E94E-BC06-92621C78F9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A759-5EF0-FA46-883F-A62B6A82D92A}" type="datetimeFigureOut">
              <a:rPr lang="en-US" smtClean="0"/>
              <a:t>11/7/17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9BD74-9324-E94E-BC06-92621C78F9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A759-5EF0-FA46-883F-A62B6A82D92A}" type="datetimeFigureOut">
              <a:rPr lang="en-US" smtClean="0"/>
              <a:t>11/7/17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9BD74-9324-E94E-BC06-92621C78F9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A759-5EF0-FA46-883F-A62B6A82D92A}" type="datetimeFigureOut">
              <a:rPr lang="en-US" smtClean="0"/>
              <a:t>11/7/17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9BD74-9324-E94E-BC06-92621C78F9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A759-5EF0-FA46-883F-A62B6A82D92A}" type="datetimeFigureOut">
              <a:rPr lang="en-US" smtClean="0"/>
              <a:t>11/7/17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9BD74-9324-E94E-BC06-92621C78F9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A759-5EF0-FA46-883F-A62B6A82D92A}" type="datetimeFigureOut">
              <a:rPr lang="en-US" smtClean="0"/>
              <a:t>11/7/17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9BD74-9324-E94E-BC06-92621C78F9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A759-5EF0-FA46-883F-A62B6A82D92A}" type="datetimeFigureOut">
              <a:rPr lang="en-US" smtClean="0"/>
              <a:t>11/7/17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9BD74-9324-E94E-BC06-92621C78F9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A759-5EF0-FA46-883F-A62B6A82D92A}" type="datetimeFigureOut">
              <a:rPr lang="en-US" smtClean="0"/>
              <a:t>11/7/17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9BD74-9324-E94E-BC06-92621C78F9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A759-5EF0-FA46-883F-A62B6A82D92A}" type="datetimeFigureOut">
              <a:rPr lang="en-US" smtClean="0"/>
              <a:t>11/7/17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9BD74-9324-E94E-BC06-92621C78F9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A759-5EF0-FA46-883F-A62B6A82D92A}" type="datetimeFigureOut">
              <a:rPr lang="en-US" smtClean="0"/>
              <a:t>11/7/17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9BD74-9324-E94E-BC06-92621C78F9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A759-5EF0-FA46-883F-A62B6A82D92A}" type="datetimeFigureOut">
              <a:rPr lang="en-US" smtClean="0"/>
              <a:t>11/7/17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9BD74-9324-E94E-BC06-92621C78F9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BA759-5EF0-FA46-883F-A62B6A82D92A}" type="datetimeFigureOut">
              <a:rPr lang="en-US" smtClean="0"/>
              <a:t>11/7/17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9BD74-9324-E94E-BC06-92621C78F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86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8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97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78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47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95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90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44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03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16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488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94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4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88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29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015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885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801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0220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975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702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9429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5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2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0735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620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600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80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45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9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87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3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0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83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363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</TotalTime>
  <Words>0</Words>
  <Application>Microsoft Macintosh PowerPoint</Application>
  <PresentationFormat>On-screen Show (4:3)</PresentationFormat>
  <Paragraphs>0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Meredith McClure</dc:creator>
  <cp:lastModifiedBy>Meredith McClure</cp:lastModifiedBy>
  <cp:revision>2</cp:revision>
  <dcterms:created xsi:type="dcterms:W3CDTF">2017-11-07T23:18:12Z</dcterms:created>
  <dcterms:modified xsi:type="dcterms:W3CDTF">2017-11-07T23:29:56Z</dcterms:modified>
</cp:coreProperties>
</file>