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94" r:id="rId2"/>
    <p:sldId id="310" r:id="rId3"/>
    <p:sldId id="260" r:id="rId4"/>
    <p:sldId id="295" r:id="rId5"/>
    <p:sldId id="296" r:id="rId6"/>
    <p:sldId id="297" r:id="rId7"/>
    <p:sldId id="261" r:id="rId8"/>
    <p:sldId id="314" r:id="rId9"/>
    <p:sldId id="262" r:id="rId10"/>
    <p:sldId id="263" r:id="rId11"/>
    <p:sldId id="270" r:id="rId12"/>
    <p:sldId id="265" r:id="rId13"/>
    <p:sldId id="273" r:id="rId14"/>
    <p:sldId id="264" r:id="rId15"/>
    <p:sldId id="313" r:id="rId16"/>
    <p:sldId id="272" r:id="rId17"/>
    <p:sldId id="266" r:id="rId18"/>
    <p:sldId id="267" r:id="rId19"/>
    <p:sldId id="311" r:id="rId20"/>
    <p:sldId id="303" r:id="rId21"/>
    <p:sldId id="315" r:id="rId22"/>
    <p:sldId id="302" r:id="rId23"/>
    <p:sldId id="277" r:id="rId24"/>
    <p:sldId id="268" r:id="rId25"/>
    <p:sldId id="292" r:id="rId26"/>
    <p:sldId id="308" r:id="rId27"/>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DF83A2-A4A1-49ED-961F-0E5AAD2397CA}">
          <p14:sldIdLst>
            <p14:sldId id="294"/>
            <p14:sldId id="310"/>
            <p14:sldId id="260"/>
            <p14:sldId id="295"/>
            <p14:sldId id="296"/>
            <p14:sldId id="297"/>
            <p14:sldId id="261"/>
            <p14:sldId id="314"/>
            <p14:sldId id="262"/>
            <p14:sldId id="263"/>
            <p14:sldId id="270"/>
            <p14:sldId id="265"/>
          </p14:sldIdLst>
        </p14:section>
        <p14:section name="Untitled Section" id="{727FB620-6EE4-4F13-82C8-32BFD3F8A3DC}">
          <p14:sldIdLst>
            <p14:sldId id="273"/>
            <p14:sldId id="264"/>
            <p14:sldId id="313"/>
            <p14:sldId id="272"/>
            <p14:sldId id="266"/>
            <p14:sldId id="267"/>
            <p14:sldId id="311"/>
            <p14:sldId id="303"/>
            <p14:sldId id="315"/>
            <p14:sldId id="302"/>
            <p14:sldId id="277"/>
            <p14:sldId id="268"/>
            <p14:sldId id="292"/>
            <p14:sldId id="3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014B"/>
    <a:srgbClr val="2D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78356" autoAdjust="0"/>
  </p:normalViewPr>
  <p:slideViewPr>
    <p:cSldViewPr>
      <p:cViewPr varScale="1">
        <p:scale>
          <a:sx n="67" d="100"/>
          <a:sy n="67" d="100"/>
        </p:scale>
        <p:origin x="1421" y="58"/>
      </p:cViewPr>
      <p:guideLst>
        <p:guide orient="horz" pos="2160"/>
        <p:guide pos="2880"/>
      </p:guideLst>
    </p:cSldViewPr>
  </p:slideViewPr>
  <p:outlineViewPr>
    <p:cViewPr>
      <p:scale>
        <a:sx n="33" d="100"/>
        <a:sy n="33" d="100"/>
      </p:scale>
      <p:origin x="0" y="-16061"/>
    </p:cViewPr>
  </p:outlineViewPr>
  <p:notesTextViewPr>
    <p:cViewPr>
      <p:scale>
        <a:sx n="1" d="1"/>
        <a:sy n="1" d="1"/>
      </p:scale>
      <p:origin x="0" y="0"/>
    </p:cViewPr>
  </p:notesTextViewPr>
  <p:sorterViewPr>
    <p:cViewPr>
      <p:scale>
        <a:sx n="100" d="100"/>
        <a:sy n="100" d="100"/>
      </p:scale>
      <p:origin x="0" y="-44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Sheet1!$C$1</c:f>
              <c:strCache>
                <c:ptCount val="1"/>
                <c:pt idx="0">
                  <c:v>Production</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tx>
                <c:rich>
                  <a:bodyPr/>
                  <a:lstStyle/>
                  <a:p>
                    <a:fld id="{9FF6DAB5-0060-4202-98D0-71FA1ED31C95}" type="CATEGORYNAME">
                      <a:rPr lang="en-US" b="1"/>
                      <a:pPr/>
                      <a:t>[CATEGORY NAME]</a:t>
                    </a:fld>
                    <a:r>
                      <a:rPr lang="en-US" baseline="0" dirty="0"/>
                      <a:t>
</a:t>
                    </a:r>
                    <a:fld id="{A3A2C73F-16FD-48CD-A563-C3C9632A72BA}" type="PERCENTAGE">
                      <a:rPr lang="en-US" baseline="0"/>
                      <a:pPr/>
                      <a:t>[PERCENTAGE]</a:t>
                    </a:fld>
                    <a:endParaRPr lang="en-US" baseline="0" dirty="0"/>
                  </a:p>
                </c:rich>
              </c:tx>
              <c:dLblPos val="ct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3.8052430477674551E-2"/>
                  <c:y val="-8.127192197566227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781109445277362"/>
                      <c:h val="0.26107969458363156"/>
                    </c:manualLayout>
                  </c15:layout>
                </c:ext>
              </c:extLst>
            </c:dLbl>
            <c:dLbl>
              <c:idx val="2"/>
              <c:layout>
                <c:manualLayout>
                  <c:x val="0.18016786363243056"/>
                  <c:y val="-6.31404451836217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1377252294012694"/>
                  <c:y val="5.068155178583659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Sheet1!$B$2:$B$5</c:f>
              <c:strCache>
                <c:ptCount val="4"/>
                <c:pt idx="0">
                  <c:v>Gullies</c:v>
                </c:pt>
                <c:pt idx="1">
                  <c:v>Landslides</c:v>
                </c:pt>
                <c:pt idx="2">
                  <c:v>Road Surface fines</c:v>
                </c:pt>
                <c:pt idx="3">
                  <c:v>Fill erosion</c:v>
                </c:pt>
              </c:strCache>
            </c:strRef>
          </c:cat>
          <c:val>
            <c:numRef>
              <c:f>Sheet1!$C$2:$C$5</c:f>
              <c:numCache>
                <c:formatCode>General</c:formatCode>
                <c:ptCount val="4"/>
                <c:pt idx="0">
                  <c:v>42</c:v>
                </c:pt>
                <c:pt idx="1">
                  <c:v>12</c:v>
                </c:pt>
                <c:pt idx="2">
                  <c:v>37</c:v>
                </c:pt>
                <c:pt idx="3">
                  <c:v>9</c:v>
                </c:pt>
              </c:numCache>
            </c:numRef>
          </c:val>
        </c:ser>
        <c:dLbls>
          <c:dLblPos val="ctr"/>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Sheet1!$D$7</c:f>
              <c:strCache>
                <c:ptCount val="1"/>
                <c:pt idx="0">
                  <c:v>Delivery</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0.20820711124634961"/>
                  <c:y val="-0.15950013950791797"/>
                </c:manualLayout>
              </c:layout>
              <c:tx>
                <c:rich>
                  <a:bodyPr/>
                  <a:lstStyle/>
                  <a:p>
                    <a:fld id="{DB92428C-B236-42FA-B6F8-25A7462B31A5}" type="CATEGORYNAME">
                      <a:rPr lang="en-US" b="1"/>
                      <a:pPr/>
                      <a:t>[CATEGORY NAME]</a:t>
                    </a:fld>
                    <a:r>
                      <a:rPr lang="en-US" baseline="0" dirty="0"/>
                      <a:t>
</a:t>
                    </a:r>
                    <a:fld id="{FF02854B-A499-4CA2-B53C-C075A2D010FD}" type="PERCENTAGE">
                      <a:rPr lang="en-US" b="1"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8.3611856637337098E-2"/>
                  <c:y val="5.9638698222516724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2412366452745609"/>
                  <c:y val="0.13403126426146855"/>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Sheet1!$C$8:$C$11</c:f>
              <c:strCache>
                <c:ptCount val="4"/>
                <c:pt idx="0">
                  <c:v>Gullies</c:v>
                </c:pt>
                <c:pt idx="1">
                  <c:v>Landslides</c:v>
                </c:pt>
                <c:pt idx="2">
                  <c:v>Road Surface fines</c:v>
                </c:pt>
                <c:pt idx="3">
                  <c:v>Fill erosion</c:v>
                </c:pt>
              </c:strCache>
            </c:strRef>
          </c:cat>
          <c:val>
            <c:numRef>
              <c:f>Sheet1!$D$8:$D$11</c:f>
              <c:numCache>
                <c:formatCode>General</c:formatCode>
                <c:ptCount val="4"/>
                <c:pt idx="0">
                  <c:v>66</c:v>
                </c:pt>
                <c:pt idx="1">
                  <c:v>12</c:v>
                </c:pt>
                <c:pt idx="2">
                  <c:v>10</c:v>
                </c:pt>
                <c:pt idx="3">
                  <c:v>12</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4" tIns="46242" rIns="92484" bIns="46242" rtlCol="0"/>
          <a:lstStyle>
            <a:lvl1pPr algn="l">
              <a:defRPr sz="1200"/>
            </a:lvl1pPr>
          </a:lstStyle>
          <a:p>
            <a:endParaRPr lang="en-US" dirty="0"/>
          </a:p>
        </p:txBody>
      </p:sp>
      <p:sp>
        <p:nvSpPr>
          <p:cNvPr id="3" name="Date Placeholder 2"/>
          <p:cNvSpPr>
            <a:spLocks noGrp="1"/>
          </p:cNvSpPr>
          <p:nvPr>
            <p:ph type="dt" idx="1"/>
          </p:nvPr>
        </p:nvSpPr>
        <p:spPr>
          <a:xfrm>
            <a:off x="3936767" y="0"/>
            <a:ext cx="3011699" cy="461804"/>
          </a:xfrm>
          <a:prstGeom prst="rect">
            <a:avLst/>
          </a:prstGeom>
        </p:spPr>
        <p:txBody>
          <a:bodyPr vert="horz" lIns="92484" tIns="46242" rIns="92484" bIns="46242" rtlCol="0"/>
          <a:lstStyle>
            <a:lvl1pPr algn="r">
              <a:defRPr sz="1200"/>
            </a:lvl1pPr>
          </a:lstStyle>
          <a:p>
            <a:fld id="{3AD7F3EF-D938-4814-99B3-DE4270ABE405}" type="datetimeFigureOut">
              <a:rPr lang="en-US" smtClean="0"/>
              <a:t>11/7/2017</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84" tIns="46242" rIns="92484" bIns="46242" rtlCol="0" anchor="ctr"/>
          <a:lstStyle/>
          <a:p>
            <a:endParaRPr lang="en-US" dirty="0"/>
          </a:p>
        </p:txBody>
      </p:sp>
      <p:sp>
        <p:nvSpPr>
          <p:cNvPr id="5" name="Notes Placeholder 4"/>
          <p:cNvSpPr>
            <a:spLocks noGrp="1"/>
          </p:cNvSpPr>
          <p:nvPr>
            <p:ph type="body" sz="quarter" idx="3"/>
          </p:nvPr>
        </p:nvSpPr>
        <p:spPr>
          <a:xfrm>
            <a:off x="695008" y="4387137"/>
            <a:ext cx="5560060" cy="4156234"/>
          </a:xfrm>
          <a:prstGeom prst="rect">
            <a:avLst/>
          </a:prstGeom>
        </p:spPr>
        <p:txBody>
          <a:bodyPr vert="horz" lIns="92484" tIns="46242" rIns="92484" bIns="4624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1804"/>
          </a:xfrm>
          <a:prstGeom prst="rect">
            <a:avLst/>
          </a:prstGeom>
        </p:spPr>
        <p:txBody>
          <a:bodyPr vert="horz" lIns="92484" tIns="46242" rIns="92484" bIns="462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7" y="8772669"/>
            <a:ext cx="3011699" cy="461804"/>
          </a:xfrm>
          <a:prstGeom prst="rect">
            <a:avLst/>
          </a:prstGeom>
        </p:spPr>
        <p:txBody>
          <a:bodyPr vert="horz" lIns="92484" tIns="46242" rIns="92484" bIns="46242" rtlCol="0" anchor="b"/>
          <a:lstStyle>
            <a:lvl1pPr algn="r">
              <a:defRPr sz="1200"/>
            </a:lvl1pPr>
          </a:lstStyle>
          <a:p>
            <a:fld id="{066689C4-15C5-48DD-812E-2D7895E1849F}" type="slidenum">
              <a:rPr lang="en-US" smtClean="0"/>
              <a:t>‹#›</a:t>
            </a:fld>
            <a:endParaRPr lang="en-US" dirty="0"/>
          </a:p>
        </p:txBody>
      </p:sp>
    </p:spTree>
    <p:extLst>
      <p:ext uri="{BB962C8B-B14F-4D97-AF65-F5344CB8AC3E}">
        <p14:creationId xmlns:p14="http://schemas.microsoft.com/office/powerpoint/2010/main" val="332827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Forest roads are the primary source of management related fine sediment delivery to streams in many forested landscapes.  To understand the road related risks in the area of the Power Fire, we </a:t>
            </a:r>
            <a:r>
              <a:rPr lang="en-US" dirty="0" smtClean="0"/>
              <a:t>conducted a road </a:t>
            </a:r>
            <a:r>
              <a:rPr lang="en-US" baseline="0" dirty="0" smtClean="0"/>
              <a:t>inventory and modeling project using the GRAIP model.</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a:t>
            </a:fld>
            <a:endParaRPr lang="en-US" dirty="0"/>
          </a:p>
        </p:txBody>
      </p:sp>
    </p:spTree>
    <p:extLst>
      <p:ext uri="{BB962C8B-B14F-4D97-AF65-F5344CB8AC3E}">
        <p14:creationId xmlns:p14="http://schemas.microsoft.com/office/powerpoint/2010/main" val="1842516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Road sediment is accumulated in the downstream direction through the channel network.</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10</a:t>
            </a:fld>
            <a:endParaRPr lang="en-US" dirty="0"/>
          </a:p>
        </p:txBody>
      </p:sp>
    </p:spTree>
    <p:extLst>
      <p:ext uri="{BB962C8B-B14F-4D97-AF65-F5344CB8AC3E}">
        <p14:creationId xmlns:p14="http://schemas.microsoft.com/office/powerpoint/2010/main" val="1309642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Sediment delivered to the stream is normalized by watershed area to show areas likely to be more heavily impacted by road sediment such as the area below Bear River Reservoir</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11</a:t>
            </a:fld>
            <a:endParaRPr lang="en-US" dirty="0"/>
          </a:p>
        </p:txBody>
      </p:sp>
    </p:spTree>
    <p:extLst>
      <p:ext uri="{BB962C8B-B14F-4D97-AF65-F5344CB8AC3E}">
        <p14:creationId xmlns:p14="http://schemas.microsoft.com/office/powerpoint/2010/main" val="2169380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mapped 218 gullies associated</a:t>
            </a:r>
            <a:r>
              <a:rPr lang="en-US" baseline="0" dirty="0" smtClean="0"/>
              <a:t> with the road which delivered 9,300 Mg of sediment to the streams.  </a:t>
            </a:r>
            <a:r>
              <a:rPr lang="en-US" baseline="0" dirty="0" err="1" smtClean="0"/>
              <a:t>Acrive</a:t>
            </a:r>
            <a:r>
              <a:rPr lang="en-US" baseline="0" dirty="0" smtClean="0"/>
              <a:t> gullies are shown by colored diamonds.  Gullying was strongly associated with HWY 88, paved roads such as the 8N03 and the ridge capping Mehrten volcanics formation.  Fire did not have as much influence on gulley locations as expected after 10 years.</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12</a:t>
            </a:fld>
            <a:endParaRPr lang="en-US" dirty="0"/>
          </a:p>
        </p:txBody>
      </p:sp>
    </p:spTree>
    <p:extLst>
      <p:ext uri="{BB962C8B-B14F-4D97-AF65-F5344CB8AC3E}">
        <p14:creationId xmlns:p14="http://schemas.microsoft.com/office/powerpoint/2010/main" val="2002334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F014B"/>
                </a:solidFill>
              </a:rPr>
              <a:t>Drainage from the highway onto the Mehrten caused a gully at 47% of locations.  Road drainage gullies in general connected to the stream channel 60% of the time.  Gullies were not common on unpaved and gravel surfaced roads.</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13</a:t>
            </a:fld>
            <a:endParaRPr lang="en-US" dirty="0"/>
          </a:p>
        </p:txBody>
      </p:sp>
    </p:spTree>
    <p:extLst>
      <p:ext uri="{BB962C8B-B14F-4D97-AF65-F5344CB8AC3E}">
        <p14:creationId xmlns:p14="http://schemas.microsoft.com/office/powerpoint/2010/main" val="1822099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2F014B"/>
              </a:buClr>
              <a:buFont typeface="Wingdings" panose="05000000000000000000" pitchFamily="2" charset="2"/>
              <a:buNone/>
            </a:pPr>
            <a:r>
              <a:rPr lang="en-US" dirty="0" smtClean="0">
                <a:solidFill>
                  <a:srgbClr val="2F014B"/>
                </a:solidFill>
              </a:rPr>
              <a:t>We mapped 20 road caused landslides</a:t>
            </a:r>
            <a:r>
              <a:rPr lang="en-US" baseline="0" dirty="0" smtClean="0">
                <a:solidFill>
                  <a:srgbClr val="2F014B"/>
                </a:solidFill>
              </a:rPr>
              <a:t> and modeled their likelihood of occurrence.  </a:t>
            </a:r>
            <a:r>
              <a:rPr lang="en-US" dirty="0" smtClean="0">
                <a:solidFill>
                  <a:srgbClr val="2F014B"/>
                </a:solidFill>
              </a:rPr>
              <a:t>Landslides </a:t>
            </a:r>
            <a:r>
              <a:rPr lang="en-US" dirty="0">
                <a:solidFill>
                  <a:srgbClr val="2F014B"/>
                </a:solidFill>
              </a:rPr>
              <a:t>in the study area were concentrated in the East Panther Creek watershed. Landslides along 8N05 were activated in </a:t>
            </a:r>
            <a:r>
              <a:rPr lang="en-US" dirty="0" smtClean="0">
                <a:solidFill>
                  <a:srgbClr val="2F014B"/>
                </a:solidFill>
              </a:rPr>
              <a:t>the  wet winters of </a:t>
            </a:r>
            <a:r>
              <a:rPr lang="en-US" dirty="0">
                <a:solidFill>
                  <a:srgbClr val="2F014B"/>
                </a:solidFill>
              </a:rPr>
              <a:t>2004/2005 and were reactivated in </a:t>
            </a:r>
            <a:r>
              <a:rPr lang="en-US" dirty="0" smtClean="0">
                <a:solidFill>
                  <a:srgbClr val="2F014B"/>
                </a:solidFill>
              </a:rPr>
              <a:t>2016/17. </a:t>
            </a:r>
            <a:endParaRPr lang="en-US" dirty="0">
              <a:solidFill>
                <a:srgbClr val="2F014B"/>
              </a:solidFill>
            </a:endParaRPr>
          </a:p>
          <a:p>
            <a:pPr>
              <a:buClr>
                <a:srgbClr val="2F014B"/>
              </a:buClr>
              <a:buFont typeface="Wingdings" panose="05000000000000000000" pitchFamily="2" charset="2"/>
              <a:buNone/>
            </a:pPr>
            <a:r>
              <a:rPr lang="en-US" dirty="0">
                <a:solidFill>
                  <a:srgbClr val="2F014B"/>
                </a:solidFill>
              </a:rPr>
              <a:t>Precipitation the two winters following the Power Fire were 128% and 145% of average </a:t>
            </a:r>
            <a:r>
              <a:rPr lang="en-US" dirty="0" smtClean="0">
                <a:solidFill>
                  <a:srgbClr val="2F014B"/>
                </a:solidFill>
              </a:rPr>
              <a:t>and </a:t>
            </a:r>
            <a:r>
              <a:rPr lang="en-US" dirty="0">
                <a:solidFill>
                  <a:srgbClr val="2F014B"/>
                </a:solidFill>
              </a:rPr>
              <a:t>likely played a role in instability in the area. </a:t>
            </a:r>
            <a:r>
              <a:rPr lang="en-US" dirty="0" smtClean="0">
                <a:solidFill>
                  <a:srgbClr val="2F014B"/>
                </a:solidFill>
              </a:rPr>
              <a:t>The </a:t>
            </a:r>
            <a:r>
              <a:rPr lang="en-US" dirty="0">
                <a:solidFill>
                  <a:srgbClr val="2F014B"/>
                </a:solidFill>
              </a:rPr>
              <a:t>majority (80%) of landslides observed in the survey occurred in areas predicted by SINMAP to be inherently unstable. </a:t>
            </a:r>
          </a:p>
          <a:p>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14</a:t>
            </a:fld>
            <a:endParaRPr lang="en-US" dirty="0"/>
          </a:p>
        </p:txBody>
      </p:sp>
    </p:spTree>
    <p:extLst>
      <p:ext uri="{BB962C8B-B14F-4D97-AF65-F5344CB8AC3E}">
        <p14:creationId xmlns:p14="http://schemas.microsoft.com/office/powerpoint/2010/main" val="36500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2"/>
              </a:spcAft>
              <a:buClr>
                <a:srgbClr val="2F014B"/>
              </a:buClr>
            </a:pPr>
            <a:r>
              <a:rPr lang="en-US" dirty="0">
                <a:solidFill>
                  <a:srgbClr val="2F014B"/>
                </a:solidFill>
              </a:rPr>
              <a:t>Among road related sediment sources, gullies produced 42% of the sediment from all </a:t>
            </a:r>
            <a:r>
              <a:rPr lang="en-US" dirty="0" smtClean="0">
                <a:solidFill>
                  <a:srgbClr val="2F014B"/>
                </a:solidFill>
              </a:rPr>
              <a:t>sources.</a:t>
            </a:r>
            <a:r>
              <a:rPr lang="en-US" baseline="0" dirty="0" smtClean="0">
                <a:solidFill>
                  <a:srgbClr val="2F014B"/>
                </a:solidFill>
              </a:rPr>
              <a:t>  R</a:t>
            </a:r>
            <a:r>
              <a:rPr lang="en-US" dirty="0" smtClean="0">
                <a:solidFill>
                  <a:srgbClr val="2F014B"/>
                </a:solidFill>
              </a:rPr>
              <a:t>oad </a:t>
            </a:r>
            <a:r>
              <a:rPr lang="en-US" dirty="0">
                <a:solidFill>
                  <a:srgbClr val="2F014B"/>
                </a:solidFill>
              </a:rPr>
              <a:t>surfaces produced nearly the same amount of sediment mass </a:t>
            </a:r>
            <a:endParaRPr lang="en-US" dirty="0" smtClean="0">
              <a:solidFill>
                <a:srgbClr val="2F014B"/>
              </a:solidFill>
            </a:endParaRPr>
          </a:p>
          <a:p>
            <a:pPr>
              <a:spcAft>
                <a:spcPts val="202"/>
              </a:spcAft>
              <a:buClr>
                <a:srgbClr val="2F014B"/>
              </a:buClr>
            </a:pPr>
            <a:r>
              <a:rPr lang="en-US" dirty="0" smtClean="0">
                <a:solidFill>
                  <a:srgbClr val="2F014B"/>
                </a:solidFill>
              </a:rPr>
              <a:t>as </a:t>
            </a:r>
            <a:r>
              <a:rPr lang="en-US" dirty="0">
                <a:solidFill>
                  <a:srgbClr val="2F014B"/>
                </a:solidFill>
              </a:rPr>
              <a:t>gullies, but delivered </a:t>
            </a:r>
            <a:r>
              <a:rPr lang="en-US" dirty="0" smtClean="0">
                <a:solidFill>
                  <a:srgbClr val="2F014B"/>
                </a:solidFill>
              </a:rPr>
              <a:t>much less </a:t>
            </a:r>
            <a:r>
              <a:rPr lang="en-US" dirty="0">
                <a:solidFill>
                  <a:srgbClr val="2F014B"/>
                </a:solidFill>
              </a:rPr>
              <a:t>sediment. </a:t>
            </a:r>
            <a:r>
              <a:rPr lang="en-US" dirty="0" smtClean="0">
                <a:solidFill>
                  <a:srgbClr val="2F014B"/>
                </a:solidFill>
              </a:rPr>
              <a:t>Gullies delivered 66% of the total to streams.</a:t>
            </a:r>
            <a:endParaRPr lang="en-US" dirty="0">
              <a:solidFill>
                <a:srgbClr val="2F014B"/>
              </a:solidFill>
            </a:endParaRPr>
          </a:p>
          <a:p>
            <a:pPr>
              <a:spcAft>
                <a:spcPts val="202"/>
              </a:spcAft>
              <a:buClr>
                <a:srgbClr val="2F014B"/>
              </a:buClr>
            </a:pPr>
            <a:r>
              <a:rPr lang="en-US" dirty="0">
                <a:solidFill>
                  <a:srgbClr val="2F014B"/>
                </a:solidFill>
              </a:rPr>
              <a:t>Fill erosion and landslides delivered similar amounts of sediment as road surfaces. </a:t>
            </a:r>
          </a:p>
          <a:p>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15</a:t>
            </a:fld>
            <a:endParaRPr lang="en-US" dirty="0"/>
          </a:p>
        </p:txBody>
      </p:sp>
    </p:spTree>
    <p:extLst>
      <p:ext uri="{BB962C8B-B14F-4D97-AF65-F5344CB8AC3E}">
        <p14:creationId xmlns:p14="http://schemas.microsoft.com/office/powerpoint/2010/main" val="34372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powerful results of the inventory is that only 5% of the drainage locations delivered 90% of the</a:t>
            </a:r>
            <a:r>
              <a:rPr lang="en-US" baseline="0" dirty="0" smtClean="0"/>
              <a:t> </a:t>
            </a:r>
            <a:r>
              <a:rPr lang="en-US" dirty="0" smtClean="0"/>
              <a:t>road surface erosion.</a:t>
            </a:r>
            <a:r>
              <a:rPr lang="en-US" baseline="0" dirty="0" smtClean="0"/>
              <a:t>  Less than 10% of points deliver </a:t>
            </a:r>
            <a:r>
              <a:rPr lang="en-US" dirty="0" smtClean="0"/>
              <a:t>98% of all erosion</a:t>
            </a:r>
            <a:r>
              <a:rPr lang="en-US" baseline="0" dirty="0" smtClean="0"/>
              <a:t> when gully and landslide mass is included.  This allows for very targeted management treatments to reduce sediment delivery.</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16</a:t>
            </a:fld>
            <a:endParaRPr lang="en-US" dirty="0"/>
          </a:p>
        </p:txBody>
      </p:sp>
    </p:spTree>
    <p:extLst>
      <p:ext uri="{BB962C8B-B14F-4D97-AF65-F5344CB8AC3E}">
        <p14:creationId xmlns:p14="http://schemas.microsoft.com/office/powerpoint/2010/main" val="1931738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evaluated road stream crossings that were or could become plugged by wood or sediment and potentially overtop or divert a</a:t>
            </a:r>
            <a:r>
              <a:rPr lang="en-US" baseline="0" dirty="0" smtClean="0"/>
              <a:t> stream down a road.  The priority map is shown here.  Several of these high risk crossings plugged and failed in the winter 2016/2017.</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17</a:t>
            </a:fld>
            <a:endParaRPr lang="en-US" dirty="0"/>
          </a:p>
        </p:txBody>
      </p:sp>
    </p:spTree>
    <p:extLst>
      <p:ext uri="{BB962C8B-B14F-4D97-AF65-F5344CB8AC3E}">
        <p14:creationId xmlns:p14="http://schemas.microsoft.com/office/powerpoint/2010/main" val="2164292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drainage locations were evaluated for performance,</a:t>
            </a:r>
            <a:r>
              <a:rPr lang="en-US" baseline="0" dirty="0" smtClean="0"/>
              <a:t> the non-performers are shown here. Ditch relief culverts with &gt;20% blockage very common</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18</a:t>
            </a:fld>
            <a:endParaRPr lang="en-US" dirty="0"/>
          </a:p>
        </p:txBody>
      </p:sp>
    </p:spTree>
    <p:extLst>
      <p:ext uri="{BB962C8B-B14F-4D97-AF65-F5344CB8AC3E}">
        <p14:creationId xmlns:p14="http://schemas.microsoft.com/office/powerpoint/2010/main" val="854208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34"/>
            <a:r>
              <a:rPr lang="en-US" dirty="0" smtClean="0"/>
              <a:t>To</a:t>
            </a:r>
            <a:r>
              <a:rPr lang="en-US" baseline="0" dirty="0" smtClean="0"/>
              <a:t> study how far and how often road sediment was able to move below the road we applied a colored 1 mm sand tracer each year and measured the farthest transported detectable particle.  We began the study in the drought years and measured through 2017 which was wet.  The mean distance was 25 ft. in 2015 and 76 in 2017.  The 75% percentile of transport distance was 18 when dry and  90 ft. in wet year, with many long flowing outliers.</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19</a:t>
            </a:fld>
            <a:endParaRPr lang="en-US" dirty="0"/>
          </a:p>
        </p:txBody>
      </p:sp>
    </p:spTree>
    <p:extLst>
      <p:ext uri="{BB962C8B-B14F-4D97-AF65-F5344CB8AC3E}">
        <p14:creationId xmlns:p14="http://schemas.microsoft.com/office/powerpoint/2010/main" val="2536757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a:t>
            </a:r>
            <a:r>
              <a:rPr lang="en-US" baseline="0" dirty="0" smtClean="0"/>
              <a:t> of the project are </a:t>
            </a:r>
          </a:p>
          <a:p>
            <a:r>
              <a:rPr lang="en-US" baseline="0" dirty="0" smtClean="0"/>
              <a:t>to document and monitor the sources of erosion and sediment from the roads.</a:t>
            </a:r>
          </a:p>
          <a:p>
            <a:r>
              <a:rPr lang="en-US" baseline="0" dirty="0" smtClean="0"/>
              <a:t>to prioritize the sediment delivery sources to maximize the effectiveness of road restoration work.</a:t>
            </a:r>
          </a:p>
          <a:p>
            <a:r>
              <a:rPr lang="en-US" baseline="0" dirty="0" smtClean="0"/>
              <a:t>And to learn about the rates of the different processes that cause the sediment delivery</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2</a:t>
            </a:fld>
            <a:endParaRPr lang="en-US" dirty="0"/>
          </a:p>
        </p:txBody>
      </p:sp>
    </p:spTree>
    <p:extLst>
      <p:ext uri="{BB962C8B-B14F-4D97-AF65-F5344CB8AC3E}">
        <p14:creationId xmlns:p14="http://schemas.microsoft.com/office/powerpoint/2010/main" val="1356260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much geomorphic activity occurred before we arrived,</a:t>
            </a:r>
            <a:r>
              <a:rPr lang="en-US" baseline="0" dirty="0" smtClean="0"/>
              <a:t> </a:t>
            </a:r>
            <a:r>
              <a:rPr lang="en-US" dirty="0" smtClean="0"/>
              <a:t>We were able to produce prioritization maps and tables that took advantage of the fact that 5% of drainage locations delivered 90% of sediment.</a:t>
            </a:r>
          </a:p>
          <a:p>
            <a:endParaRPr lang="en-US" dirty="0"/>
          </a:p>
        </p:txBody>
      </p:sp>
      <p:sp>
        <p:nvSpPr>
          <p:cNvPr id="4" name="Slide Number Placeholder 3"/>
          <p:cNvSpPr>
            <a:spLocks noGrp="1"/>
          </p:cNvSpPr>
          <p:nvPr>
            <p:ph type="sldNum" sz="quarter" idx="10"/>
          </p:nvPr>
        </p:nvSpPr>
        <p:spPr/>
        <p:txBody>
          <a:bodyPr/>
          <a:lstStyle/>
          <a:p>
            <a:fld id="{79D3F029-7219-4012-9BAA-2713BEAC1806}" type="slidenum">
              <a:rPr lang="en-US" smtClean="0"/>
              <a:t>20</a:t>
            </a:fld>
            <a:endParaRPr lang="en-US" dirty="0"/>
          </a:p>
        </p:txBody>
      </p:sp>
    </p:spTree>
    <p:extLst>
      <p:ext uri="{BB962C8B-B14F-4D97-AF65-F5344CB8AC3E}">
        <p14:creationId xmlns:p14="http://schemas.microsoft.com/office/powerpoint/2010/main" val="2482691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21</a:t>
            </a:fld>
            <a:endParaRPr lang="en-US" dirty="0"/>
          </a:p>
        </p:txBody>
      </p:sp>
    </p:spTree>
    <p:extLst>
      <p:ext uri="{BB962C8B-B14F-4D97-AF65-F5344CB8AC3E}">
        <p14:creationId xmlns:p14="http://schemas.microsoft.com/office/powerpoint/2010/main" val="1131260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22</a:t>
            </a:fld>
            <a:endParaRPr lang="en-US" dirty="0"/>
          </a:p>
        </p:txBody>
      </p:sp>
    </p:spTree>
    <p:extLst>
      <p:ext uri="{BB962C8B-B14F-4D97-AF65-F5344CB8AC3E}">
        <p14:creationId xmlns:p14="http://schemas.microsoft.com/office/powerpoint/2010/main" val="269251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23</a:t>
            </a:fld>
            <a:endParaRPr lang="en-US" dirty="0"/>
          </a:p>
        </p:txBody>
      </p:sp>
    </p:spTree>
    <p:extLst>
      <p:ext uri="{BB962C8B-B14F-4D97-AF65-F5344CB8AC3E}">
        <p14:creationId xmlns:p14="http://schemas.microsoft.com/office/powerpoint/2010/main" val="3522489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24</a:t>
            </a:fld>
            <a:endParaRPr lang="en-US" dirty="0"/>
          </a:p>
        </p:txBody>
      </p:sp>
    </p:spTree>
    <p:extLst>
      <p:ext uri="{BB962C8B-B14F-4D97-AF65-F5344CB8AC3E}">
        <p14:creationId xmlns:p14="http://schemas.microsoft.com/office/powerpoint/2010/main" val="2170036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25</a:t>
            </a:fld>
            <a:endParaRPr lang="en-US" dirty="0"/>
          </a:p>
        </p:txBody>
      </p:sp>
    </p:spTree>
    <p:extLst>
      <p:ext uri="{BB962C8B-B14F-4D97-AF65-F5344CB8AC3E}">
        <p14:creationId xmlns:p14="http://schemas.microsoft.com/office/powerpoint/2010/main" val="2568791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looked</a:t>
            </a:r>
            <a:r>
              <a:rPr lang="en-US" baseline="0" dirty="0" smtClean="0"/>
              <a:t> at sediment delivery functions for watersheds across the Est and found similar SDR functions.  They vary by region and road design and when you are close to the stream it matters</a:t>
            </a:r>
            <a:endParaRPr lang="en-US" dirty="0"/>
          </a:p>
        </p:txBody>
      </p:sp>
      <p:sp>
        <p:nvSpPr>
          <p:cNvPr id="4" name="Slide Number Placeholder 3"/>
          <p:cNvSpPr>
            <a:spLocks noGrp="1"/>
          </p:cNvSpPr>
          <p:nvPr>
            <p:ph type="sldNum" sz="quarter" idx="10"/>
          </p:nvPr>
        </p:nvSpPr>
        <p:spPr/>
        <p:txBody>
          <a:bodyPr/>
          <a:lstStyle/>
          <a:p>
            <a:fld id="{CE22E2B3-A2D0-4F75-A379-367DEB44E178}" type="slidenum">
              <a:rPr lang="en-US" smtClean="0"/>
              <a:t>26</a:t>
            </a:fld>
            <a:endParaRPr lang="en-US" dirty="0"/>
          </a:p>
        </p:txBody>
      </p:sp>
    </p:spTree>
    <p:extLst>
      <p:ext uri="{BB962C8B-B14F-4D97-AF65-F5344CB8AC3E}">
        <p14:creationId xmlns:p14="http://schemas.microsoft.com/office/powerpoint/2010/main" val="372177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Power fire burned about 17,000</a:t>
            </a:r>
            <a:r>
              <a:rPr lang="en-US" baseline="0" dirty="0" smtClean="0"/>
              <a:t> acers in 2004 near the headwaters of the Mokelumne.  The burned area included 16 miles of perennial stream and 22 miles of non-perennial stream.  In 2014 and 2015 we inventoried 209 miles of road in the watershed and 4657 drainage locations.</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3</a:t>
            </a:fld>
            <a:endParaRPr lang="en-US" dirty="0"/>
          </a:p>
        </p:txBody>
      </p:sp>
    </p:spTree>
    <p:extLst>
      <p:ext uri="{BB962C8B-B14F-4D97-AF65-F5344CB8AC3E}">
        <p14:creationId xmlns:p14="http://schemas.microsoft.com/office/powerpoint/2010/main" val="132412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3956">
              <a:defRPr/>
            </a:pPr>
            <a:r>
              <a:rPr lang="en-US" baseline="0" dirty="0" smtClean="0"/>
              <a:t>To carry out the work we used GRAIP, which is the </a:t>
            </a:r>
            <a:r>
              <a:rPr lang="en-US" dirty="0"/>
              <a:t>Geomorphic Roads Analysis and Inventory Package.</a:t>
            </a:r>
          </a:p>
          <a:p>
            <a:pPr defTabSz="943956">
              <a:defRPr/>
            </a:pPr>
            <a:r>
              <a:rPr lang="en-US" dirty="0"/>
              <a:t>	Sediment production and delivery to streams</a:t>
            </a:r>
          </a:p>
          <a:p>
            <a:pPr lvl="1"/>
            <a:r>
              <a:rPr lang="en-US" dirty="0"/>
              <a:t>Hydrologic connectivity</a:t>
            </a:r>
          </a:p>
          <a:p>
            <a:pPr lvl="1"/>
            <a:r>
              <a:rPr lang="en-US" dirty="0"/>
              <a:t>Landslides</a:t>
            </a:r>
          </a:p>
          <a:p>
            <a:pPr lvl="1"/>
            <a:r>
              <a:rPr lang="en-US" dirty="0"/>
              <a:t>Gullies</a:t>
            </a:r>
          </a:p>
          <a:p>
            <a:pPr lvl="1"/>
            <a:r>
              <a:rPr lang="en-US" dirty="0"/>
              <a:t>Stream crossing failure risks</a:t>
            </a:r>
          </a:p>
          <a:p>
            <a:pPr lvl="1"/>
            <a:r>
              <a:rPr lang="en-US" dirty="0"/>
              <a:t>Infrastructure condition</a:t>
            </a:r>
          </a:p>
          <a:p>
            <a:pPr defTabSz="943956">
              <a:defRPr/>
            </a:pPr>
            <a:endParaRPr lang="en-US" dirty="0" smtClean="0"/>
          </a:p>
        </p:txBody>
      </p:sp>
      <p:sp>
        <p:nvSpPr>
          <p:cNvPr id="4" name="Slide Number Placeholder 3"/>
          <p:cNvSpPr>
            <a:spLocks noGrp="1"/>
          </p:cNvSpPr>
          <p:nvPr>
            <p:ph type="sldNum" sz="quarter" idx="10"/>
          </p:nvPr>
        </p:nvSpPr>
        <p:spPr/>
        <p:txBody>
          <a:bodyPr/>
          <a:lstStyle/>
          <a:p>
            <a:fld id="{773FF55C-CE7D-46A5-97F1-A7FD76E1E2C9}" type="slidenum">
              <a:rPr lang="en-US" smtClean="0"/>
              <a:t>4</a:t>
            </a:fld>
            <a:endParaRPr lang="en-US" dirty="0"/>
          </a:p>
        </p:txBody>
      </p:sp>
    </p:spTree>
    <p:extLst>
      <p:ext uri="{BB962C8B-B14F-4D97-AF65-F5344CB8AC3E}">
        <p14:creationId xmlns:p14="http://schemas.microsoft.com/office/powerpoint/2010/main" val="332543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3956">
              <a:defRPr/>
            </a:pPr>
            <a:r>
              <a:rPr lang="en-US" dirty="0" smtClean="0"/>
              <a:t>A crew collects a detailed road inventory</a:t>
            </a:r>
            <a:r>
              <a:rPr lang="en-US" baseline="0" dirty="0" smtClean="0"/>
              <a:t> including </a:t>
            </a:r>
            <a:r>
              <a:rPr lang="en-US" dirty="0" smtClean="0"/>
              <a:t>the length and slope of the road,</a:t>
            </a:r>
            <a:r>
              <a:rPr lang="en-US" baseline="0" dirty="0" smtClean="0"/>
              <a:t> surfacing and vegetation cover to drive the surface erosion model shown here.  They walk down below the drainage location to see if the road sediment drains to a stream.</a:t>
            </a:r>
          </a:p>
          <a:p>
            <a:pPr defTabSz="943956">
              <a:defRPr/>
            </a:pPr>
            <a:r>
              <a:rPr lang="en-US" dirty="0" smtClean="0"/>
              <a:t>based on Luce</a:t>
            </a:r>
            <a:r>
              <a:rPr lang="en-US" baseline="0" dirty="0" smtClean="0"/>
              <a:t> and Black 1999.</a:t>
            </a:r>
            <a:endParaRPr lang="en-US" dirty="0" smtClean="0"/>
          </a:p>
          <a:p>
            <a:endParaRPr lang="en-US" dirty="0"/>
          </a:p>
        </p:txBody>
      </p:sp>
      <p:sp>
        <p:nvSpPr>
          <p:cNvPr id="4" name="Slide Number Placeholder 3"/>
          <p:cNvSpPr>
            <a:spLocks noGrp="1"/>
          </p:cNvSpPr>
          <p:nvPr>
            <p:ph type="sldNum" sz="quarter" idx="10"/>
          </p:nvPr>
        </p:nvSpPr>
        <p:spPr/>
        <p:txBody>
          <a:bodyPr/>
          <a:lstStyle/>
          <a:p>
            <a:fld id="{773FF55C-CE7D-46A5-97F1-A7FD76E1E2C9}" type="slidenum">
              <a:rPr lang="en-US" smtClean="0"/>
              <a:t>5</a:t>
            </a:fld>
            <a:endParaRPr lang="en-US" dirty="0"/>
          </a:p>
        </p:txBody>
      </p:sp>
    </p:spTree>
    <p:extLst>
      <p:ext uri="{BB962C8B-B14F-4D97-AF65-F5344CB8AC3E}">
        <p14:creationId xmlns:p14="http://schemas.microsoft.com/office/powerpoint/2010/main" val="404152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34">
              <a:defRPr/>
            </a:pPr>
            <a:r>
              <a:rPr lang="en-US" dirty="0" smtClean="0"/>
              <a:t>Six </a:t>
            </a:r>
            <a:r>
              <a:rPr lang="en-US" baseline="0" dirty="0" smtClean="0"/>
              <a:t>sediment plots were installed in 2015, 3 on </a:t>
            </a:r>
            <a:r>
              <a:rPr lang="en-US" dirty="0" smtClean="0"/>
              <a:t>volcanic</a:t>
            </a:r>
            <a:r>
              <a:rPr lang="en-US" baseline="0" dirty="0" smtClean="0"/>
              <a:t> soils and 3 on granitic soils to establish the base road rates for the model.  Granite sites produced more than 5 times as much as the volcanic sites.  Plots are 80 meters long and capture all of the runoff and sediment from the road in a settling tank with a tipping bucket and a splitter sending the split fraction to a second tank.  </a:t>
            </a:r>
          </a:p>
        </p:txBody>
      </p:sp>
      <p:sp>
        <p:nvSpPr>
          <p:cNvPr id="4" name="Slide Number Placeholder 3"/>
          <p:cNvSpPr>
            <a:spLocks noGrp="1"/>
          </p:cNvSpPr>
          <p:nvPr>
            <p:ph type="sldNum" sz="quarter" idx="10"/>
          </p:nvPr>
        </p:nvSpPr>
        <p:spPr/>
        <p:txBody>
          <a:bodyPr/>
          <a:lstStyle/>
          <a:p>
            <a:fld id="{79D3F029-7219-4012-9BAA-2713BEAC1806}" type="slidenum">
              <a:rPr lang="en-US" smtClean="0"/>
              <a:t>6</a:t>
            </a:fld>
            <a:endParaRPr lang="en-US" dirty="0"/>
          </a:p>
        </p:txBody>
      </p:sp>
    </p:spTree>
    <p:extLst>
      <p:ext uri="{BB962C8B-B14F-4D97-AF65-F5344CB8AC3E}">
        <p14:creationId xmlns:p14="http://schemas.microsoft.com/office/powerpoint/2010/main" val="1776647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34">
              <a:defRPr/>
            </a:pPr>
            <a:r>
              <a:rPr lang="en-US" sz="800" dirty="0"/>
              <a:t>The inventory determined that overall 16% of road length were hydrologically connected to the stream network. If the road was within 15 m (50 ft.) of a stream channel, 60% (5.9 km, 3.7 mi) were hydrologically connected.  </a:t>
            </a:r>
          </a:p>
          <a:p>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7</a:t>
            </a:fld>
            <a:endParaRPr lang="en-US" dirty="0"/>
          </a:p>
        </p:txBody>
      </p:sp>
    </p:spTree>
    <p:extLst>
      <p:ext uri="{BB962C8B-B14F-4D97-AF65-F5344CB8AC3E}">
        <p14:creationId xmlns:p14="http://schemas.microsoft.com/office/powerpoint/2010/main" val="3722360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considered</a:t>
            </a:r>
            <a:r>
              <a:rPr lang="en-US" baseline="0" dirty="0" smtClean="0"/>
              <a:t> how connected the roads and streams were inside and out side the fire in 2014.  For the 1,743 points inside the perimeter and 2,914 outside the fire we looked at the downhill distance to a stream and if the point was observed to be stream connected.  We used a local fit method to calculate the probability of connection at each distance.  Counterintuitively at most distances the drains in the fire area were slightly less connected to the stream, possibly because of the greater understory vegetation on the burned slopes</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8</a:t>
            </a:fld>
            <a:endParaRPr lang="en-US" dirty="0"/>
          </a:p>
        </p:txBody>
      </p:sp>
    </p:spTree>
    <p:extLst>
      <p:ext uri="{BB962C8B-B14F-4D97-AF65-F5344CB8AC3E}">
        <p14:creationId xmlns:p14="http://schemas.microsoft.com/office/powerpoint/2010/main" val="106268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predicts sediment production and delivery for</a:t>
            </a:r>
            <a:r>
              <a:rPr lang="en-US" baseline="0" dirty="0" smtClean="0"/>
              <a:t> each road segment and drainage location. Road surface sed delivery is shown here by the colored road lines and drain point delivery is shown by the colored circles.</a:t>
            </a:r>
            <a:endParaRPr lang="en-US" dirty="0"/>
          </a:p>
        </p:txBody>
      </p:sp>
      <p:sp>
        <p:nvSpPr>
          <p:cNvPr id="4" name="Slide Number Placeholder 3"/>
          <p:cNvSpPr>
            <a:spLocks noGrp="1"/>
          </p:cNvSpPr>
          <p:nvPr>
            <p:ph type="sldNum" sz="quarter" idx="10"/>
          </p:nvPr>
        </p:nvSpPr>
        <p:spPr/>
        <p:txBody>
          <a:bodyPr/>
          <a:lstStyle/>
          <a:p>
            <a:fld id="{066689C4-15C5-48DD-812E-2D7895E1849F}" type="slidenum">
              <a:rPr lang="en-US" smtClean="0"/>
              <a:t>9</a:t>
            </a:fld>
            <a:endParaRPr lang="en-US" dirty="0"/>
          </a:p>
        </p:txBody>
      </p:sp>
    </p:spTree>
    <p:extLst>
      <p:ext uri="{BB962C8B-B14F-4D97-AF65-F5344CB8AC3E}">
        <p14:creationId xmlns:p14="http://schemas.microsoft.com/office/powerpoint/2010/main" val="2188860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FE587-61B5-44E5-93FB-78DAABF507F4}"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FE587-61B5-44E5-93FB-78DAABF507F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FE587-61B5-44E5-93FB-78DAABF507F4}" type="slidenum">
              <a:rPr lang="en-US" smtClean="0"/>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FE587-61B5-44E5-93FB-78DAABF507F4}"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FE587-61B5-44E5-93FB-78DAABF507F4}"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FE587-61B5-44E5-93FB-78DAABF507F4}" type="slidenum">
              <a:rPr lang="en-US" smtClean="0"/>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FFE587-61B5-44E5-93FB-78DAABF507F4}"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FFE587-61B5-44E5-93FB-78DAABF507F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FFE587-61B5-44E5-93FB-78DAABF507F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FE587-61B5-44E5-93FB-78DAABF507F4}" type="slidenum">
              <a:rPr lang="en-US" smtClean="0"/>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6A684F-DDA2-41BD-950D-BFD169927C84}" type="datetimeFigureOut">
              <a:rPr lang="en-US" smtClean="0"/>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FE587-61B5-44E5-93FB-78DAABF507F4}" type="slidenum">
              <a:rPr lang="en-US" smtClean="0"/>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796A684F-DDA2-41BD-950D-BFD169927C84}" type="datetimeFigureOut">
              <a:rPr lang="en-US" smtClean="0"/>
              <a:t>11/7/2017</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AFFE587-61B5-44E5-93FB-78DAABF507F4}" type="slidenum">
              <a:rPr lang="en-US" smtClean="0"/>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18" Type="http://schemas.openxmlformats.org/officeDocument/2006/relationships/image" Target="../media/image23.emf"/><Relationship Id="rId26" Type="http://schemas.openxmlformats.org/officeDocument/2006/relationships/image" Target="../media/image31.emf"/><Relationship Id="rId3" Type="http://schemas.openxmlformats.org/officeDocument/2006/relationships/image" Target="../media/image8.png"/><Relationship Id="rId21" Type="http://schemas.openxmlformats.org/officeDocument/2006/relationships/image" Target="../media/image26.emf"/><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5" Type="http://schemas.openxmlformats.org/officeDocument/2006/relationships/image" Target="../media/image30.emf"/><Relationship Id="rId2" Type="http://schemas.openxmlformats.org/officeDocument/2006/relationships/notesSlide" Target="../notesSlides/notesSlide5.xml"/><Relationship Id="rId16" Type="http://schemas.openxmlformats.org/officeDocument/2006/relationships/image" Target="../media/image21.emf"/><Relationship Id="rId20" Type="http://schemas.openxmlformats.org/officeDocument/2006/relationships/image" Target="../media/image25.emf"/><Relationship Id="rId29"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24" Type="http://schemas.openxmlformats.org/officeDocument/2006/relationships/image" Target="../media/image29.emf"/><Relationship Id="rId5" Type="http://schemas.openxmlformats.org/officeDocument/2006/relationships/image" Target="../media/image10.emf"/><Relationship Id="rId15" Type="http://schemas.openxmlformats.org/officeDocument/2006/relationships/image" Target="../media/image20.emf"/><Relationship Id="rId23" Type="http://schemas.openxmlformats.org/officeDocument/2006/relationships/image" Target="../media/image28.emf"/><Relationship Id="rId28" Type="http://schemas.openxmlformats.org/officeDocument/2006/relationships/image" Target="../media/image33.emf"/><Relationship Id="rId10" Type="http://schemas.openxmlformats.org/officeDocument/2006/relationships/image" Target="../media/image15.emf"/><Relationship Id="rId19" Type="http://schemas.openxmlformats.org/officeDocument/2006/relationships/image" Target="../media/image24.emf"/><Relationship Id="rId31" Type="http://schemas.openxmlformats.org/officeDocument/2006/relationships/image" Target="../media/image36.jpeg"/><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 Id="rId22" Type="http://schemas.openxmlformats.org/officeDocument/2006/relationships/image" Target="../media/image27.emf"/><Relationship Id="rId27" Type="http://schemas.openxmlformats.org/officeDocument/2006/relationships/image" Target="../media/image32.emf"/><Relationship Id="rId30"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524000"/>
          </a:xfrm>
        </p:spPr>
        <p:txBody>
          <a:bodyPr/>
          <a:lstStyle/>
          <a:p>
            <a:r>
              <a:rPr lang="en-US" dirty="0" smtClean="0"/>
              <a:t>Power Fire GRAIP Watershed Road Assessment</a:t>
            </a:r>
            <a:endParaRPr lang="en-US" dirty="0"/>
          </a:p>
        </p:txBody>
      </p:sp>
      <p:sp>
        <p:nvSpPr>
          <p:cNvPr id="3" name="Subtitle 2"/>
          <p:cNvSpPr>
            <a:spLocks noGrp="1"/>
          </p:cNvSpPr>
          <p:nvPr>
            <p:ph type="subTitle" idx="1"/>
          </p:nvPr>
        </p:nvSpPr>
        <p:spPr>
          <a:xfrm>
            <a:off x="1295400" y="4038600"/>
            <a:ext cx="6781800" cy="1473200"/>
          </a:xfrm>
        </p:spPr>
        <p:txBody>
          <a:bodyPr/>
          <a:lstStyle/>
          <a:p>
            <a:r>
              <a:rPr lang="en-US" dirty="0" smtClean="0"/>
              <a:t>Amador Calaveras Consensus Group</a:t>
            </a:r>
          </a:p>
          <a:p>
            <a:r>
              <a:rPr lang="en-US" dirty="0" smtClean="0"/>
              <a:t>October 8, 2017</a:t>
            </a:r>
          </a:p>
          <a:p>
            <a:r>
              <a:rPr lang="en-US" dirty="0"/>
              <a:t>Tom </a:t>
            </a:r>
            <a:r>
              <a:rPr lang="en-US" dirty="0" smtClean="0"/>
              <a:t>Black, Natalie Cabrera, Richard Cissel, Charlie Luce, Erik Smith and Nathan Nelson</a:t>
            </a:r>
            <a:endParaRPr lang="en-US" dirty="0"/>
          </a:p>
        </p:txBody>
      </p:sp>
      <p:pic>
        <p:nvPicPr>
          <p:cNvPr id="4" name="Picture 3"/>
          <p:cNvPicPr>
            <a:picLocks noChangeAspect="1"/>
          </p:cNvPicPr>
          <p:nvPr/>
        </p:nvPicPr>
        <p:blipFill rotWithShape="1">
          <a:blip r:embed="rId3"/>
          <a:srcRect t="21952" r="-2193" b="55543"/>
          <a:stretch/>
        </p:blipFill>
        <p:spPr>
          <a:xfrm>
            <a:off x="228599" y="2362200"/>
            <a:ext cx="8881533" cy="1721374"/>
          </a:xfrm>
          <a:prstGeom prst="rect">
            <a:avLst/>
          </a:prstGeom>
        </p:spPr>
      </p:pic>
      <p:pic>
        <p:nvPicPr>
          <p:cNvPr id="5" name="Picture 4"/>
          <p:cNvPicPr>
            <a:picLocks noChangeAspect="1"/>
          </p:cNvPicPr>
          <p:nvPr/>
        </p:nvPicPr>
        <p:blipFill>
          <a:blip r:embed="rId4"/>
          <a:stretch>
            <a:fillRect/>
          </a:stretch>
        </p:blipFill>
        <p:spPr>
          <a:xfrm>
            <a:off x="1237708" y="6017603"/>
            <a:ext cx="6668583" cy="818626"/>
          </a:xfrm>
          <a:prstGeom prst="rect">
            <a:avLst/>
          </a:prstGeom>
        </p:spPr>
      </p:pic>
    </p:spTree>
    <p:extLst>
      <p:ext uri="{BB962C8B-B14F-4D97-AF65-F5344CB8AC3E}">
        <p14:creationId xmlns:p14="http://schemas.microsoft.com/office/powerpoint/2010/main" val="3032389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590799" y="1371936"/>
            <a:ext cx="6186805" cy="5242739"/>
          </a:xfrm>
          <a:prstGeom prst="rect">
            <a:avLst/>
          </a:prstGeom>
        </p:spPr>
      </p:pic>
      <p:sp>
        <p:nvSpPr>
          <p:cNvPr id="3" name="Title 2"/>
          <p:cNvSpPr>
            <a:spLocks noGrp="1"/>
          </p:cNvSpPr>
          <p:nvPr>
            <p:ph type="title"/>
          </p:nvPr>
        </p:nvSpPr>
        <p:spPr>
          <a:xfrm>
            <a:off x="457200" y="228600"/>
            <a:ext cx="8229600" cy="457200"/>
          </a:xfrm>
        </p:spPr>
        <p:txBody>
          <a:bodyPr>
            <a:normAutofit fontScale="90000"/>
          </a:bodyPr>
          <a:lstStyle/>
          <a:p>
            <a:r>
              <a:rPr lang="en-US" sz="2800" b="1" dirty="0"/>
              <a:t>Power Fire GRAIP Watershed Roads Assessment</a:t>
            </a:r>
            <a:endParaRPr lang="en-US" sz="2800" dirty="0"/>
          </a:p>
        </p:txBody>
      </p:sp>
      <p:sp>
        <p:nvSpPr>
          <p:cNvPr id="4" name="TextBox 3"/>
          <p:cNvSpPr txBox="1"/>
          <p:nvPr/>
        </p:nvSpPr>
        <p:spPr>
          <a:xfrm>
            <a:off x="228600" y="609600"/>
            <a:ext cx="8686800" cy="923330"/>
          </a:xfrm>
          <a:prstGeom prst="rect">
            <a:avLst/>
          </a:prstGeom>
          <a:noFill/>
        </p:spPr>
        <p:txBody>
          <a:bodyPr wrap="square" rtlCol="0">
            <a:spAutoFit/>
          </a:bodyPr>
          <a:lstStyle/>
          <a:p>
            <a:pPr algn="ctr"/>
            <a:r>
              <a:rPr lang="en-US" b="1" dirty="0" smtClean="0">
                <a:solidFill>
                  <a:schemeClr val="bg1"/>
                </a:solidFill>
              </a:rPr>
              <a:t>The GRAIP model was used to predict risk and impacts from </a:t>
            </a:r>
          </a:p>
          <a:p>
            <a:pPr algn="ctr"/>
            <a:r>
              <a:rPr lang="en-US" b="1" dirty="0" smtClean="0">
                <a:solidFill>
                  <a:schemeClr val="bg1"/>
                </a:solidFill>
              </a:rPr>
              <a:t>337 km (209 mi) of roads surveyed </a:t>
            </a:r>
          </a:p>
          <a:p>
            <a:endParaRPr lang="en-US" dirty="0"/>
          </a:p>
        </p:txBody>
      </p:sp>
      <p:sp>
        <p:nvSpPr>
          <p:cNvPr id="7" name="Content Placeholder 1"/>
          <p:cNvSpPr>
            <a:spLocks noGrp="1"/>
          </p:cNvSpPr>
          <p:nvPr>
            <p:ph idx="1"/>
          </p:nvPr>
        </p:nvSpPr>
        <p:spPr>
          <a:xfrm>
            <a:off x="228600" y="1935701"/>
            <a:ext cx="2209800" cy="5181600"/>
          </a:xfrm>
        </p:spPr>
        <p:txBody>
          <a:bodyPr>
            <a:normAutofit/>
          </a:bodyPr>
          <a:lstStyle/>
          <a:p>
            <a:pPr>
              <a:buClr>
                <a:srgbClr val="2F014B"/>
              </a:buClr>
              <a:buSzPct val="50000"/>
              <a:buFont typeface="Wingdings" panose="05000000000000000000" pitchFamily="2" charset="2"/>
              <a:buChar char="v"/>
            </a:pPr>
            <a:r>
              <a:rPr lang="en-US" sz="1400" dirty="0" smtClean="0">
                <a:solidFill>
                  <a:srgbClr val="2F014B"/>
                </a:solidFill>
              </a:rPr>
              <a:t>Road </a:t>
            </a:r>
            <a:r>
              <a:rPr lang="en-US" sz="1400" dirty="0">
                <a:solidFill>
                  <a:srgbClr val="2F014B"/>
                </a:solidFill>
              </a:rPr>
              <a:t>to stream hydrologic </a:t>
            </a:r>
            <a:r>
              <a:rPr lang="en-US" sz="1400" dirty="0" smtClean="0">
                <a:solidFill>
                  <a:srgbClr val="2F014B"/>
                </a:solidFill>
              </a:rPr>
              <a:t>connectivity</a:t>
            </a:r>
          </a:p>
          <a:p>
            <a:pPr>
              <a:buClr>
                <a:srgbClr val="2F014B"/>
              </a:buClr>
              <a:buSzPct val="50000"/>
              <a:buFont typeface="Wingdings" panose="05000000000000000000" pitchFamily="2" charset="2"/>
              <a:buChar char="v"/>
            </a:pPr>
            <a:r>
              <a:rPr lang="en-US" sz="1400" dirty="0">
                <a:solidFill>
                  <a:srgbClr val="2F014B"/>
                </a:solidFill>
              </a:rPr>
              <a:t>S</a:t>
            </a:r>
            <a:r>
              <a:rPr lang="en-US" sz="1400" dirty="0" smtClean="0">
                <a:solidFill>
                  <a:srgbClr val="2F014B"/>
                </a:solidFill>
              </a:rPr>
              <a:t>ediment </a:t>
            </a:r>
            <a:r>
              <a:rPr lang="en-US" sz="1400" dirty="0">
                <a:solidFill>
                  <a:srgbClr val="2F014B"/>
                </a:solidFill>
              </a:rPr>
              <a:t>production and delivery to </a:t>
            </a:r>
            <a:r>
              <a:rPr lang="en-US" sz="1400" dirty="0" smtClean="0">
                <a:solidFill>
                  <a:srgbClr val="2F014B"/>
                </a:solidFill>
              </a:rPr>
              <a:t>streams</a:t>
            </a:r>
          </a:p>
          <a:p>
            <a:pPr>
              <a:buClr>
                <a:srgbClr val="2F014B"/>
              </a:buClr>
              <a:buSzPct val="50000"/>
              <a:buFont typeface="Wingdings" panose="05000000000000000000" pitchFamily="2" charset="2"/>
              <a:buChar char="v"/>
            </a:pPr>
            <a:r>
              <a:rPr lang="en-US" sz="1400" b="1" dirty="0" smtClean="0">
                <a:solidFill>
                  <a:schemeClr val="accent1">
                    <a:lumMod val="75000"/>
                  </a:schemeClr>
                </a:solidFill>
              </a:rPr>
              <a:t>Downstream sediment accumulation </a:t>
            </a:r>
          </a:p>
          <a:p>
            <a:pPr marL="0" indent="0">
              <a:buClr>
                <a:srgbClr val="2F014B"/>
              </a:buClr>
              <a:buSzPct val="50000"/>
              <a:buNone/>
            </a:pPr>
            <a:endParaRPr lang="en-US" sz="1400" dirty="0">
              <a:solidFill>
                <a:srgbClr val="2F014B"/>
              </a:solidFill>
            </a:endParaRPr>
          </a:p>
        </p:txBody>
      </p:sp>
    </p:spTree>
    <p:extLst>
      <p:ext uri="{BB962C8B-B14F-4D97-AF65-F5344CB8AC3E}">
        <p14:creationId xmlns:p14="http://schemas.microsoft.com/office/powerpoint/2010/main" val="2349133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2667000" y="1371600"/>
            <a:ext cx="6186805" cy="5237954"/>
          </a:xfrm>
          <a:prstGeom prst="rect">
            <a:avLst/>
          </a:prstGeom>
        </p:spPr>
      </p:pic>
      <p:sp>
        <p:nvSpPr>
          <p:cNvPr id="3" name="Title 2"/>
          <p:cNvSpPr>
            <a:spLocks noGrp="1"/>
          </p:cNvSpPr>
          <p:nvPr>
            <p:ph type="title"/>
          </p:nvPr>
        </p:nvSpPr>
        <p:spPr>
          <a:xfrm>
            <a:off x="457200" y="228600"/>
            <a:ext cx="8229600" cy="457200"/>
          </a:xfrm>
        </p:spPr>
        <p:txBody>
          <a:bodyPr>
            <a:normAutofit fontScale="90000"/>
          </a:bodyPr>
          <a:lstStyle/>
          <a:p>
            <a:r>
              <a:rPr lang="en-US" sz="2800" b="1" dirty="0"/>
              <a:t>Power Fire GRAIP Watershed Roads Assessment</a:t>
            </a:r>
            <a:endParaRPr lang="en-US" sz="2800" dirty="0"/>
          </a:p>
        </p:txBody>
      </p:sp>
      <p:sp>
        <p:nvSpPr>
          <p:cNvPr id="4" name="TextBox 3"/>
          <p:cNvSpPr txBox="1"/>
          <p:nvPr/>
        </p:nvSpPr>
        <p:spPr>
          <a:xfrm>
            <a:off x="228600" y="609600"/>
            <a:ext cx="8686800" cy="923330"/>
          </a:xfrm>
          <a:prstGeom prst="rect">
            <a:avLst/>
          </a:prstGeom>
          <a:noFill/>
        </p:spPr>
        <p:txBody>
          <a:bodyPr wrap="square" rtlCol="0">
            <a:spAutoFit/>
          </a:bodyPr>
          <a:lstStyle/>
          <a:p>
            <a:pPr algn="ctr"/>
            <a:r>
              <a:rPr lang="en-US" b="1" dirty="0" smtClean="0">
                <a:solidFill>
                  <a:schemeClr val="bg1"/>
                </a:solidFill>
              </a:rPr>
              <a:t>The GRAIP model was used to predict risk and impacts from </a:t>
            </a:r>
          </a:p>
          <a:p>
            <a:pPr algn="ctr"/>
            <a:r>
              <a:rPr lang="en-US" b="1" dirty="0" smtClean="0">
                <a:solidFill>
                  <a:schemeClr val="bg1"/>
                </a:solidFill>
              </a:rPr>
              <a:t>337 km (209 mi) of roads surveyed </a:t>
            </a:r>
          </a:p>
          <a:p>
            <a:endParaRPr lang="en-US" dirty="0"/>
          </a:p>
        </p:txBody>
      </p:sp>
      <p:sp>
        <p:nvSpPr>
          <p:cNvPr id="7" name="Content Placeholder 1"/>
          <p:cNvSpPr>
            <a:spLocks noGrp="1"/>
          </p:cNvSpPr>
          <p:nvPr>
            <p:ph idx="1"/>
          </p:nvPr>
        </p:nvSpPr>
        <p:spPr>
          <a:xfrm>
            <a:off x="152400" y="2057400"/>
            <a:ext cx="2209800" cy="5181600"/>
          </a:xfrm>
        </p:spPr>
        <p:txBody>
          <a:bodyPr>
            <a:normAutofit/>
          </a:bodyPr>
          <a:lstStyle/>
          <a:p>
            <a:pPr>
              <a:buClr>
                <a:srgbClr val="2F014B"/>
              </a:buClr>
              <a:buSzPct val="50000"/>
              <a:buFont typeface="Wingdings" panose="05000000000000000000" pitchFamily="2" charset="2"/>
              <a:buChar char="v"/>
            </a:pPr>
            <a:r>
              <a:rPr lang="en-US" sz="1400" dirty="0" smtClean="0">
                <a:solidFill>
                  <a:srgbClr val="2F014B"/>
                </a:solidFill>
              </a:rPr>
              <a:t>Road </a:t>
            </a:r>
            <a:r>
              <a:rPr lang="en-US" sz="1400" dirty="0">
                <a:solidFill>
                  <a:srgbClr val="2F014B"/>
                </a:solidFill>
              </a:rPr>
              <a:t>to stream hydrologic </a:t>
            </a:r>
            <a:r>
              <a:rPr lang="en-US" sz="1400" dirty="0" smtClean="0">
                <a:solidFill>
                  <a:srgbClr val="2F014B"/>
                </a:solidFill>
              </a:rPr>
              <a:t>connectivity</a:t>
            </a:r>
          </a:p>
          <a:p>
            <a:pPr>
              <a:buClr>
                <a:srgbClr val="2F014B"/>
              </a:buClr>
              <a:buSzPct val="50000"/>
              <a:buFont typeface="Wingdings" panose="05000000000000000000" pitchFamily="2" charset="2"/>
              <a:buChar char="v"/>
            </a:pPr>
            <a:r>
              <a:rPr lang="en-US" sz="1400" dirty="0">
                <a:solidFill>
                  <a:srgbClr val="2F014B"/>
                </a:solidFill>
              </a:rPr>
              <a:t>S</a:t>
            </a:r>
            <a:r>
              <a:rPr lang="en-US" sz="1400" dirty="0" smtClean="0">
                <a:solidFill>
                  <a:srgbClr val="2F014B"/>
                </a:solidFill>
              </a:rPr>
              <a:t>ediment </a:t>
            </a:r>
            <a:r>
              <a:rPr lang="en-US" sz="1400" dirty="0">
                <a:solidFill>
                  <a:srgbClr val="2F014B"/>
                </a:solidFill>
              </a:rPr>
              <a:t>production and delivery to </a:t>
            </a:r>
            <a:r>
              <a:rPr lang="en-US" sz="1400" dirty="0" smtClean="0">
                <a:solidFill>
                  <a:srgbClr val="2F014B"/>
                </a:solidFill>
              </a:rPr>
              <a:t>streams</a:t>
            </a:r>
          </a:p>
          <a:p>
            <a:pPr>
              <a:buClr>
                <a:srgbClr val="2F014B"/>
              </a:buClr>
              <a:buSzPct val="50000"/>
              <a:buFont typeface="Wingdings" panose="05000000000000000000" pitchFamily="2" charset="2"/>
              <a:buChar char="v"/>
            </a:pPr>
            <a:r>
              <a:rPr lang="en-US" sz="1400" b="1" dirty="0" smtClean="0">
                <a:solidFill>
                  <a:schemeClr val="accent1">
                    <a:lumMod val="75000"/>
                  </a:schemeClr>
                </a:solidFill>
              </a:rPr>
              <a:t>Downstream sediment accumulation </a:t>
            </a:r>
          </a:p>
          <a:p>
            <a:pPr marL="0" indent="0">
              <a:buClr>
                <a:srgbClr val="2F014B"/>
              </a:buClr>
              <a:buSzPct val="50000"/>
              <a:buNone/>
            </a:pPr>
            <a:endParaRPr lang="en-US" sz="1400" dirty="0">
              <a:solidFill>
                <a:srgbClr val="2F014B"/>
              </a:solidFill>
            </a:endParaRPr>
          </a:p>
        </p:txBody>
      </p:sp>
      <p:sp>
        <p:nvSpPr>
          <p:cNvPr id="5" name="Freeform 4"/>
          <p:cNvSpPr/>
          <p:nvPr/>
        </p:nvSpPr>
        <p:spPr>
          <a:xfrm>
            <a:off x="2819400" y="3810000"/>
            <a:ext cx="6019800" cy="2133600"/>
          </a:xfrm>
          <a:custGeom>
            <a:avLst/>
            <a:gdLst>
              <a:gd name="connsiteX0" fmla="*/ 315685 w 5660571"/>
              <a:gd name="connsiteY0" fmla="*/ 740229 h 2209800"/>
              <a:gd name="connsiteX1" fmla="*/ 370114 w 5660571"/>
              <a:gd name="connsiteY1" fmla="*/ 729343 h 2209800"/>
              <a:gd name="connsiteX2" fmla="*/ 402771 w 5660571"/>
              <a:gd name="connsiteY2" fmla="*/ 718458 h 2209800"/>
              <a:gd name="connsiteX3" fmla="*/ 511628 w 5660571"/>
              <a:gd name="connsiteY3" fmla="*/ 729343 h 2209800"/>
              <a:gd name="connsiteX4" fmla="*/ 555171 w 5660571"/>
              <a:gd name="connsiteY4" fmla="*/ 740229 h 2209800"/>
              <a:gd name="connsiteX5" fmla="*/ 609600 w 5660571"/>
              <a:gd name="connsiteY5" fmla="*/ 751115 h 2209800"/>
              <a:gd name="connsiteX6" fmla="*/ 674914 w 5660571"/>
              <a:gd name="connsiteY6" fmla="*/ 772886 h 2209800"/>
              <a:gd name="connsiteX7" fmla="*/ 740228 w 5660571"/>
              <a:gd name="connsiteY7" fmla="*/ 794658 h 2209800"/>
              <a:gd name="connsiteX8" fmla="*/ 772885 w 5660571"/>
              <a:gd name="connsiteY8" fmla="*/ 805543 h 2209800"/>
              <a:gd name="connsiteX9" fmla="*/ 1055914 w 5660571"/>
              <a:gd name="connsiteY9" fmla="*/ 827315 h 2209800"/>
              <a:gd name="connsiteX10" fmla="*/ 1153885 w 5660571"/>
              <a:gd name="connsiteY10" fmla="*/ 849086 h 2209800"/>
              <a:gd name="connsiteX11" fmla="*/ 1230085 w 5660571"/>
              <a:gd name="connsiteY11" fmla="*/ 870858 h 2209800"/>
              <a:gd name="connsiteX12" fmla="*/ 1273628 w 5660571"/>
              <a:gd name="connsiteY12" fmla="*/ 881743 h 2209800"/>
              <a:gd name="connsiteX13" fmla="*/ 1556657 w 5660571"/>
              <a:gd name="connsiteY13" fmla="*/ 859972 h 2209800"/>
              <a:gd name="connsiteX14" fmla="*/ 1589314 w 5660571"/>
              <a:gd name="connsiteY14" fmla="*/ 849086 h 2209800"/>
              <a:gd name="connsiteX15" fmla="*/ 1665514 w 5660571"/>
              <a:gd name="connsiteY15" fmla="*/ 838200 h 2209800"/>
              <a:gd name="connsiteX16" fmla="*/ 1730828 w 5660571"/>
              <a:gd name="connsiteY16" fmla="*/ 827315 h 2209800"/>
              <a:gd name="connsiteX17" fmla="*/ 1915885 w 5660571"/>
              <a:gd name="connsiteY17" fmla="*/ 816429 h 2209800"/>
              <a:gd name="connsiteX18" fmla="*/ 2013857 w 5660571"/>
              <a:gd name="connsiteY18" fmla="*/ 783772 h 2209800"/>
              <a:gd name="connsiteX19" fmla="*/ 2046514 w 5660571"/>
              <a:gd name="connsiteY19" fmla="*/ 772886 h 2209800"/>
              <a:gd name="connsiteX20" fmla="*/ 2079171 w 5660571"/>
              <a:gd name="connsiteY20" fmla="*/ 751115 h 2209800"/>
              <a:gd name="connsiteX21" fmla="*/ 2144485 w 5660571"/>
              <a:gd name="connsiteY21" fmla="*/ 729343 h 2209800"/>
              <a:gd name="connsiteX22" fmla="*/ 2177142 w 5660571"/>
              <a:gd name="connsiteY22" fmla="*/ 718458 h 2209800"/>
              <a:gd name="connsiteX23" fmla="*/ 2220685 w 5660571"/>
              <a:gd name="connsiteY23" fmla="*/ 696686 h 2209800"/>
              <a:gd name="connsiteX24" fmla="*/ 2253342 w 5660571"/>
              <a:gd name="connsiteY24" fmla="*/ 685800 h 2209800"/>
              <a:gd name="connsiteX25" fmla="*/ 2318657 w 5660571"/>
              <a:gd name="connsiteY25" fmla="*/ 642258 h 2209800"/>
              <a:gd name="connsiteX26" fmla="*/ 2351314 w 5660571"/>
              <a:gd name="connsiteY26" fmla="*/ 620486 h 2209800"/>
              <a:gd name="connsiteX27" fmla="*/ 2383971 w 5660571"/>
              <a:gd name="connsiteY27" fmla="*/ 609600 h 2209800"/>
              <a:gd name="connsiteX28" fmla="*/ 2449285 w 5660571"/>
              <a:gd name="connsiteY28" fmla="*/ 566058 h 2209800"/>
              <a:gd name="connsiteX29" fmla="*/ 2471057 w 5660571"/>
              <a:gd name="connsiteY29" fmla="*/ 544286 h 2209800"/>
              <a:gd name="connsiteX30" fmla="*/ 2503714 w 5660571"/>
              <a:gd name="connsiteY30" fmla="*/ 533400 h 2209800"/>
              <a:gd name="connsiteX31" fmla="*/ 2525485 w 5660571"/>
              <a:gd name="connsiteY31" fmla="*/ 500743 h 2209800"/>
              <a:gd name="connsiteX32" fmla="*/ 2558142 w 5660571"/>
              <a:gd name="connsiteY32" fmla="*/ 489858 h 2209800"/>
              <a:gd name="connsiteX33" fmla="*/ 2579914 w 5660571"/>
              <a:gd name="connsiteY33" fmla="*/ 468086 h 2209800"/>
              <a:gd name="connsiteX34" fmla="*/ 2612571 w 5660571"/>
              <a:gd name="connsiteY34" fmla="*/ 446315 h 2209800"/>
              <a:gd name="connsiteX35" fmla="*/ 2656114 w 5660571"/>
              <a:gd name="connsiteY35" fmla="*/ 402772 h 2209800"/>
              <a:gd name="connsiteX36" fmla="*/ 2677885 w 5660571"/>
              <a:gd name="connsiteY36" fmla="*/ 381000 h 2209800"/>
              <a:gd name="connsiteX37" fmla="*/ 2710542 w 5660571"/>
              <a:gd name="connsiteY37" fmla="*/ 315686 h 2209800"/>
              <a:gd name="connsiteX38" fmla="*/ 2743200 w 5660571"/>
              <a:gd name="connsiteY38" fmla="*/ 304800 h 2209800"/>
              <a:gd name="connsiteX39" fmla="*/ 2786742 w 5660571"/>
              <a:gd name="connsiteY39" fmla="*/ 315686 h 2209800"/>
              <a:gd name="connsiteX40" fmla="*/ 2830285 w 5660571"/>
              <a:gd name="connsiteY40" fmla="*/ 370115 h 2209800"/>
              <a:gd name="connsiteX41" fmla="*/ 2895600 w 5660571"/>
              <a:gd name="connsiteY41" fmla="*/ 435429 h 2209800"/>
              <a:gd name="connsiteX42" fmla="*/ 2928257 w 5660571"/>
              <a:gd name="connsiteY42" fmla="*/ 468086 h 2209800"/>
              <a:gd name="connsiteX43" fmla="*/ 2960914 w 5660571"/>
              <a:gd name="connsiteY43" fmla="*/ 478972 h 2209800"/>
              <a:gd name="connsiteX44" fmla="*/ 3037114 w 5660571"/>
              <a:gd name="connsiteY44" fmla="*/ 468086 h 2209800"/>
              <a:gd name="connsiteX45" fmla="*/ 3048000 w 5660571"/>
              <a:gd name="connsiteY45" fmla="*/ 435429 h 2209800"/>
              <a:gd name="connsiteX46" fmla="*/ 3080657 w 5660571"/>
              <a:gd name="connsiteY46" fmla="*/ 413658 h 2209800"/>
              <a:gd name="connsiteX47" fmla="*/ 3091542 w 5660571"/>
              <a:gd name="connsiteY47" fmla="*/ 381000 h 2209800"/>
              <a:gd name="connsiteX48" fmla="*/ 3135085 w 5660571"/>
              <a:gd name="connsiteY48" fmla="*/ 315686 h 2209800"/>
              <a:gd name="connsiteX49" fmla="*/ 3145971 w 5660571"/>
              <a:gd name="connsiteY49" fmla="*/ 272143 h 2209800"/>
              <a:gd name="connsiteX50" fmla="*/ 3167742 w 5660571"/>
              <a:gd name="connsiteY50" fmla="*/ 206829 h 2209800"/>
              <a:gd name="connsiteX51" fmla="*/ 3178628 w 5660571"/>
              <a:gd name="connsiteY51" fmla="*/ 174172 h 2209800"/>
              <a:gd name="connsiteX52" fmla="*/ 3233057 w 5660571"/>
              <a:gd name="connsiteY52" fmla="*/ 76200 h 2209800"/>
              <a:gd name="connsiteX53" fmla="*/ 3265714 w 5660571"/>
              <a:gd name="connsiteY53" fmla="*/ 54429 h 2209800"/>
              <a:gd name="connsiteX54" fmla="*/ 3374571 w 5660571"/>
              <a:gd name="connsiteY54" fmla="*/ 21772 h 2209800"/>
              <a:gd name="connsiteX55" fmla="*/ 3679371 w 5660571"/>
              <a:gd name="connsiteY55" fmla="*/ 32658 h 2209800"/>
              <a:gd name="connsiteX56" fmla="*/ 3712028 w 5660571"/>
              <a:gd name="connsiteY56" fmla="*/ 43543 h 2209800"/>
              <a:gd name="connsiteX57" fmla="*/ 3755571 w 5660571"/>
              <a:gd name="connsiteY57" fmla="*/ 54429 h 2209800"/>
              <a:gd name="connsiteX58" fmla="*/ 4049485 w 5660571"/>
              <a:gd name="connsiteY58" fmla="*/ 43543 h 2209800"/>
              <a:gd name="connsiteX59" fmla="*/ 4114800 w 5660571"/>
              <a:gd name="connsiteY59" fmla="*/ 10886 h 2209800"/>
              <a:gd name="connsiteX60" fmla="*/ 4147457 w 5660571"/>
              <a:gd name="connsiteY60" fmla="*/ 0 h 2209800"/>
              <a:gd name="connsiteX61" fmla="*/ 4245428 w 5660571"/>
              <a:gd name="connsiteY61" fmla="*/ 21772 h 2209800"/>
              <a:gd name="connsiteX62" fmla="*/ 4278085 w 5660571"/>
              <a:gd name="connsiteY62" fmla="*/ 43543 h 2209800"/>
              <a:gd name="connsiteX63" fmla="*/ 4299857 w 5660571"/>
              <a:gd name="connsiteY63" fmla="*/ 65315 h 2209800"/>
              <a:gd name="connsiteX64" fmla="*/ 4332514 w 5660571"/>
              <a:gd name="connsiteY64" fmla="*/ 76200 h 2209800"/>
              <a:gd name="connsiteX65" fmla="*/ 4408714 w 5660571"/>
              <a:gd name="connsiteY65" fmla="*/ 130629 h 2209800"/>
              <a:gd name="connsiteX66" fmla="*/ 4441371 w 5660571"/>
              <a:gd name="connsiteY66" fmla="*/ 185058 h 2209800"/>
              <a:gd name="connsiteX67" fmla="*/ 4452257 w 5660571"/>
              <a:gd name="connsiteY67" fmla="*/ 217715 h 2209800"/>
              <a:gd name="connsiteX68" fmla="*/ 4474028 w 5660571"/>
              <a:gd name="connsiteY68" fmla="*/ 315686 h 2209800"/>
              <a:gd name="connsiteX69" fmla="*/ 4484914 w 5660571"/>
              <a:gd name="connsiteY69" fmla="*/ 489858 h 2209800"/>
              <a:gd name="connsiteX70" fmla="*/ 4550228 w 5660571"/>
              <a:gd name="connsiteY70" fmla="*/ 511629 h 2209800"/>
              <a:gd name="connsiteX71" fmla="*/ 4582885 w 5660571"/>
              <a:gd name="connsiteY71" fmla="*/ 522515 h 2209800"/>
              <a:gd name="connsiteX72" fmla="*/ 4855028 w 5660571"/>
              <a:gd name="connsiteY72" fmla="*/ 511629 h 2209800"/>
              <a:gd name="connsiteX73" fmla="*/ 5192485 w 5660571"/>
              <a:gd name="connsiteY73" fmla="*/ 478972 h 2209800"/>
              <a:gd name="connsiteX74" fmla="*/ 5214257 w 5660571"/>
              <a:gd name="connsiteY74" fmla="*/ 457200 h 2209800"/>
              <a:gd name="connsiteX75" fmla="*/ 5246914 w 5660571"/>
              <a:gd name="connsiteY75" fmla="*/ 337458 h 2209800"/>
              <a:gd name="connsiteX76" fmla="*/ 5268685 w 5660571"/>
              <a:gd name="connsiteY76" fmla="*/ 217715 h 2209800"/>
              <a:gd name="connsiteX77" fmla="*/ 5312228 w 5660571"/>
              <a:gd name="connsiteY77" fmla="*/ 119743 h 2209800"/>
              <a:gd name="connsiteX78" fmla="*/ 5344885 w 5660571"/>
              <a:gd name="connsiteY78" fmla="*/ 108858 h 2209800"/>
              <a:gd name="connsiteX79" fmla="*/ 5421085 w 5660571"/>
              <a:gd name="connsiteY79" fmla="*/ 119743 h 2209800"/>
              <a:gd name="connsiteX80" fmla="*/ 5453742 w 5660571"/>
              <a:gd name="connsiteY80" fmla="*/ 130629 h 2209800"/>
              <a:gd name="connsiteX81" fmla="*/ 5475514 w 5660571"/>
              <a:gd name="connsiteY81" fmla="*/ 163286 h 2209800"/>
              <a:gd name="connsiteX82" fmla="*/ 5497285 w 5660571"/>
              <a:gd name="connsiteY82" fmla="*/ 185058 h 2209800"/>
              <a:gd name="connsiteX83" fmla="*/ 5508171 w 5660571"/>
              <a:gd name="connsiteY83" fmla="*/ 228600 h 2209800"/>
              <a:gd name="connsiteX84" fmla="*/ 5529942 w 5660571"/>
              <a:gd name="connsiteY84" fmla="*/ 293915 h 2209800"/>
              <a:gd name="connsiteX85" fmla="*/ 5540828 w 5660571"/>
              <a:gd name="connsiteY85" fmla="*/ 337458 h 2209800"/>
              <a:gd name="connsiteX86" fmla="*/ 5562600 w 5660571"/>
              <a:gd name="connsiteY86" fmla="*/ 402772 h 2209800"/>
              <a:gd name="connsiteX87" fmla="*/ 5595257 w 5660571"/>
              <a:gd name="connsiteY87" fmla="*/ 446315 h 2209800"/>
              <a:gd name="connsiteX88" fmla="*/ 5617028 w 5660571"/>
              <a:gd name="connsiteY88" fmla="*/ 511629 h 2209800"/>
              <a:gd name="connsiteX89" fmla="*/ 5627914 w 5660571"/>
              <a:gd name="connsiteY89" fmla="*/ 544286 h 2209800"/>
              <a:gd name="connsiteX90" fmla="*/ 5638800 w 5660571"/>
              <a:gd name="connsiteY90" fmla="*/ 620486 h 2209800"/>
              <a:gd name="connsiteX91" fmla="*/ 5649685 w 5660571"/>
              <a:gd name="connsiteY91" fmla="*/ 653143 h 2209800"/>
              <a:gd name="connsiteX92" fmla="*/ 5660571 w 5660571"/>
              <a:gd name="connsiteY92" fmla="*/ 762000 h 2209800"/>
              <a:gd name="connsiteX93" fmla="*/ 5649685 w 5660571"/>
              <a:gd name="connsiteY93" fmla="*/ 1012372 h 2209800"/>
              <a:gd name="connsiteX94" fmla="*/ 5627914 w 5660571"/>
              <a:gd name="connsiteY94" fmla="*/ 1045029 h 2209800"/>
              <a:gd name="connsiteX95" fmla="*/ 5595257 w 5660571"/>
              <a:gd name="connsiteY95" fmla="*/ 1055915 h 2209800"/>
              <a:gd name="connsiteX96" fmla="*/ 5529942 w 5660571"/>
              <a:gd name="connsiteY96" fmla="*/ 1066800 h 2209800"/>
              <a:gd name="connsiteX97" fmla="*/ 5246914 w 5660571"/>
              <a:gd name="connsiteY97" fmla="*/ 1077686 h 2209800"/>
              <a:gd name="connsiteX98" fmla="*/ 4953000 w 5660571"/>
              <a:gd name="connsiteY98" fmla="*/ 1066800 h 2209800"/>
              <a:gd name="connsiteX99" fmla="*/ 4844142 w 5660571"/>
              <a:gd name="connsiteY99" fmla="*/ 1045029 h 2209800"/>
              <a:gd name="connsiteX100" fmla="*/ 4757057 w 5660571"/>
              <a:gd name="connsiteY100" fmla="*/ 1034143 h 2209800"/>
              <a:gd name="connsiteX101" fmla="*/ 4648200 w 5660571"/>
              <a:gd name="connsiteY101" fmla="*/ 1012372 h 2209800"/>
              <a:gd name="connsiteX102" fmla="*/ 4593771 w 5660571"/>
              <a:gd name="connsiteY102" fmla="*/ 1001486 h 2209800"/>
              <a:gd name="connsiteX103" fmla="*/ 4561114 w 5660571"/>
              <a:gd name="connsiteY103" fmla="*/ 990600 h 2209800"/>
              <a:gd name="connsiteX104" fmla="*/ 4474028 w 5660571"/>
              <a:gd name="connsiteY104" fmla="*/ 968829 h 2209800"/>
              <a:gd name="connsiteX105" fmla="*/ 4256314 w 5660571"/>
              <a:gd name="connsiteY105" fmla="*/ 979715 h 2209800"/>
              <a:gd name="connsiteX106" fmla="*/ 4223657 w 5660571"/>
              <a:gd name="connsiteY106" fmla="*/ 990600 h 2209800"/>
              <a:gd name="connsiteX107" fmla="*/ 4136571 w 5660571"/>
              <a:gd name="connsiteY107" fmla="*/ 1034143 h 2209800"/>
              <a:gd name="connsiteX108" fmla="*/ 4060371 w 5660571"/>
              <a:gd name="connsiteY108" fmla="*/ 1055915 h 2209800"/>
              <a:gd name="connsiteX109" fmla="*/ 4027714 w 5660571"/>
              <a:gd name="connsiteY109" fmla="*/ 1077686 h 2209800"/>
              <a:gd name="connsiteX110" fmla="*/ 3984171 w 5660571"/>
              <a:gd name="connsiteY110" fmla="*/ 1099458 h 2209800"/>
              <a:gd name="connsiteX111" fmla="*/ 3973285 w 5660571"/>
              <a:gd name="connsiteY111" fmla="*/ 1132115 h 2209800"/>
              <a:gd name="connsiteX112" fmla="*/ 3940628 w 5660571"/>
              <a:gd name="connsiteY112" fmla="*/ 1153886 h 2209800"/>
              <a:gd name="connsiteX113" fmla="*/ 3897085 w 5660571"/>
              <a:gd name="connsiteY113" fmla="*/ 1208315 h 2209800"/>
              <a:gd name="connsiteX114" fmla="*/ 3875314 w 5660571"/>
              <a:gd name="connsiteY114" fmla="*/ 1240972 h 2209800"/>
              <a:gd name="connsiteX115" fmla="*/ 3842657 w 5660571"/>
              <a:gd name="connsiteY115" fmla="*/ 1262743 h 2209800"/>
              <a:gd name="connsiteX116" fmla="*/ 3820885 w 5660571"/>
              <a:gd name="connsiteY116" fmla="*/ 1284515 h 2209800"/>
              <a:gd name="connsiteX117" fmla="*/ 3766457 w 5660571"/>
              <a:gd name="connsiteY117" fmla="*/ 1360715 h 2209800"/>
              <a:gd name="connsiteX118" fmla="*/ 3744685 w 5660571"/>
              <a:gd name="connsiteY118" fmla="*/ 1393372 h 2209800"/>
              <a:gd name="connsiteX119" fmla="*/ 3614057 w 5660571"/>
              <a:gd name="connsiteY119" fmla="*/ 1458686 h 2209800"/>
              <a:gd name="connsiteX120" fmla="*/ 3483428 w 5660571"/>
              <a:gd name="connsiteY120" fmla="*/ 1502229 h 2209800"/>
              <a:gd name="connsiteX121" fmla="*/ 3450771 w 5660571"/>
              <a:gd name="connsiteY121" fmla="*/ 1513115 h 2209800"/>
              <a:gd name="connsiteX122" fmla="*/ 3385457 w 5660571"/>
              <a:gd name="connsiteY122" fmla="*/ 1545772 h 2209800"/>
              <a:gd name="connsiteX123" fmla="*/ 3265714 w 5660571"/>
              <a:gd name="connsiteY123" fmla="*/ 1578429 h 2209800"/>
              <a:gd name="connsiteX124" fmla="*/ 3200400 w 5660571"/>
              <a:gd name="connsiteY124" fmla="*/ 1611086 h 2209800"/>
              <a:gd name="connsiteX125" fmla="*/ 3135085 w 5660571"/>
              <a:gd name="connsiteY125" fmla="*/ 1643743 h 2209800"/>
              <a:gd name="connsiteX126" fmla="*/ 3069771 w 5660571"/>
              <a:gd name="connsiteY126" fmla="*/ 1676400 h 2209800"/>
              <a:gd name="connsiteX127" fmla="*/ 3048000 w 5660571"/>
              <a:gd name="connsiteY127" fmla="*/ 1698172 h 2209800"/>
              <a:gd name="connsiteX128" fmla="*/ 3015342 w 5660571"/>
              <a:gd name="connsiteY128" fmla="*/ 1719943 h 2209800"/>
              <a:gd name="connsiteX129" fmla="*/ 2982685 w 5660571"/>
              <a:gd name="connsiteY129" fmla="*/ 1730829 h 2209800"/>
              <a:gd name="connsiteX130" fmla="*/ 2895600 w 5660571"/>
              <a:gd name="connsiteY130" fmla="*/ 1774372 h 2209800"/>
              <a:gd name="connsiteX131" fmla="*/ 2852057 w 5660571"/>
              <a:gd name="connsiteY131" fmla="*/ 1796143 h 2209800"/>
              <a:gd name="connsiteX132" fmla="*/ 2764971 w 5660571"/>
              <a:gd name="connsiteY132" fmla="*/ 1839686 h 2209800"/>
              <a:gd name="connsiteX133" fmla="*/ 2732314 w 5660571"/>
              <a:gd name="connsiteY133" fmla="*/ 1850572 h 2209800"/>
              <a:gd name="connsiteX134" fmla="*/ 2688771 w 5660571"/>
              <a:gd name="connsiteY134" fmla="*/ 1883229 h 2209800"/>
              <a:gd name="connsiteX135" fmla="*/ 2645228 w 5660571"/>
              <a:gd name="connsiteY135" fmla="*/ 1894115 h 2209800"/>
              <a:gd name="connsiteX136" fmla="*/ 2569028 w 5660571"/>
              <a:gd name="connsiteY136" fmla="*/ 1915886 h 2209800"/>
              <a:gd name="connsiteX137" fmla="*/ 2492828 w 5660571"/>
              <a:gd name="connsiteY137" fmla="*/ 1926772 h 2209800"/>
              <a:gd name="connsiteX138" fmla="*/ 2405742 w 5660571"/>
              <a:gd name="connsiteY138" fmla="*/ 1948543 h 2209800"/>
              <a:gd name="connsiteX139" fmla="*/ 2383971 w 5660571"/>
              <a:gd name="connsiteY139" fmla="*/ 1970315 h 2209800"/>
              <a:gd name="connsiteX140" fmla="*/ 2296885 w 5660571"/>
              <a:gd name="connsiteY140" fmla="*/ 1992086 h 2209800"/>
              <a:gd name="connsiteX141" fmla="*/ 2264228 w 5660571"/>
              <a:gd name="connsiteY141" fmla="*/ 2002972 h 2209800"/>
              <a:gd name="connsiteX142" fmla="*/ 2177142 w 5660571"/>
              <a:gd name="connsiteY142" fmla="*/ 2024743 h 2209800"/>
              <a:gd name="connsiteX143" fmla="*/ 2111828 w 5660571"/>
              <a:gd name="connsiteY143" fmla="*/ 2046515 h 2209800"/>
              <a:gd name="connsiteX144" fmla="*/ 1937657 w 5660571"/>
              <a:gd name="connsiteY144" fmla="*/ 2057400 h 2209800"/>
              <a:gd name="connsiteX145" fmla="*/ 1861457 w 5660571"/>
              <a:gd name="connsiteY145" fmla="*/ 2068286 h 2209800"/>
              <a:gd name="connsiteX146" fmla="*/ 1763485 w 5660571"/>
              <a:gd name="connsiteY146" fmla="*/ 2079172 h 2209800"/>
              <a:gd name="connsiteX147" fmla="*/ 1730828 w 5660571"/>
              <a:gd name="connsiteY147" fmla="*/ 2090058 h 2209800"/>
              <a:gd name="connsiteX148" fmla="*/ 1654628 w 5660571"/>
              <a:gd name="connsiteY148" fmla="*/ 2100943 h 2209800"/>
              <a:gd name="connsiteX149" fmla="*/ 1589314 w 5660571"/>
              <a:gd name="connsiteY149" fmla="*/ 2122715 h 2209800"/>
              <a:gd name="connsiteX150" fmla="*/ 1556657 w 5660571"/>
              <a:gd name="connsiteY150" fmla="*/ 2133600 h 2209800"/>
              <a:gd name="connsiteX151" fmla="*/ 1534885 w 5660571"/>
              <a:gd name="connsiteY151" fmla="*/ 2155372 h 2209800"/>
              <a:gd name="connsiteX152" fmla="*/ 1426028 w 5660571"/>
              <a:gd name="connsiteY152" fmla="*/ 2188029 h 2209800"/>
              <a:gd name="connsiteX153" fmla="*/ 1360714 w 5660571"/>
              <a:gd name="connsiteY153" fmla="*/ 2209800 h 2209800"/>
              <a:gd name="connsiteX154" fmla="*/ 740228 w 5660571"/>
              <a:gd name="connsiteY154" fmla="*/ 2198915 h 2209800"/>
              <a:gd name="connsiteX155" fmla="*/ 696685 w 5660571"/>
              <a:gd name="connsiteY155" fmla="*/ 2188029 h 2209800"/>
              <a:gd name="connsiteX156" fmla="*/ 631371 w 5660571"/>
              <a:gd name="connsiteY156" fmla="*/ 2144486 h 2209800"/>
              <a:gd name="connsiteX157" fmla="*/ 576942 w 5660571"/>
              <a:gd name="connsiteY157" fmla="*/ 2090058 h 2209800"/>
              <a:gd name="connsiteX158" fmla="*/ 511628 w 5660571"/>
              <a:gd name="connsiteY158" fmla="*/ 2046515 h 2209800"/>
              <a:gd name="connsiteX159" fmla="*/ 478971 w 5660571"/>
              <a:gd name="connsiteY159" fmla="*/ 2024743 h 2209800"/>
              <a:gd name="connsiteX160" fmla="*/ 446314 w 5660571"/>
              <a:gd name="connsiteY160" fmla="*/ 2013858 h 2209800"/>
              <a:gd name="connsiteX161" fmla="*/ 413657 w 5660571"/>
              <a:gd name="connsiteY161" fmla="*/ 1992086 h 2209800"/>
              <a:gd name="connsiteX162" fmla="*/ 381000 w 5660571"/>
              <a:gd name="connsiteY162" fmla="*/ 1981200 h 2209800"/>
              <a:gd name="connsiteX163" fmla="*/ 348342 w 5660571"/>
              <a:gd name="connsiteY163" fmla="*/ 1948543 h 2209800"/>
              <a:gd name="connsiteX164" fmla="*/ 315685 w 5660571"/>
              <a:gd name="connsiteY164" fmla="*/ 1926772 h 2209800"/>
              <a:gd name="connsiteX165" fmla="*/ 293914 w 5660571"/>
              <a:gd name="connsiteY165" fmla="*/ 1905000 h 2209800"/>
              <a:gd name="connsiteX166" fmla="*/ 228600 w 5660571"/>
              <a:gd name="connsiteY166" fmla="*/ 1883229 h 2209800"/>
              <a:gd name="connsiteX167" fmla="*/ 163285 w 5660571"/>
              <a:gd name="connsiteY167" fmla="*/ 1817915 h 2209800"/>
              <a:gd name="connsiteX168" fmla="*/ 141514 w 5660571"/>
              <a:gd name="connsiteY168" fmla="*/ 1796143 h 2209800"/>
              <a:gd name="connsiteX169" fmla="*/ 108857 w 5660571"/>
              <a:gd name="connsiteY169" fmla="*/ 1719943 h 2209800"/>
              <a:gd name="connsiteX170" fmla="*/ 76200 w 5660571"/>
              <a:gd name="connsiteY170" fmla="*/ 1621972 h 2209800"/>
              <a:gd name="connsiteX171" fmla="*/ 65314 w 5660571"/>
              <a:gd name="connsiteY171" fmla="*/ 1589315 h 2209800"/>
              <a:gd name="connsiteX172" fmla="*/ 54428 w 5660571"/>
              <a:gd name="connsiteY172" fmla="*/ 1556658 h 2209800"/>
              <a:gd name="connsiteX173" fmla="*/ 43542 w 5660571"/>
              <a:gd name="connsiteY173" fmla="*/ 1502229 h 2209800"/>
              <a:gd name="connsiteX174" fmla="*/ 21771 w 5660571"/>
              <a:gd name="connsiteY174" fmla="*/ 1436915 h 2209800"/>
              <a:gd name="connsiteX175" fmla="*/ 10885 w 5660571"/>
              <a:gd name="connsiteY175" fmla="*/ 1404258 h 2209800"/>
              <a:gd name="connsiteX176" fmla="*/ 0 w 5660571"/>
              <a:gd name="connsiteY176" fmla="*/ 1349829 h 2209800"/>
              <a:gd name="connsiteX177" fmla="*/ 10885 w 5660571"/>
              <a:gd name="connsiteY177" fmla="*/ 1143000 h 2209800"/>
              <a:gd name="connsiteX178" fmla="*/ 32657 w 5660571"/>
              <a:gd name="connsiteY178" fmla="*/ 1121229 h 2209800"/>
              <a:gd name="connsiteX179" fmla="*/ 43542 w 5660571"/>
              <a:gd name="connsiteY179" fmla="*/ 1088572 h 2209800"/>
              <a:gd name="connsiteX180" fmla="*/ 65314 w 5660571"/>
              <a:gd name="connsiteY180" fmla="*/ 1055915 h 2209800"/>
              <a:gd name="connsiteX181" fmla="*/ 76200 w 5660571"/>
              <a:gd name="connsiteY181" fmla="*/ 1023258 h 2209800"/>
              <a:gd name="connsiteX182" fmla="*/ 97971 w 5660571"/>
              <a:gd name="connsiteY182" fmla="*/ 990600 h 2209800"/>
              <a:gd name="connsiteX183" fmla="*/ 108857 w 5660571"/>
              <a:gd name="connsiteY183" fmla="*/ 957943 h 2209800"/>
              <a:gd name="connsiteX184" fmla="*/ 174171 w 5660571"/>
              <a:gd name="connsiteY184" fmla="*/ 903515 h 2209800"/>
              <a:gd name="connsiteX185" fmla="*/ 195942 w 5660571"/>
              <a:gd name="connsiteY185" fmla="*/ 870858 h 2209800"/>
              <a:gd name="connsiteX186" fmla="*/ 250371 w 5660571"/>
              <a:gd name="connsiteY186" fmla="*/ 816429 h 2209800"/>
              <a:gd name="connsiteX187" fmla="*/ 293914 w 5660571"/>
              <a:gd name="connsiteY187" fmla="*/ 762000 h 2209800"/>
              <a:gd name="connsiteX188" fmla="*/ 315685 w 5660571"/>
              <a:gd name="connsiteY188" fmla="*/ 740229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660571" h="2209800">
                <a:moveTo>
                  <a:pt x="315685" y="740229"/>
                </a:moveTo>
                <a:cubicBezTo>
                  <a:pt x="328385" y="734786"/>
                  <a:pt x="352164" y="733830"/>
                  <a:pt x="370114" y="729343"/>
                </a:cubicBezTo>
                <a:cubicBezTo>
                  <a:pt x="381246" y="726560"/>
                  <a:pt x="391297" y="718458"/>
                  <a:pt x="402771" y="718458"/>
                </a:cubicBezTo>
                <a:cubicBezTo>
                  <a:pt x="439238" y="718458"/>
                  <a:pt x="475342" y="725715"/>
                  <a:pt x="511628" y="729343"/>
                </a:cubicBezTo>
                <a:cubicBezTo>
                  <a:pt x="526142" y="732972"/>
                  <a:pt x="540566" y="736983"/>
                  <a:pt x="555171" y="740229"/>
                </a:cubicBezTo>
                <a:cubicBezTo>
                  <a:pt x="573233" y="744243"/>
                  <a:pt x="591750" y="746247"/>
                  <a:pt x="609600" y="751115"/>
                </a:cubicBezTo>
                <a:cubicBezTo>
                  <a:pt x="631740" y="757153"/>
                  <a:pt x="653143" y="765629"/>
                  <a:pt x="674914" y="772886"/>
                </a:cubicBezTo>
                <a:lnTo>
                  <a:pt x="740228" y="794658"/>
                </a:lnTo>
                <a:cubicBezTo>
                  <a:pt x="751114" y="798286"/>
                  <a:pt x="761450" y="804590"/>
                  <a:pt x="772885" y="805543"/>
                </a:cubicBezTo>
                <a:cubicBezTo>
                  <a:pt x="954268" y="820659"/>
                  <a:pt x="859931" y="813316"/>
                  <a:pt x="1055914" y="827315"/>
                </a:cubicBezTo>
                <a:cubicBezTo>
                  <a:pt x="1119472" y="848500"/>
                  <a:pt x="1058091" y="829927"/>
                  <a:pt x="1153885" y="849086"/>
                </a:cubicBezTo>
                <a:cubicBezTo>
                  <a:pt x="1210614" y="860432"/>
                  <a:pt x="1181659" y="857022"/>
                  <a:pt x="1230085" y="870858"/>
                </a:cubicBezTo>
                <a:cubicBezTo>
                  <a:pt x="1244470" y="874968"/>
                  <a:pt x="1259114" y="878115"/>
                  <a:pt x="1273628" y="881743"/>
                </a:cubicBezTo>
                <a:cubicBezTo>
                  <a:pt x="1337083" y="878011"/>
                  <a:pt x="1479375" y="872853"/>
                  <a:pt x="1556657" y="859972"/>
                </a:cubicBezTo>
                <a:cubicBezTo>
                  <a:pt x="1567975" y="858086"/>
                  <a:pt x="1578062" y="851336"/>
                  <a:pt x="1589314" y="849086"/>
                </a:cubicBezTo>
                <a:cubicBezTo>
                  <a:pt x="1614474" y="844054"/>
                  <a:pt x="1640154" y="842101"/>
                  <a:pt x="1665514" y="838200"/>
                </a:cubicBezTo>
                <a:cubicBezTo>
                  <a:pt x="1687329" y="834844"/>
                  <a:pt x="1708839" y="829227"/>
                  <a:pt x="1730828" y="827315"/>
                </a:cubicBezTo>
                <a:cubicBezTo>
                  <a:pt x="1792388" y="821962"/>
                  <a:pt x="1854199" y="820058"/>
                  <a:pt x="1915885" y="816429"/>
                </a:cubicBezTo>
                <a:lnTo>
                  <a:pt x="2013857" y="783772"/>
                </a:lnTo>
                <a:cubicBezTo>
                  <a:pt x="2024743" y="780143"/>
                  <a:pt x="2036967" y="779251"/>
                  <a:pt x="2046514" y="772886"/>
                </a:cubicBezTo>
                <a:cubicBezTo>
                  <a:pt x="2057400" y="765629"/>
                  <a:pt x="2067216" y="756428"/>
                  <a:pt x="2079171" y="751115"/>
                </a:cubicBezTo>
                <a:cubicBezTo>
                  <a:pt x="2100142" y="741794"/>
                  <a:pt x="2122714" y="736600"/>
                  <a:pt x="2144485" y="729343"/>
                </a:cubicBezTo>
                <a:cubicBezTo>
                  <a:pt x="2155371" y="725714"/>
                  <a:pt x="2166879" y="723590"/>
                  <a:pt x="2177142" y="718458"/>
                </a:cubicBezTo>
                <a:cubicBezTo>
                  <a:pt x="2191656" y="711201"/>
                  <a:pt x="2205770" y="703079"/>
                  <a:pt x="2220685" y="696686"/>
                </a:cubicBezTo>
                <a:cubicBezTo>
                  <a:pt x="2231232" y="692166"/>
                  <a:pt x="2243311" y="691372"/>
                  <a:pt x="2253342" y="685800"/>
                </a:cubicBezTo>
                <a:cubicBezTo>
                  <a:pt x="2276215" y="673093"/>
                  <a:pt x="2296885" y="656772"/>
                  <a:pt x="2318657" y="642258"/>
                </a:cubicBezTo>
                <a:cubicBezTo>
                  <a:pt x="2329543" y="635001"/>
                  <a:pt x="2338902" y="624623"/>
                  <a:pt x="2351314" y="620486"/>
                </a:cubicBezTo>
                <a:cubicBezTo>
                  <a:pt x="2362200" y="616857"/>
                  <a:pt x="2373940" y="615173"/>
                  <a:pt x="2383971" y="609600"/>
                </a:cubicBezTo>
                <a:cubicBezTo>
                  <a:pt x="2406844" y="596893"/>
                  <a:pt x="2430783" y="584560"/>
                  <a:pt x="2449285" y="566058"/>
                </a:cubicBezTo>
                <a:cubicBezTo>
                  <a:pt x="2456542" y="558801"/>
                  <a:pt x="2462256" y="549567"/>
                  <a:pt x="2471057" y="544286"/>
                </a:cubicBezTo>
                <a:cubicBezTo>
                  <a:pt x="2480896" y="538382"/>
                  <a:pt x="2492828" y="537029"/>
                  <a:pt x="2503714" y="533400"/>
                </a:cubicBezTo>
                <a:cubicBezTo>
                  <a:pt x="2510971" y="522514"/>
                  <a:pt x="2515269" y="508916"/>
                  <a:pt x="2525485" y="500743"/>
                </a:cubicBezTo>
                <a:cubicBezTo>
                  <a:pt x="2534445" y="493575"/>
                  <a:pt x="2548303" y="495761"/>
                  <a:pt x="2558142" y="489858"/>
                </a:cubicBezTo>
                <a:cubicBezTo>
                  <a:pt x="2566943" y="484578"/>
                  <a:pt x="2571900" y="474497"/>
                  <a:pt x="2579914" y="468086"/>
                </a:cubicBezTo>
                <a:cubicBezTo>
                  <a:pt x="2590130" y="459913"/>
                  <a:pt x="2602638" y="454829"/>
                  <a:pt x="2612571" y="446315"/>
                </a:cubicBezTo>
                <a:cubicBezTo>
                  <a:pt x="2628156" y="432957"/>
                  <a:pt x="2641600" y="417286"/>
                  <a:pt x="2656114" y="402772"/>
                </a:cubicBezTo>
                <a:lnTo>
                  <a:pt x="2677885" y="381000"/>
                </a:lnTo>
                <a:cubicBezTo>
                  <a:pt x="2685056" y="359488"/>
                  <a:pt x="2691359" y="331032"/>
                  <a:pt x="2710542" y="315686"/>
                </a:cubicBezTo>
                <a:cubicBezTo>
                  <a:pt x="2719502" y="308518"/>
                  <a:pt x="2732314" y="308429"/>
                  <a:pt x="2743200" y="304800"/>
                </a:cubicBezTo>
                <a:cubicBezTo>
                  <a:pt x="2757714" y="308429"/>
                  <a:pt x="2773361" y="308995"/>
                  <a:pt x="2786742" y="315686"/>
                </a:cubicBezTo>
                <a:cubicBezTo>
                  <a:pt x="2805272" y="324951"/>
                  <a:pt x="2818746" y="356653"/>
                  <a:pt x="2830285" y="370115"/>
                </a:cubicBezTo>
                <a:cubicBezTo>
                  <a:pt x="2830303" y="370136"/>
                  <a:pt x="2884705" y="424534"/>
                  <a:pt x="2895600" y="435429"/>
                </a:cubicBezTo>
                <a:cubicBezTo>
                  <a:pt x="2906486" y="446315"/>
                  <a:pt x="2913652" y="463218"/>
                  <a:pt x="2928257" y="468086"/>
                </a:cubicBezTo>
                <a:lnTo>
                  <a:pt x="2960914" y="478972"/>
                </a:lnTo>
                <a:cubicBezTo>
                  <a:pt x="2986314" y="475343"/>
                  <a:pt x="3014165" y="479561"/>
                  <a:pt x="3037114" y="468086"/>
                </a:cubicBezTo>
                <a:cubicBezTo>
                  <a:pt x="3047377" y="462954"/>
                  <a:pt x="3040832" y="444389"/>
                  <a:pt x="3048000" y="435429"/>
                </a:cubicBezTo>
                <a:cubicBezTo>
                  <a:pt x="3056173" y="425213"/>
                  <a:pt x="3069771" y="420915"/>
                  <a:pt x="3080657" y="413658"/>
                </a:cubicBezTo>
                <a:cubicBezTo>
                  <a:pt x="3084285" y="402772"/>
                  <a:pt x="3085969" y="391031"/>
                  <a:pt x="3091542" y="381000"/>
                </a:cubicBezTo>
                <a:cubicBezTo>
                  <a:pt x="3104249" y="358127"/>
                  <a:pt x="3135085" y="315686"/>
                  <a:pt x="3135085" y="315686"/>
                </a:cubicBezTo>
                <a:cubicBezTo>
                  <a:pt x="3138714" y="301172"/>
                  <a:pt x="3141672" y="286473"/>
                  <a:pt x="3145971" y="272143"/>
                </a:cubicBezTo>
                <a:cubicBezTo>
                  <a:pt x="3152565" y="250162"/>
                  <a:pt x="3160485" y="228600"/>
                  <a:pt x="3167742" y="206829"/>
                </a:cubicBezTo>
                <a:lnTo>
                  <a:pt x="3178628" y="174172"/>
                </a:lnTo>
                <a:cubicBezTo>
                  <a:pt x="3189972" y="140141"/>
                  <a:pt x="3200974" y="97588"/>
                  <a:pt x="3233057" y="76200"/>
                </a:cubicBezTo>
                <a:cubicBezTo>
                  <a:pt x="3243943" y="68943"/>
                  <a:pt x="3253759" y="59742"/>
                  <a:pt x="3265714" y="54429"/>
                </a:cubicBezTo>
                <a:cubicBezTo>
                  <a:pt x="3299786" y="39286"/>
                  <a:pt x="3338385" y="30819"/>
                  <a:pt x="3374571" y="21772"/>
                </a:cubicBezTo>
                <a:cubicBezTo>
                  <a:pt x="3476171" y="25401"/>
                  <a:pt x="3577917" y="26113"/>
                  <a:pt x="3679371" y="32658"/>
                </a:cubicBezTo>
                <a:cubicBezTo>
                  <a:pt x="3690822" y="33397"/>
                  <a:pt x="3700995" y="40391"/>
                  <a:pt x="3712028" y="43543"/>
                </a:cubicBezTo>
                <a:cubicBezTo>
                  <a:pt x="3726413" y="47653"/>
                  <a:pt x="3741057" y="50800"/>
                  <a:pt x="3755571" y="54429"/>
                </a:cubicBezTo>
                <a:cubicBezTo>
                  <a:pt x="3853542" y="50800"/>
                  <a:pt x="3951664" y="50064"/>
                  <a:pt x="4049485" y="43543"/>
                </a:cubicBezTo>
                <a:cubicBezTo>
                  <a:pt x="4081057" y="41438"/>
                  <a:pt x="4087984" y="24294"/>
                  <a:pt x="4114800" y="10886"/>
                </a:cubicBezTo>
                <a:cubicBezTo>
                  <a:pt x="4125063" y="5754"/>
                  <a:pt x="4136571" y="3629"/>
                  <a:pt x="4147457" y="0"/>
                </a:cubicBezTo>
                <a:cubicBezTo>
                  <a:pt x="4172545" y="4181"/>
                  <a:pt x="4218629" y="8372"/>
                  <a:pt x="4245428" y="21772"/>
                </a:cubicBezTo>
                <a:cubicBezTo>
                  <a:pt x="4257130" y="27623"/>
                  <a:pt x="4267869" y="35370"/>
                  <a:pt x="4278085" y="43543"/>
                </a:cubicBezTo>
                <a:cubicBezTo>
                  <a:pt x="4286099" y="49954"/>
                  <a:pt x="4291056" y="60035"/>
                  <a:pt x="4299857" y="65315"/>
                </a:cubicBezTo>
                <a:cubicBezTo>
                  <a:pt x="4309696" y="71218"/>
                  <a:pt x="4321628" y="72572"/>
                  <a:pt x="4332514" y="76200"/>
                </a:cubicBezTo>
                <a:cubicBezTo>
                  <a:pt x="4384171" y="127857"/>
                  <a:pt x="4356584" y="113252"/>
                  <a:pt x="4408714" y="130629"/>
                </a:cubicBezTo>
                <a:cubicBezTo>
                  <a:pt x="4439552" y="223141"/>
                  <a:pt x="4396544" y="110345"/>
                  <a:pt x="4441371" y="185058"/>
                </a:cubicBezTo>
                <a:cubicBezTo>
                  <a:pt x="4447275" y="194897"/>
                  <a:pt x="4449105" y="206682"/>
                  <a:pt x="4452257" y="217715"/>
                </a:cubicBezTo>
                <a:cubicBezTo>
                  <a:pt x="4462502" y="253574"/>
                  <a:pt x="4466548" y="278289"/>
                  <a:pt x="4474028" y="315686"/>
                </a:cubicBezTo>
                <a:cubicBezTo>
                  <a:pt x="4477657" y="373743"/>
                  <a:pt x="4463830" y="435643"/>
                  <a:pt x="4484914" y="489858"/>
                </a:cubicBezTo>
                <a:cubicBezTo>
                  <a:pt x="4493232" y="511247"/>
                  <a:pt x="4528457" y="504372"/>
                  <a:pt x="4550228" y="511629"/>
                </a:cubicBezTo>
                <a:lnTo>
                  <a:pt x="4582885" y="522515"/>
                </a:lnTo>
                <a:lnTo>
                  <a:pt x="4855028" y="511629"/>
                </a:lnTo>
                <a:cubicBezTo>
                  <a:pt x="5014368" y="505616"/>
                  <a:pt x="5095639" y="556449"/>
                  <a:pt x="5192485" y="478972"/>
                </a:cubicBezTo>
                <a:cubicBezTo>
                  <a:pt x="5200499" y="472561"/>
                  <a:pt x="5207000" y="464457"/>
                  <a:pt x="5214257" y="457200"/>
                </a:cubicBezTo>
                <a:cubicBezTo>
                  <a:pt x="5227541" y="417346"/>
                  <a:pt x="5240777" y="380418"/>
                  <a:pt x="5246914" y="337458"/>
                </a:cubicBezTo>
                <a:cubicBezTo>
                  <a:pt x="5254579" y="283803"/>
                  <a:pt x="5254689" y="264368"/>
                  <a:pt x="5268685" y="217715"/>
                </a:cubicBezTo>
                <a:cubicBezTo>
                  <a:pt x="5274461" y="198460"/>
                  <a:pt x="5289204" y="138162"/>
                  <a:pt x="5312228" y="119743"/>
                </a:cubicBezTo>
                <a:cubicBezTo>
                  <a:pt x="5321188" y="112575"/>
                  <a:pt x="5333999" y="112486"/>
                  <a:pt x="5344885" y="108858"/>
                </a:cubicBezTo>
                <a:cubicBezTo>
                  <a:pt x="5370285" y="112486"/>
                  <a:pt x="5395925" y="114711"/>
                  <a:pt x="5421085" y="119743"/>
                </a:cubicBezTo>
                <a:cubicBezTo>
                  <a:pt x="5432337" y="121993"/>
                  <a:pt x="5444782" y="123461"/>
                  <a:pt x="5453742" y="130629"/>
                </a:cubicBezTo>
                <a:cubicBezTo>
                  <a:pt x="5463958" y="138802"/>
                  <a:pt x="5467341" y="153070"/>
                  <a:pt x="5475514" y="163286"/>
                </a:cubicBezTo>
                <a:cubicBezTo>
                  <a:pt x="5481925" y="171300"/>
                  <a:pt x="5490028" y="177801"/>
                  <a:pt x="5497285" y="185058"/>
                </a:cubicBezTo>
                <a:cubicBezTo>
                  <a:pt x="5500914" y="199572"/>
                  <a:pt x="5503872" y="214270"/>
                  <a:pt x="5508171" y="228600"/>
                </a:cubicBezTo>
                <a:cubicBezTo>
                  <a:pt x="5514765" y="250581"/>
                  <a:pt x="5524376" y="271651"/>
                  <a:pt x="5529942" y="293915"/>
                </a:cubicBezTo>
                <a:cubicBezTo>
                  <a:pt x="5533571" y="308429"/>
                  <a:pt x="5536529" y="323128"/>
                  <a:pt x="5540828" y="337458"/>
                </a:cubicBezTo>
                <a:cubicBezTo>
                  <a:pt x="5547423" y="359439"/>
                  <a:pt x="5548831" y="384413"/>
                  <a:pt x="5562600" y="402772"/>
                </a:cubicBezTo>
                <a:lnTo>
                  <a:pt x="5595257" y="446315"/>
                </a:lnTo>
                <a:lnTo>
                  <a:pt x="5617028" y="511629"/>
                </a:lnTo>
                <a:lnTo>
                  <a:pt x="5627914" y="544286"/>
                </a:lnTo>
                <a:cubicBezTo>
                  <a:pt x="5631543" y="569686"/>
                  <a:pt x="5633768" y="595326"/>
                  <a:pt x="5638800" y="620486"/>
                </a:cubicBezTo>
                <a:cubicBezTo>
                  <a:pt x="5641050" y="631738"/>
                  <a:pt x="5647940" y="641802"/>
                  <a:pt x="5649685" y="653143"/>
                </a:cubicBezTo>
                <a:cubicBezTo>
                  <a:pt x="5655230" y="689186"/>
                  <a:pt x="5656942" y="725714"/>
                  <a:pt x="5660571" y="762000"/>
                </a:cubicBezTo>
                <a:cubicBezTo>
                  <a:pt x="5656942" y="845457"/>
                  <a:pt x="5659260" y="929386"/>
                  <a:pt x="5649685" y="1012372"/>
                </a:cubicBezTo>
                <a:cubicBezTo>
                  <a:pt x="5648185" y="1025369"/>
                  <a:pt x="5638130" y="1036856"/>
                  <a:pt x="5627914" y="1045029"/>
                </a:cubicBezTo>
                <a:cubicBezTo>
                  <a:pt x="5618954" y="1052197"/>
                  <a:pt x="5606458" y="1053426"/>
                  <a:pt x="5595257" y="1055915"/>
                </a:cubicBezTo>
                <a:cubicBezTo>
                  <a:pt x="5573711" y="1060703"/>
                  <a:pt x="5551971" y="1065423"/>
                  <a:pt x="5529942" y="1066800"/>
                </a:cubicBezTo>
                <a:cubicBezTo>
                  <a:pt x="5435713" y="1072689"/>
                  <a:pt x="5341257" y="1074057"/>
                  <a:pt x="5246914" y="1077686"/>
                </a:cubicBezTo>
                <a:cubicBezTo>
                  <a:pt x="5148943" y="1074057"/>
                  <a:pt x="5050859" y="1072731"/>
                  <a:pt x="4953000" y="1066800"/>
                </a:cubicBezTo>
                <a:cubicBezTo>
                  <a:pt x="4877696" y="1062236"/>
                  <a:pt x="4905865" y="1055317"/>
                  <a:pt x="4844142" y="1045029"/>
                </a:cubicBezTo>
                <a:cubicBezTo>
                  <a:pt x="4815286" y="1040219"/>
                  <a:pt x="4786017" y="1038280"/>
                  <a:pt x="4757057" y="1034143"/>
                </a:cubicBezTo>
                <a:cubicBezTo>
                  <a:pt x="4667452" y="1021342"/>
                  <a:pt x="4719617" y="1028243"/>
                  <a:pt x="4648200" y="1012372"/>
                </a:cubicBezTo>
                <a:cubicBezTo>
                  <a:pt x="4630138" y="1008358"/>
                  <a:pt x="4611721" y="1005974"/>
                  <a:pt x="4593771" y="1001486"/>
                </a:cubicBezTo>
                <a:cubicBezTo>
                  <a:pt x="4582639" y="998703"/>
                  <a:pt x="4572184" y="993619"/>
                  <a:pt x="4561114" y="990600"/>
                </a:cubicBezTo>
                <a:cubicBezTo>
                  <a:pt x="4532246" y="982727"/>
                  <a:pt x="4474028" y="968829"/>
                  <a:pt x="4474028" y="968829"/>
                </a:cubicBezTo>
                <a:cubicBezTo>
                  <a:pt x="4401457" y="972458"/>
                  <a:pt x="4328703" y="973420"/>
                  <a:pt x="4256314" y="979715"/>
                </a:cubicBezTo>
                <a:cubicBezTo>
                  <a:pt x="4244883" y="980709"/>
                  <a:pt x="4234401" y="986571"/>
                  <a:pt x="4223657" y="990600"/>
                </a:cubicBezTo>
                <a:cubicBezTo>
                  <a:pt x="4072995" y="1047098"/>
                  <a:pt x="4241784" y="981536"/>
                  <a:pt x="4136571" y="1034143"/>
                </a:cubicBezTo>
                <a:cubicBezTo>
                  <a:pt x="4120953" y="1041952"/>
                  <a:pt x="4074324" y="1052427"/>
                  <a:pt x="4060371" y="1055915"/>
                </a:cubicBezTo>
                <a:cubicBezTo>
                  <a:pt x="4049485" y="1063172"/>
                  <a:pt x="4039073" y="1071195"/>
                  <a:pt x="4027714" y="1077686"/>
                </a:cubicBezTo>
                <a:cubicBezTo>
                  <a:pt x="4013625" y="1085737"/>
                  <a:pt x="3995646" y="1087983"/>
                  <a:pt x="3984171" y="1099458"/>
                </a:cubicBezTo>
                <a:cubicBezTo>
                  <a:pt x="3976057" y="1107572"/>
                  <a:pt x="3980453" y="1123155"/>
                  <a:pt x="3973285" y="1132115"/>
                </a:cubicBezTo>
                <a:cubicBezTo>
                  <a:pt x="3965112" y="1142331"/>
                  <a:pt x="3951514" y="1146629"/>
                  <a:pt x="3940628" y="1153886"/>
                </a:cubicBezTo>
                <a:cubicBezTo>
                  <a:pt x="3873620" y="1254399"/>
                  <a:pt x="3959130" y="1130759"/>
                  <a:pt x="3897085" y="1208315"/>
                </a:cubicBezTo>
                <a:cubicBezTo>
                  <a:pt x="3888912" y="1218531"/>
                  <a:pt x="3884565" y="1231721"/>
                  <a:pt x="3875314" y="1240972"/>
                </a:cubicBezTo>
                <a:cubicBezTo>
                  <a:pt x="3866063" y="1250223"/>
                  <a:pt x="3852873" y="1254570"/>
                  <a:pt x="3842657" y="1262743"/>
                </a:cubicBezTo>
                <a:cubicBezTo>
                  <a:pt x="3834643" y="1269154"/>
                  <a:pt x="3828142" y="1277258"/>
                  <a:pt x="3820885" y="1284515"/>
                </a:cubicBezTo>
                <a:cubicBezTo>
                  <a:pt x="3793886" y="1365516"/>
                  <a:pt x="3835328" y="1257411"/>
                  <a:pt x="3766457" y="1360715"/>
                </a:cubicBezTo>
                <a:cubicBezTo>
                  <a:pt x="3759200" y="1371601"/>
                  <a:pt x="3754531" y="1384757"/>
                  <a:pt x="3744685" y="1393372"/>
                </a:cubicBezTo>
                <a:cubicBezTo>
                  <a:pt x="3692739" y="1438824"/>
                  <a:pt x="3675723" y="1438131"/>
                  <a:pt x="3614057" y="1458686"/>
                </a:cubicBezTo>
                <a:lnTo>
                  <a:pt x="3483428" y="1502229"/>
                </a:lnTo>
                <a:cubicBezTo>
                  <a:pt x="3472542" y="1505858"/>
                  <a:pt x="3460318" y="1506750"/>
                  <a:pt x="3450771" y="1513115"/>
                </a:cubicBezTo>
                <a:cubicBezTo>
                  <a:pt x="3418845" y="1534399"/>
                  <a:pt x="3421511" y="1536758"/>
                  <a:pt x="3385457" y="1545772"/>
                </a:cubicBezTo>
                <a:cubicBezTo>
                  <a:pt x="3352742" y="1553951"/>
                  <a:pt x="3293737" y="1559747"/>
                  <a:pt x="3265714" y="1578429"/>
                </a:cubicBezTo>
                <a:cubicBezTo>
                  <a:pt x="3172119" y="1640825"/>
                  <a:pt x="3290541" y="1566015"/>
                  <a:pt x="3200400" y="1611086"/>
                </a:cubicBezTo>
                <a:cubicBezTo>
                  <a:pt x="3115998" y="1653287"/>
                  <a:pt x="3217161" y="1616386"/>
                  <a:pt x="3135085" y="1643743"/>
                </a:cubicBezTo>
                <a:cubicBezTo>
                  <a:pt x="3084385" y="1694445"/>
                  <a:pt x="3150020" y="1636275"/>
                  <a:pt x="3069771" y="1676400"/>
                </a:cubicBezTo>
                <a:cubicBezTo>
                  <a:pt x="3060591" y="1680990"/>
                  <a:pt x="3056014" y="1691761"/>
                  <a:pt x="3048000" y="1698172"/>
                </a:cubicBezTo>
                <a:cubicBezTo>
                  <a:pt x="3037784" y="1706345"/>
                  <a:pt x="3027044" y="1714092"/>
                  <a:pt x="3015342" y="1719943"/>
                </a:cubicBezTo>
                <a:cubicBezTo>
                  <a:pt x="3005079" y="1725075"/>
                  <a:pt x="2993131" y="1726081"/>
                  <a:pt x="2982685" y="1730829"/>
                </a:cubicBezTo>
                <a:cubicBezTo>
                  <a:pt x="2953139" y="1744259"/>
                  <a:pt x="2924628" y="1759858"/>
                  <a:pt x="2895600" y="1774372"/>
                </a:cubicBezTo>
                <a:lnTo>
                  <a:pt x="2852057" y="1796143"/>
                </a:lnTo>
                <a:cubicBezTo>
                  <a:pt x="2823028" y="1810657"/>
                  <a:pt x="2795760" y="1829423"/>
                  <a:pt x="2764971" y="1839686"/>
                </a:cubicBezTo>
                <a:lnTo>
                  <a:pt x="2732314" y="1850572"/>
                </a:lnTo>
                <a:cubicBezTo>
                  <a:pt x="2717800" y="1861458"/>
                  <a:pt x="2704998" y="1875115"/>
                  <a:pt x="2688771" y="1883229"/>
                </a:cubicBezTo>
                <a:cubicBezTo>
                  <a:pt x="2675389" y="1889920"/>
                  <a:pt x="2659613" y="1890005"/>
                  <a:pt x="2645228" y="1894115"/>
                </a:cubicBezTo>
                <a:cubicBezTo>
                  <a:pt x="2604431" y="1905771"/>
                  <a:pt x="2615810" y="1907380"/>
                  <a:pt x="2569028" y="1915886"/>
                </a:cubicBezTo>
                <a:cubicBezTo>
                  <a:pt x="2543784" y="1920476"/>
                  <a:pt x="2517988" y="1921740"/>
                  <a:pt x="2492828" y="1926772"/>
                </a:cubicBezTo>
                <a:cubicBezTo>
                  <a:pt x="2463487" y="1932640"/>
                  <a:pt x="2405742" y="1948543"/>
                  <a:pt x="2405742" y="1948543"/>
                </a:cubicBezTo>
                <a:cubicBezTo>
                  <a:pt x="2398485" y="1955800"/>
                  <a:pt x="2392772" y="1965035"/>
                  <a:pt x="2383971" y="1970315"/>
                </a:cubicBezTo>
                <a:cubicBezTo>
                  <a:pt x="2366201" y="1980977"/>
                  <a:pt x="2310257" y="1988743"/>
                  <a:pt x="2296885" y="1992086"/>
                </a:cubicBezTo>
                <a:cubicBezTo>
                  <a:pt x="2285753" y="1994869"/>
                  <a:pt x="2275298" y="1999953"/>
                  <a:pt x="2264228" y="2002972"/>
                </a:cubicBezTo>
                <a:cubicBezTo>
                  <a:pt x="2235360" y="2010845"/>
                  <a:pt x="2205528" y="2015281"/>
                  <a:pt x="2177142" y="2024743"/>
                </a:cubicBezTo>
                <a:cubicBezTo>
                  <a:pt x="2155371" y="2032000"/>
                  <a:pt x="2134732" y="2045084"/>
                  <a:pt x="2111828" y="2046515"/>
                </a:cubicBezTo>
                <a:lnTo>
                  <a:pt x="1937657" y="2057400"/>
                </a:lnTo>
                <a:lnTo>
                  <a:pt x="1861457" y="2068286"/>
                </a:lnTo>
                <a:cubicBezTo>
                  <a:pt x="1828852" y="2072362"/>
                  <a:pt x="1795896" y="2073770"/>
                  <a:pt x="1763485" y="2079172"/>
                </a:cubicBezTo>
                <a:cubicBezTo>
                  <a:pt x="1752167" y="2081058"/>
                  <a:pt x="1742080" y="2087808"/>
                  <a:pt x="1730828" y="2090058"/>
                </a:cubicBezTo>
                <a:cubicBezTo>
                  <a:pt x="1705668" y="2095090"/>
                  <a:pt x="1680028" y="2097315"/>
                  <a:pt x="1654628" y="2100943"/>
                </a:cubicBezTo>
                <a:lnTo>
                  <a:pt x="1589314" y="2122715"/>
                </a:lnTo>
                <a:lnTo>
                  <a:pt x="1556657" y="2133600"/>
                </a:lnTo>
                <a:cubicBezTo>
                  <a:pt x="1549400" y="2140857"/>
                  <a:pt x="1544065" y="2150782"/>
                  <a:pt x="1534885" y="2155372"/>
                </a:cubicBezTo>
                <a:cubicBezTo>
                  <a:pt x="1496404" y="2174613"/>
                  <a:pt x="1465089" y="2176311"/>
                  <a:pt x="1426028" y="2188029"/>
                </a:cubicBezTo>
                <a:cubicBezTo>
                  <a:pt x="1404047" y="2194623"/>
                  <a:pt x="1360714" y="2209800"/>
                  <a:pt x="1360714" y="2209800"/>
                </a:cubicBezTo>
                <a:lnTo>
                  <a:pt x="740228" y="2198915"/>
                </a:lnTo>
                <a:cubicBezTo>
                  <a:pt x="725275" y="2198425"/>
                  <a:pt x="709675" y="2195452"/>
                  <a:pt x="696685" y="2188029"/>
                </a:cubicBezTo>
                <a:cubicBezTo>
                  <a:pt x="582525" y="2122794"/>
                  <a:pt x="733334" y="2178475"/>
                  <a:pt x="631371" y="2144486"/>
                </a:cubicBezTo>
                <a:cubicBezTo>
                  <a:pt x="613228" y="2126343"/>
                  <a:pt x="598291" y="2104290"/>
                  <a:pt x="576942" y="2090058"/>
                </a:cubicBezTo>
                <a:lnTo>
                  <a:pt x="511628" y="2046515"/>
                </a:lnTo>
                <a:cubicBezTo>
                  <a:pt x="500742" y="2039258"/>
                  <a:pt x="491383" y="2028880"/>
                  <a:pt x="478971" y="2024743"/>
                </a:cubicBezTo>
                <a:lnTo>
                  <a:pt x="446314" y="2013858"/>
                </a:lnTo>
                <a:cubicBezTo>
                  <a:pt x="435428" y="2006601"/>
                  <a:pt x="425359" y="1997937"/>
                  <a:pt x="413657" y="1992086"/>
                </a:cubicBezTo>
                <a:cubicBezTo>
                  <a:pt x="403394" y="1986954"/>
                  <a:pt x="390547" y="1987565"/>
                  <a:pt x="381000" y="1981200"/>
                </a:cubicBezTo>
                <a:cubicBezTo>
                  <a:pt x="368191" y="1972660"/>
                  <a:pt x="360169" y="1958398"/>
                  <a:pt x="348342" y="1948543"/>
                </a:cubicBezTo>
                <a:cubicBezTo>
                  <a:pt x="338291" y="1940168"/>
                  <a:pt x="325901" y="1934945"/>
                  <a:pt x="315685" y="1926772"/>
                </a:cubicBezTo>
                <a:cubicBezTo>
                  <a:pt x="307671" y="1920361"/>
                  <a:pt x="303094" y="1909590"/>
                  <a:pt x="293914" y="1905000"/>
                </a:cubicBezTo>
                <a:cubicBezTo>
                  <a:pt x="273388" y="1894737"/>
                  <a:pt x="228600" y="1883229"/>
                  <a:pt x="228600" y="1883229"/>
                </a:cubicBezTo>
                <a:lnTo>
                  <a:pt x="163285" y="1817915"/>
                </a:lnTo>
                <a:lnTo>
                  <a:pt x="141514" y="1796143"/>
                </a:lnTo>
                <a:cubicBezTo>
                  <a:pt x="106472" y="1691022"/>
                  <a:pt x="162663" y="1854458"/>
                  <a:pt x="108857" y="1719943"/>
                </a:cubicBezTo>
                <a:cubicBezTo>
                  <a:pt x="108840" y="1719901"/>
                  <a:pt x="81650" y="1638322"/>
                  <a:pt x="76200" y="1621972"/>
                </a:cubicBezTo>
                <a:lnTo>
                  <a:pt x="65314" y="1589315"/>
                </a:lnTo>
                <a:cubicBezTo>
                  <a:pt x="61685" y="1578429"/>
                  <a:pt x="56678" y="1567910"/>
                  <a:pt x="54428" y="1556658"/>
                </a:cubicBezTo>
                <a:cubicBezTo>
                  <a:pt x="50799" y="1538515"/>
                  <a:pt x="48410" y="1520079"/>
                  <a:pt x="43542" y="1502229"/>
                </a:cubicBezTo>
                <a:cubicBezTo>
                  <a:pt x="37504" y="1480089"/>
                  <a:pt x="29028" y="1458686"/>
                  <a:pt x="21771" y="1436915"/>
                </a:cubicBezTo>
                <a:cubicBezTo>
                  <a:pt x="18142" y="1426029"/>
                  <a:pt x="13135" y="1415510"/>
                  <a:pt x="10885" y="1404258"/>
                </a:cubicBezTo>
                <a:lnTo>
                  <a:pt x="0" y="1349829"/>
                </a:lnTo>
                <a:cubicBezTo>
                  <a:pt x="3628" y="1280886"/>
                  <a:pt x="1122" y="1211345"/>
                  <a:pt x="10885" y="1143000"/>
                </a:cubicBezTo>
                <a:cubicBezTo>
                  <a:pt x="12336" y="1132840"/>
                  <a:pt x="27377" y="1130030"/>
                  <a:pt x="32657" y="1121229"/>
                </a:cubicBezTo>
                <a:cubicBezTo>
                  <a:pt x="38561" y="1111390"/>
                  <a:pt x="38410" y="1098835"/>
                  <a:pt x="43542" y="1088572"/>
                </a:cubicBezTo>
                <a:cubicBezTo>
                  <a:pt x="49393" y="1076870"/>
                  <a:pt x="59463" y="1067617"/>
                  <a:pt x="65314" y="1055915"/>
                </a:cubicBezTo>
                <a:cubicBezTo>
                  <a:pt x="70446" y="1045652"/>
                  <a:pt x="71068" y="1033521"/>
                  <a:pt x="76200" y="1023258"/>
                </a:cubicBezTo>
                <a:cubicBezTo>
                  <a:pt x="82051" y="1011556"/>
                  <a:pt x="92120" y="1002302"/>
                  <a:pt x="97971" y="990600"/>
                </a:cubicBezTo>
                <a:cubicBezTo>
                  <a:pt x="103103" y="980337"/>
                  <a:pt x="102492" y="967490"/>
                  <a:pt x="108857" y="957943"/>
                </a:cubicBezTo>
                <a:cubicBezTo>
                  <a:pt x="125621" y="932798"/>
                  <a:pt x="150073" y="919580"/>
                  <a:pt x="174171" y="903515"/>
                </a:cubicBezTo>
                <a:cubicBezTo>
                  <a:pt x="181428" y="892629"/>
                  <a:pt x="187327" y="880704"/>
                  <a:pt x="195942" y="870858"/>
                </a:cubicBezTo>
                <a:cubicBezTo>
                  <a:pt x="212838" y="851548"/>
                  <a:pt x="236139" y="837778"/>
                  <a:pt x="250371" y="816429"/>
                </a:cubicBezTo>
                <a:cubicBezTo>
                  <a:pt x="277835" y="775232"/>
                  <a:pt x="262891" y="793023"/>
                  <a:pt x="293914" y="762000"/>
                </a:cubicBezTo>
                <a:cubicBezTo>
                  <a:pt x="307366" y="721646"/>
                  <a:pt x="302985" y="745672"/>
                  <a:pt x="315685" y="740229"/>
                </a:cubicBezTo>
                <a:close/>
              </a:path>
            </a:pathLst>
          </a:cu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3834068" y="2623852"/>
            <a:ext cx="30480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38868" y="2475011"/>
            <a:ext cx="433132"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Fire</a:t>
            </a:r>
            <a:endParaRPr lang="en-US" sz="1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029200" y="1447800"/>
            <a:ext cx="910827" cy="246221"/>
          </a:xfrm>
          <a:prstGeom prst="rect">
            <a:avLst/>
          </a:prstGeom>
          <a:solidFill>
            <a:schemeClr val="bg1"/>
          </a:solidFill>
        </p:spPr>
        <p:txBody>
          <a:bodyPr wrap="none" rtlCol="0">
            <a:spAutoFit/>
          </a:bodyPr>
          <a:lstStyle/>
          <a:p>
            <a:r>
              <a:rPr lang="en-US" sz="1000" b="1" dirty="0" smtClean="0">
                <a:latin typeface="Times New Roman" panose="02020603050405020304" pitchFamily="18" charset="0"/>
                <a:cs typeface="Times New Roman" panose="02020603050405020304" pitchFamily="18" charset="0"/>
              </a:rPr>
              <a:t>Mg/km^2/yr.</a:t>
            </a:r>
            <a:endParaRPr lang="en-US" sz="1000" b="1" dirty="0">
              <a:latin typeface="Times New Roman" panose="02020603050405020304" pitchFamily="18" charset="0"/>
              <a:cs typeface="Times New Roman" panose="02020603050405020304" pitchFamily="18" charset="0"/>
            </a:endParaRPr>
          </a:p>
        </p:txBody>
      </p:sp>
      <p:sp>
        <p:nvSpPr>
          <p:cNvPr id="2" name="Oval 1"/>
          <p:cNvSpPr/>
          <p:nvPr/>
        </p:nvSpPr>
        <p:spPr>
          <a:xfrm>
            <a:off x="6096000" y="1828800"/>
            <a:ext cx="914400" cy="14121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2281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0"/>
            <a:ext cx="8229600" cy="457200"/>
          </a:xfrm>
        </p:spPr>
        <p:txBody>
          <a:bodyPr>
            <a:normAutofit fontScale="90000"/>
          </a:bodyPr>
          <a:lstStyle/>
          <a:p>
            <a:pPr algn="l"/>
            <a:r>
              <a:rPr lang="en-US" sz="2800" b="1" dirty="0"/>
              <a:t>Power Fire GRAIP Watershed Roads </a:t>
            </a:r>
            <a:r>
              <a:rPr lang="en-US" sz="2800" b="1" dirty="0" smtClean="0"/>
              <a:t>Assessment</a:t>
            </a:r>
            <a:br>
              <a:rPr lang="en-US" sz="2800" b="1" dirty="0" smtClean="0"/>
            </a:br>
            <a:r>
              <a:rPr lang="en-US" sz="2800" b="1" dirty="0" smtClean="0"/>
              <a:t>Gullies</a:t>
            </a:r>
            <a:endParaRPr lang="en-US" sz="2800"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7322" y="2286000"/>
            <a:ext cx="6211078" cy="441067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371600"/>
            <a:ext cx="2743200" cy="3657600"/>
          </a:xfrm>
          <a:prstGeom prst="rect">
            <a:avLst/>
          </a:prstGeom>
        </p:spPr>
      </p:pic>
    </p:spTree>
    <p:extLst>
      <p:ext uri="{BB962C8B-B14F-4D97-AF65-F5344CB8AC3E}">
        <p14:creationId xmlns:p14="http://schemas.microsoft.com/office/powerpoint/2010/main" val="3782340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038600"/>
            <a:ext cx="3556000" cy="2667000"/>
          </a:xfrm>
          <a:prstGeom prst="rect">
            <a:avLst/>
          </a:prstGeom>
        </p:spPr>
      </p:pic>
      <p:sp>
        <p:nvSpPr>
          <p:cNvPr id="4" name="Content Placeholder 1"/>
          <p:cNvSpPr txBox="1">
            <a:spLocks/>
          </p:cNvSpPr>
          <p:nvPr/>
        </p:nvSpPr>
        <p:spPr>
          <a:xfrm>
            <a:off x="228600" y="5486400"/>
            <a:ext cx="8686800" cy="9906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Aft>
                <a:spcPts val="200"/>
              </a:spcAft>
              <a:buClr>
                <a:srgbClr val="2F014B"/>
              </a:buClr>
              <a:buNone/>
            </a:pPr>
            <a:endParaRPr lang="en-US" sz="1400" dirty="0">
              <a:solidFill>
                <a:srgbClr val="2F014B"/>
              </a:solidFill>
            </a:endParaRPr>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228600" y="1295400"/>
            <a:ext cx="6248400" cy="4191000"/>
          </a:xfrm>
          <a:prstGeom prst="rect">
            <a:avLst/>
          </a:prstGeom>
          <a:ln w="6350">
            <a:solidFill>
              <a:schemeClr val="tx1"/>
            </a:solidFill>
          </a:ln>
        </p:spPr>
      </p:pic>
      <p:sp>
        <p:nvSpPr>
          <p:cNvPr id="2" name="Rectangle 1"/>
          <p:cNvSpPr/>
          <p:nvPr/>
        </p:nvSpPr>
        <p:spPr>
          <a:xfrm>
            <a:off x="381000" y="381000"/>
            <a:ext cx="8229600" cy="846386"/>
          </a:xfrm>
          <a:prstGeom prst="rect">
            <a:avLst/>
          </a:prstGeom>
        </p:spPr>
        <p:txBody>
          <a:bodyPr wrap="square">
            <a:spAutoFit/>
          </a:bodyPr>
          <a:lstStyle/>
          <a:p>
            <a:r>
              <a:rPr lang="en-US" sz="2500" b="1" dirty="0">
                <a:solidFill>
                  <a:schemeClr val="bg1"/>
                </a:solidFill>
              </a:rPr>
              <a:t>Power Fire GRAIP Watershed Roads </a:t>
            </a:r>
            <a:r>
              <a:rPr lang="en-US" sz="2500" b="1" dirty="0" smtClean="0">
                <a:solidFill>
                  <a:schemeClr val="bg1"/>
                </a:solidFill>
              </a:rPr>
              <a:t>Assessment:</a:t>
            </a:r>
          </a:p>
          <a:p>
            <a:r>
              <a:rPr lang="en-US" sz="2400" b="1" dirty="0" smtClean="0">
                <a:solidFill>
                  <a:schemeClr val="bg1"/>
                </a:solidFill>
              </a:rPr>
              <a:t>Frequency of Gullies</a:t>
            </a:r>
            <a:endParaRPr lang="en-US" sz="2400" dirty="0">
              <a:solidFill>
                <a:schemeClr val="bg1"/>
              </a:solidFill>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9756" r="4009"/>
          <a:stretch/>
        </p:blipFill>
        <p:spPr>
          <a:xfrm>
            <a:off x="6629400" y="1295400"/>
            <a:ext cx="2188029" cy="2819400"/>
          </a:xfrm>
          <a:prstGeom prst="rect">
            <a:avLst/>
          </a:prstGeom>
        </p:spPr>
      </p:pic>
      <p:sp>
        <p:nvSpPr>
          <p:cNvPr id="5" name="TextBox 4"/>
          <p:cNvSpPr txBox="1"/>
          <p:nvPr/>
        </p:nvSpPr>
        <p:spPr>
          <a:xfrm>
            <a:off x="304800" y="5661529"/>
            <a:ext cx="4953000" cy="923330"/>
          </a:xfrm>
          <a:prstGeom prst="rect">
            <a:avLst/>
          </a:prstGeom>
          <a:noFill/>
        </p:spPr>
        <p:txBody>
          <a:bodyPr wrap="square" rtlCol="0">
            <a:spAutoFit/>
          </a:bodyPr>
          <a:lstStyle/>
          <a:p>
            <a:r>
              <a:rPr lang="en-US" dirty="0" smtClean="0"/>
              <a:t>Hwy 88 and paved roads high gullying rates</a:t>
            </a:r>
          </a:p>
          <a:p>
            <a:r>
              <a:rPr lang="en-US" dirty="0" smtClean="0"/>
              <a:t>Native and gravel roads had lower rates</a:t>
            </a:r>
          </a:p>
          <a:p>
            <a:r>
              <a:rPr lang="en-US" dirty="0" smtClean="0"/>
              <a:t>Gullies were stream connect 60% of the time</a:t>
            </a:r>
          </a:p>
        </p:txBody>
      </p:sp>
      <p:sp>
        <p:nvSpPr>
          <p:cNvPr id="7" name="TextBox 6"/>
          <p:cNvSpPr txBox="1"/>
          <p:nvPr/>
        </p:nvSpPr>
        <p:spPr>
          <a:xfrm rot="16200000">
            <a:off x="-1184344" y="3244334"/>
            <a:ext cx="3042821" cy="369332"/>
          </a:xfrm>
          <a:prstGeom prst="rect">
            <a:avLst/>
          </a:prstGeom>
          <a:solidFill>
            <a:schemeClr val="bg1"/>
          </a:solidFill>
        </p:spPr>
        <p:txBody>
          <a:bodyPr wrap="none" rtlCol="0">
            <a:spAutoFit/>
          </a:bodyPr>
          <a:lstStyle/>
          <a:p>
            <a:r>
              <a:rPr lang="en-US" dirty="0" smtClean="0"/>
              <a:t>Percent of Drains with a Gully</a:t>
            </a:r>
            <a:endParaRPr lang="en-US" dirty="0"/>
          </a:p>
        </p:txBody>
      </p:sp>
    </p:spTree>
    <p:extLst>
      <p:ext uri="{BB962C8B-B14F-4D97-AF65-F5344CB8AC3E}">
        <p14:creationId xmlns:p14="http://schemas.microsoft.com/office/powerpoint/2010/main" val="4118185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cstate="print">
            <a:extLst>
              <a:ext uri="{28A0092B-C50C-407E-A947-70E740481C1C}">
                <a14:useLocalDpi xmlns:a14="http://schemas.microsoft.com/office/drawing/2010/main" val="0"/>
              </a:ext>
            </a:extLst>
          </a:blip>
          <a:srcRect l="14122" t="9072" r="37216" b="44051"/>
          <a:stretch/>
        </p:blipFill>
        <p:spPr bwMode="auto">
          <a:xfrm>
            <a:off x="4572000" y="1447800"/>
            <a:ext cx="3124200" cy="2667000"/>
          </a:xfrm>
          <a:prstGeom prst="rect">
            <a:avLst/>
          </a:prstGeom>
          <a:noFill/>
          <a:ln w="9525">
            <a:noFill/>
            <a:miter lim="800000"/>
            <a:headEnd/>
            <a:tailEnd/>
          </a:ln>
        </p:spPr>
      </p:pic>
      <p:sp>
        <p:nvSpPr>
          <p:cNvPr id="3" name="Title 2"/>
          <p:cNvSpPr>
            <a:spLocks noGrp="1"/>
          </p:cNvSpPr>
          <p:nvPr>
            <p:ph type="title"/>
          </p:nvPr>
        </p:nvSpPr>
        <p:spPr>
          <a:xfrm>
            <a:off x="457200" y="228600"/>
            <a:ext cx="8229600" cy="457200"/>
          </a:xfrm>
        </p:spPr>
        <p:txBody>
          <a:bodyPr>
            <a:normAutofit fontScale="90000"/>
          </a:bodyPr>
          <a:lstStyle/>
          <a:p>
            <a:r>
              <a:rPr lang="en-US" sz="2800" b="1" dirty="0"/>
              <a:t>Power Fire GRAIP Watershed Roads Assessment</a:t>
            </a:r>
            <a:endParaRPr lang="en-US" sz="2800" dirty="0"/>
          </a:p>
        </p:txBody>
      </p:sp>
      <p:sp>
        <p:nvSpPr>
          <p:cNvPr id="4" name="TextBox 3"/>
          <p:cNvSpPr txBox="1"/>
          <p:nvPr/>
        </p:nvSpPr>
        <p:spPr>
          <a:xfrm>
            <a:off x="228600" y="609600"/>
            <a:ext cx="8686800" cy="646331"/>
          </a:xfrm>
          <a:prstGeom prst="rect">
            <a:avLst/>
          </a:prstGeom>
          <a:noFill/>
        </p:spPr>
        <p:txBody>
          <a:bodyPr wrap="square" rtlCol="0">
            <a:spAutoFit/>
          </a:bodyPr>
          <a:lstStyle/>
          <a:p>
            <a:pPr algn="ctr"/>
            <a:r>
              <a:rPr lang="en-US" b="1" dirty="0" smtClean="0">
                <a:solidFill>
                  <a:schemeClr val="bg1"/>
                </a:solidFill>
              </a:rPr>
              <a:t>The GRAIP model and SINMAP was used to predict landslide risk from roads</a:t>
            </a:r>
          </a:p>
          <a:p>
            <a:endParaRPr lang="en-US" dirty="0"/>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533401" y="1447800"/>
            <a:ext cx="3352800" cy="274320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3450" b="28571"/>
          <a:stretch/>
        </p:blipFill>
        <p:spPr>
          <a:xfrm>
            <a:off x="609600" y="4495800"/>
            <a:ext cx="3266536" cy="2286000"/>
          </a:xfrm>
          <a:prstGeom prst="rect">
            <a:avLst/>
          </a:prstGeom>
        </p:spPr>
      </p:pic>
      <p:pic>
        <p:nvPicPr>
          <p:cNvPr id="9" name="Picture 8"/>
          <p:cNvPicPr/>
          <p:nvPr/>
        </p:nvPicPr>
        <p:blipFill rotWithShape="1">
          <a:blip r:embed="rId6" cstate="print">
            <a:extLst>
              <a:ext uri="{28A0092B-C50C-407E-A947-70E740481C1C}">
                <a14:useLocalDpi xmlns:a14="http://schemas.microsoft.com/office/drawing/2010/main" val="0"/>
              </a:ext>
            </a:extLst>
          </a:blip>
          <a:srcRect l="50913" t="85719" r="1266" b="2004"/>
          <a:stretch/>
        </p:blipFill>
        <p:spPr bwMode="auto">
          <a:xfrm>
            <a:off x="5943600" y="3810000"/>
            <a:ext cx="1752600" cy="311150"/>
          </a:xfrm>
          <a:prstGeom prst="rect">
            <a:avLst/>
          </a:prstGeom>
          <a:noFill/>
          <a:ln w="9525">
            <a:noFill/>
            <a:miter lim="800000"/>
            <a:headEnd/>
            <a:tailEnd/>
          </a:ln>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5800" y="4457700"/>
            <a:ext cx="3200400" cy="2400300"/>
          </a:xfrm>
          <a:prstGeom prst="rect">
            <a:avLst/>
          </a:prstGeom>
        </p:spPr>
      </p:pic>
    </p:spTree>
    <p:extLst>
      <p:ext uri="{BB962C8B-B14F-4D97-AF65-F5344CB8AC3E}">
        <p14:creationId xmlns:p14="http://schemas.microsoft.com/office/powerpoint/2010/main" val="2104455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3"/>
          <p:cNvSpPr txBox="1"/>
          <p:nvPr/>
        </p:nvSpPr>
        <p:spPr>
          <a:xfrm>
            <a:off x="914400" y="685800"/>
            <a:ext cx="2743200" cy="76200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sz="2400" dirty="0" smtClean="0">
                <a:effectLst/>
                <a:latin typeface="Calibri"/>
                <a:ea typeface="Calibri"/>
                <a:cs typeface="Times New Roman"/>
              </a:rPr>
              <a:t>Total Road Sediment </a:t>
            </a:r>
            <a:r>
              <a:rPr lang="en-US" sz="2400" dirty="0" smtClean="0">
                <a:latin typeface="Calibri"/>
                <a:ea typeface="Calibri"/>
                <a:cs typeface="Times New Roman"/>
              </a:rPr>
              <a:t>Eroded</a:t>
            </a:r>
            <a:endParaRPr lang="en-US" sz="2400" dirty="0">
              <a:effectLst/>
              <a:latin typeface="Calibri"/>
              <a:ea typeface="Calibri"/>
              <a:cs typeface="Times New Roman"/>
            </a:endParaRPr>
          </a:p>
        </p:txBody>
      </p:sp>
      <p:sp>
        <p:nvSpPr>
          <p:cNvPr id="4" name="Content Placeholder 1"/>
          <p:cNvSpPr txBox="1">
            <a:spLocks/>
          </p:cNvSpPr>
          <p:nvPr/>
        </p:nvSpPr>
        <p:spPr>
          <a:xfrm>
            <a:off x="228600" y="5562600"/>
            <a:ext cx="8686800" cy="15240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spcAft>
                <a:spcPts val="200"/>
              </a:spcAft>
              <a:buClr>
                <a:srgbClr val="2F014B"/>
              </a:buClr>
              <a:buNone/>
            </a:pPr>
            <a:r>
              <a:rPr lang="en-US" sz="1400" dirty="0" smtClean="0">
                <a:solidFill>
                  <a:srgbClr val="2F014B"/>
                </a:solidFill>
              </a:rPr>
              <a:t>Among </a:t>
            </a:r>
            <a:r>
              <a:rPr lang="en-US" sz="1400" dirty="0">
                <a:solidFill>
                  <a:srgbClr val="2F014B"/>
                </a:solidFill>
              </a:rPr>
              <a:t>road related sediment sources, gullies produced and delivered the most sediment. </a:t>
            </a:r>
          </a:p>
          <a:p>
            <a:pPr marL="0" lvl="0" indent="0">
              <a:spcAft>
                <a:spcPts val="200"/>
              </a:spcAft>
              <a:buClr>
                <a:srgbClr val="2F014B"/>
              </a:buClr>
              <a:buNone/>
            </a:pPr>
            <a:r>
              <a:rPr lang="en-US" sz="1400" dirty="0">
                <a:solidFill>
                  <a:srgbClr val="2F014B"/>
                </a:solidFill>
              </a:rPr>
              <a:t>Road surfaces produced nearly the same amount of sediment mass as gullies, but delivered less sediment. </a:t>
            </a:r>
          </a:p>
          <a:p>
            <a:pPr marL="0" lvl="0" indent="0">
              <a:spcAft>
                <a:spcPts val="200"/>
              </a:spcAft>
              <a:buClr>
                <a:srgbClr val="2F014B"/>
              </a:buClr>
              <a:buNone/>
            </a:pPr>
            <a:r>
              <a:rPr lang="en-US" sz="1400" dirty="0">
                <a:solidFill>
                  <a:srgbClr val="2F014B"/>
                </a:solidFill>
              </a:rPr>
              <a:t>Fill erosion and landslides delivered similar amounts of sediment as road surfaces. </a:t>
            </a:r>
          </a:p>
        </p:txBody>
      </p:sp>
      <p:sp>
        <p:nvSpPr>
          <p:cNvPr id="9" name="Text Box 103"/>
          <p:cNvSpPr txBox="1"/>
          <p:nvPr/>
        </p:nvSpPr>
        <p:spPr>
          <a:xfrm>
            <a:off x="5334000" y="685800"/>
            <a:ext cx="2667000" cy="68580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sz="2400" dirty="0" smtClean="0">
                <a:effectLst/>
                <a:latin typeface="Calibri"/>
                <a:ea typeface="Calibri"/>
                <a:cs typeface="Times New Roman"/>
              </a:rPr>
              <a:t>Total Road Sediment Delivered to Streams</a:t>
            </a:r>
            <a:endParaRPr lang="en-US" sz="2400" dirty="0">
              <a:effectLst/>
              <a:latin typeface="Calibri"/>
              <a:ea typeface="Calibri"/>
              <a:cs typeface="Times New Roman"/>
            </a:endParaRPr>
          </a:p>
        </p:txBody>
      </p:sp>
      <p:graphicFrame>
        <p:nvGraphicFramePr>
          <p:cNvPr id="10" name="Chart 9"/>
          <p:cNvGraphicFramePr>
            <a:graphicFrameLocks/>
          </p:cNvGraphicFramePr>
          <p:nvPr>
            <p:extLst>
              <p:ext uri="{D42A27DB-BD31-4B8C-83A1-F6EECF244321}">
                <p14:modId xmlns:p14="http://schemas.microsoft.com/office/powerpoint/2010/main" val="3108038831"/>
              </p:ext>
            </p:extLst>
          </p:nvPr>
        </p:nvGraphicFramePr>
        <p:xfrm>
          <a:off x="-304800" y="1752600"/>
          <a:ext cx="5539740" cy="3581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2549117262"/>
              </p:ext>
            </p:extLst>
          </p:nvPr>
        </p:nvGraphicFramePr>
        <p:xfrm>
          <a:off x="3886200" y="1600200"/>
          <a:ext cx="5540829" cy="40033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7931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Natalie\Documents\WorkRMRS\Workspace\Power\FinalVersions\Maps_11x17_300dpiJPGs\02_FineSedDelByD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362200"/>
            <a:ext cx="5240432" cy="361946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
          <p:cNvSpPr txBox="1">
            <a:spLocks/>
          </p:cNvSpPr>
          <p:nvPr/>
        </p:nvSpPr>
        <p:spPr>
          <a:xfrm>
            <a:off x="457200" y="609600"/>
            <a:ext cx="8686800" cy="5334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lgn="ctr">
              <a:spcAft>
                <a:spcPts val="200"/>
              </a:spcAft>
              <a:buClr>
                <a:srgbClr val="2F014B"/>
              </a:buClr>
              <a:buNone/>
            </a:pPr>
            <a:r>
              <a:rPr lang="en-US" dirty="0" smtClean="0">
                <a:solidFill>
                  <a:srgbClr val="2F014B"/>
                </a:solidFill>
              </a:rPr>
              <a:t>90</a:t>
            </a:r>
            <a:r>
              <a:rPr lang="en-US" dirty="0">
                <a:solidFill>
                  <a:srgbClr val="2F014B"/>
                </a:solidFill>
              </a:rPr>
              <a:t>% of delivered road surface </a:t>
            </a:r>
            <a:r>
              <a:rPr lang="en-US" dirty="0" smtClean="0">
                <a:solidFill>
                  <a:srgbClr val="2F014B"/>
                </a:solidFill>
              </a:rPr>
              <a:t>fine sediment </a:t>
            </a:r>
          </a:p>
          <a:p>
            <a:pPr marL="0" lvl="0" indent="0" algn="ctr">
              <a:spcAft>
                <a:spcPts val="200"/>
              </a:spcAft>
              <a:buClr>
                <a:srgbClr val="2F014B"/>
              </a:buClr>
              <a:buNone/>
            </a:pPr>
            <a:r>
              <a:rPr lang="en-US" dirty="0" smtClean="0">
                <a:solidFill>
                  <a:srgbClr val="2F014B"/>
                </a:solidFill>
              </a:rPr>
              <a:t>was </a:t>
            </a:r>
            <a:r>
              <a:rPr lang="en-US" dirty="0">
                <a:solidFill>
                  <a:srgbClr val="2F014B"/>
                </a:solidFill>
              </a:rPr>
              <a:t>delivered through 5% of drain points. </a:t>
            </a:r>
          </a:p>
        </p:txBody>
      </p:sp>
      <p:pic>
        <p:nvPicPr>
          <p:cNvPr id="13" name="Picture 12"/>
          <p:cNvPicPr/>
          <p:nvPr/>
        </p:nvPicPr>
        <p:blipFill>
          <a:blip r:embed="rId4"/>
          <a:stretch>
            <a:fillRect/>
          </a:stretch>
        </p:blipFill>
        <p:spPr>
          <a:xfrm>
            <a:off x="76200" y="2438400"/>
            <a:ext cx="3657600" cy="3619469"/>
          </a:xfrm>
          <a:prstGeom prst="rect">
            <a:avLst/>
          </a:prstGeom>
        </p:spPr>
      </p:pic>
    </p:spTree>
    <p:extLst>
      <p:ext uri="{BB962C8B-B14F-4D97-AF65-F5344CB8AC3E}">
        <p14:creationId xmlns:p14="http://schemas.microsoft.com/office/powerpoint/2010/main" val="3614631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719195" y="1279089"/>
            <a:ext cx="5424805" cy="4299822"/>
          </a:xfrm>
          <a:prstGeom prst="rect">
            <a:avLst/>
          </a:prstGeom>
        </p:spPr>
      </p:pic>
      <p:sp>
        <p:nvSpPr>
          <p:cNvPr id="3" name="Title 2"/>
          <p:cNvSpPr>
            <a:spLocks noGrp="1"/>
          </p:cNvSpPr>
          <p:nvPr>
            <p:ph type="title"/>
          </p:nvPr>
        </p:nvSpPr>
        <p:spPr>
          <a:xfrm>
            <a:off x="457200" y="228600"/>
            <a:ext cx="8229600" cy="457200"/>
          </a:xfrm>
        </p:spPr>
        <p:txBody>
          <a:bodyPr>
            <a:normAutofit fontScale="90000"/>
          </a:bodyPr>
          <a:lstStyle/>
          <a:p>
            <a:r>
              <a:rPr lang="en-US" sz="2800" b="1" dirty="0"/>
              <a:t>Power Fire GRAIP Watershed Roads Assessment</a:t>
            </a:r>
            <a:endParaRPr lang="en-US" sz="2800" dirty="0"/>
          </a:p>
        </p:txBody>
      </p:sp>
      <p:sp>
        <p:nvSpPr>
          <p:cNvPr id="4" name="TextBox 3"/>
          <p:cNvSpPr txBox="1"/>
          <p:nvPr/>
        </p:nvSpPr>
        <p:spPr>
          <a:xfrm>
            <a:off x="152400" y="609600"/>
            <a:ext cx="8686800" cy="738664"/>
          </a:xfrm>
          <a:prstGeom prst="rect">
            <a:avLst/>
          </a:prstGeom>
          <a:noFill/>
        </p:spPr>
        <p:txBody>
          <a:bodyPr wrap="square" rtlCol="0">
            <a:spAutoFit/>
          </a:bodyPr>
          <a:lstStyle/>
          <a:p>
            <a:pPr algn="ctr"/>
            <a:r>
              <a:rPr lang="en-US" sz="2400" b="1" dirty="0" smtClean="0">
                <a:solidFill>
                  <a:schemeClr val="bg1"/>
                </a:solidFill>
              </a:rPr>
              <a:t>Stream Crossing Risks</a:t>
            </a:r>
          </a:p>
          <a:p>
            <a:endParaRPr lang="en-US" dirty="0"/>
          </a:p>
        </p:txBody>
      </p:sp>
      <p:sp>
        <p:nvSpPr>
          <p:cNvPr id="7" name="Content Placeholder 1"/>
          <p:cNvSpPr>
            <a:spLocks noGrp="1"/>
          </p:cNvSpPr>
          <p:nvPr>
            <p:ph idx="1"/>
          </p:nvPr>
        </p:nvSpPr>
        <p:spPr>
          <a:xfrm>
            <a:off x="304800" y="1181100"/>
            <a:ext cx="2209800" cy="4495800"/>
          </a:xfrm>
        </p:spPr>
        <p:txBody>
          <a:bodyPr>
            <a:normAutofit/>
          </a:bodyPr>
          <a:lstStyle/>
          <a:p>
            <a:pPr>
              <a:buClr>
                <a:srgbClr val="2F014B"/>
              </a:buClr>
              <a:buSzPct val="50000"/>
              <a:buFont typeface="Wingdings" panose="05000000000000000000" pitchFamily="2" charset="2"/>
              <a:buChar char="v"/>
            </a:pPr>
            <a:r>
              <a:rPr lang="en-US" sz="1400" dirty="0" smtClean="0">
                <a:solidFill>
                  <a:srgbClr val="2F014B"/>
                </a:solidFill>
              </a:rPr>
              <a:t>Road </a:t>
            </a:r>
            <a:r>
              <a:rPr lang="en-US" sz="1400" dirty="0">
                <a:solidFill>
                  <a:srgbClr val="2F014B"/>
                </a:solidFill>
              </a:rPr>
              <a:t>to stream hydrologic </a:t>
            </a:r>
            <a:r>
              <a:rPr lang="en-US" sz="1400" dirty="0" smtClean="0">
                <a:solidFill>
                  <a:srgbClr val="2F014B"/>
                </a:solidFill>
              </a:rPr>
              <a:t>connectivity</a:t>
            </a:r>
          </a:p>
          <a:p>
            <a:pPr>
              <a:buClr>
                <a:srgbClr val="2F014B"/>
              </a:buClr>
              <a:buSzPct val="50000"/>
              <a:buFont typeface="Wingdings" panose="05000000000000000000" pitchFamily="2" charset="2"/>
              <a:buChar char="v"/>
            </a:pPr>
            <a:r>
              <a:rPr lang="en-US" sz="1400" dirty="0">
                <a:solidFill>
                  <a:srgbClr val="2F014B"/>
                </a:solidFill>
              </a:rPr>
              <a:t>S</a:t>
            </a:r>
            <a:r>
              <a:rPr lang="en-US" sz="1400" dirty="0" smtClean="0">
                <a:solidFill>
                  <a:srgbClr val="2F014B"/>
                </a:solidFill>
              </a:rPr>
              <a:t>ediment </a:t>
            </a:r>
            <a:r>
              <a:rPr lang="en-US" sz="1400" dirty="0">
                <a:solidFill>
                  <a:srgbClr val="2F014B"/>
                </a:solidFill>
              </a:rPr>
              <a:t>production and delivery to </a:t>
            </a:r>
            <a:r>
              <a:rPr lang="en-US" sz="1400" dirty="0" smtClean="0">
                <a:solidFill>
                  <a:srgbClr val="2F014B"/>
                </a:solidFill>
              </a:rPr>
              <a:t>streams</a:t>
            </a:r>
          </a:p>
          <a:p>
            <a:pPr>
              <a:buClr>
                <a:srgbClr val="2F014B"/>
              </a:buClr>
              <a:buSzPct val="50000"/>
              <a:buFont typeface="Wingdings" panose="05000000000000000000" pitchFamily="2" charset="2"/>
              <a:buChar char="v"/>
            </a:pPr>
            <a:r>
              <a:rPr lang="en-US" sz="1400" dirty="0">
                <a:solidFill>
                  <a:srgbClr val="2F014B"/>
                </a:solidFill>
              </a:rPr>
              <a:t>D</a:t>
            </a:r>
            <a:r>
              <a:rPr lang="en-US" sz="1400" dirty="0" smtClean="0">
                <a:solidFill>
                  <a:srgbClr val="2F014B"/>
                </a:solidFill>
              </a:rPr>
              <a:t>ownstream </a:t>
            </a:r>
            <a:r>
              <a:rPr lang="en-US" sz="1400" dirty="0">
                <a:solidFill>
                  <a:srgbClr val="2F014B"/>
                </a:solidFill>
              </a:rPr>
              <a:t>sediment </a:t>
            </a:r>
            <a:r>
              <a:rPr lang="en-US" sz="1400" dirty="0" smtClean="0">
                <a:solidFill>
                  <a:srgbClr val="2F014B"/>
                </a:solidFill>
              </a:rPr>
              <a:t>accumulation </a:t>
            </a:r>
          </a:p>
          <a:p>
            <a:pPr>
              <a:buClr>
                <a:srgbClr val="2F014B"/>
              </a:buClr>
              <a:buSzPct val="50000"/>
              <a:buFont typeface="Wingdings" panose="05000000000000000000" pitchFamily="2" charset="2"/>
              <a:buChar char="v"/>
            </a:pPr>
            <a:r>
              <a:rPr lang="en-US" sz="1400" dirty="0">
                <a:solidFill>
                  <a:srgbClr val="2F014B"/>
                </a:solidFill>
              </a:rPr>
              <a:t>R</a:t>
            </a:r>
            <a:r>
              <a:rPr lang="en-US" sz="1400" dirty="0" smtClean="0">
                <a:solidFill>
                  <a:srgbClr val="2F014B"/>
                </a:solidFill>
              </a:rPr>
              <a:t>isks </a:t>
            </a:r>
            <a:r>
              <a:rPr lang="en-US" sz="1400" dirty="0">
                <a:solidFill>
                  <a:srgbClr val="2F014B"/>
                </a:solidFill>
              </a:rPr>
              <a:t>of shallow landslides caused by </a:t>
            </a:r>
            <a:r>
              <a:rPr lang="en-US" sz="1400" dirty="0" smtClean="0">
                <a:solidFill>
                  <a:srgbClr val="2F014B"/>
                </a:solidFill>
              </a:rPr>
              <a:t>roads</a:t>
            </a:r>
          </a:p>
          <a:p>
            <a:pPr>
              <a:buClr>
                <a:srgbClr val="2F014B"/>
              </a:buClr>
              <a:buSzPct val="50000"/>
              <a:buFont typeface="Wingdings" panose="05000000000000000000" pitchFamily="2" charset="2"/>
              <a:buChar char="v"/>
            </a:pPr>
            <a:r>
              <a:rPr lang="en-US" sz="1400" dirty="0">
                <a:solidFill>
                  <a:srgbClr val="2F014B"/>
                </a:solidFill>
              </a:rPr>
              <a:t>G</a:t>
            </a:r>
            <a:r>
              <a:rPr lang="en-US" sz="1400" dirty="0" smtClean="0">
                <a:solidFill>
                  <a:srgbClr val="2F014B"/>
                </a:solidFill>
              </a:rPr>
              <a:t>ully </a:t>
            </a:r>
            <a:r>
              <a:rPr lang="en-US" sz="1400" dirty="0">
                <a:solidFill>
                  <a:srgbClr val="2F014B"/>
                </a:solidFill>
              </a:rPr>
              <a:t>initiation risk below drain </a:t>
            </a:r>
            <a:r>
              <a:rPr lang="en-US" sz="1400" dirty="0" smtClean="0">
                <a:solidFill>
                  <a:srgbClr val="2F014B"/>
                </a:solidFill>
              </a:rPr>
              <a:t>points</a:t>
            </a:r>
          </a:p>
          <a:p>
            <a:pPr>
              <a:buClr>
                <a:srgbClr val="2F014B"/>
              </a:buClr>
              <a:buSzPct val="50000"/>
              <a:buFont typeface="Wingdings" panose="05000000000000000000" pitchFamily="2" charset="2"/>
              <a:buChar char="v"/>
            </a:pPr>
            <a:r>
              <a:rPr lang="en-US" sz="1400" b="1" dirty="0">
                <a:solidFill>
                  <a:schemeClr val="accent1">
                    <a:lumMod val="75000"/>
                  </a:schemeClr>
                </a:solidFill>
              </a:rPr>
              <a:t>R</a:t>
            </a:r>
            <a:r>
              <a:rPr lang="en-US" sz="1400" b="1" dirty="0" smtClean="0">
                <a:solidFill>
                  <a:schemeClr val="accent1">
                    <a:lumMod val="75000"/>
                  </a:schemeClr>
                </a:solidFill>
              </a:rPr>
              <a:t>isks </a:t>
            </a:r>
            <a:r>
              <a:rPr lang="en-US" sz="1400" b="1" dirty="0">
                <a:solidFill>
                  <a:schemeClr val="accent1">
                    <a:lumMod val="75000"/>
                  </a:schemeClr>
                </a:solidFill>
              </a:rPr>
              <a:t>to road-stream </a:t>
            </a:r>
            <a:r>
              <a:rPr lang="en-US" sz="1400" b="1" dirty="0" smtClean="0">
                <a:solidFill>
                  <a:schemeClr val="accent1">
                    <a:lumMod val="75000"/>
                  </a:schemeClr>
                </a:solidFill>
              </a:rPr>
              <a:t>crossings</a:t>
            </a:r>
          </a:p>
          <a:p>
            <a:pPr marL="0" indent="0">
              <a:buClr>
                <a:srgbClr val="2F014B"/>
              </a:buClr>
              <a:buSzPct val="50000"/>
              <a:buNone/>
            </a:pPr>
            <a:endParaRPr lang="en-US" sz="1400" dirty="0">
              <a:solidFill>
                <a:srgbClr val="2F014B"/>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167" t="4861" r="8125" b="34999"/>
          <a:stretch/>
        </p:blipFill>
        <p:spPr>
          <a:xfrm>
            <a:off x="76200" y="4419600"/>
            <a:ext cx="3623636" cy="2247901"/>
          </a:xfrm>
          <a:prstGeom prst="rect">
            <a:avLst/>
          </a:prstGeom>
        </p:spPr>
      </p:pic>
      <p:sp>
        <p:nvSpPr>
          <p:cNvPr id="2" name="TextBox 1"/>
          <p:cNvSpPr txBox="1"/>
          <p:nvPr/>
        </p:nvSpPr>
        <p:spPr>
          <a:xfrm>
            <a:off x="4114800" y="5791200"/>
            <a:ext cx="4419600" cy="923330"/>
          </a:xfrm>
          <a:prstGeom prst="rect">
            <a:avLst/>
          </a:prstGeom>
          <a:noFill/>
        </p:spPr>
        <p:txBody>
          <a:bodyPr wrap="square" rtlCol="0">
            <a:spAutoFit/>
          </a:bodyPr>
          <a:lstStyle/>
          <a:p>
            <a:r>
              <a:rPr lang="en-US" dirty="0" smtClean="0"/>
              <a:t>At 216 stream crossings, 41% had potential to divert down the road</a:t>
            </a:r>
          </a:p>
          <a:p>
            <a:r>
              <a:rPr lang="en-US" dirty="0" smtClean="0"/>
              <a:t>44,000 MG of fill at risk</a:t>
            </a:r>
            <a:endParaRPr lang="en-US" dirty="0"/>
          </a:p>
        </p:txBody>
      </p:sp>
    </p:spTree>
    <p:extLst>
      <p:ext uri="{BB962C8B-B14F-4D97-AF65-F5344CB8AC3E}">
        <p14:creationId xmlns:p14="http://schemas.microsoft.com/office/powerpoint/2010/main" val="3555526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457200"/>
          </a:xfrm>
        </p:spPr>
        <p:txBody>
          <a:bodyPr>
            <a:normAutofit fontScale="90000"/>
          </a:bodyPr>
          <a:lstStyle/>
          <a:p>
            <a:r>
              <a:rPr lang="en-US" sz="2800" b="1" dirty="0"/>
              <a:t>Power Fire GRAIP Watershed Roads Assessment</a:t>
            </a:r>
            <a:endParaRPr lang="en-US" sz="2800" dirty="0"/>
          </a:p>
        </p:txBody>
      </p:sp>
      <p:sp>
        <p:nvSpPr>
          <p:cNvPr id="4" name="TextBox 3"/>
          <p:cNvSpPr txBox="1"/>
          <p:nvPr/>
        </p:nvSpPr>
        <p:spPr>
          <a:xfrm>
            <a:off x="228600" y="609600"/>
            <a:ext cx="8686800" cy="923330"/>
          </a:xfrm>
          <a:prstGeom prst="rect">
            <a:avLst/>
          </a:prstGeom>
          <a:noFill/>
        </p:spPr>
        <p:txBody>
          <a:bodyPr wrap="square" rtlCol="0">
            <a:spAutoFit/>
          </a:bodyPr>
          <a:lstStyle/>
          <a:p>
            <a:pPr algn="ctr"/>
            <a:r>
              <a:rPr lang="en-US" b="1" dirty="0" smtClean="0">
                <a:solidFill>
                  <a:schemeClr val="bg1"/>
                </a:solidFill>
              </a:rPr>
              <a:t>The GRAIP model was used to predict risk and impacts from </a:t>
            </a:r>
          </a:p>
          <a:p>
            <a:pPr algn="ctr"/>
            <a:r>
              <a:rPr lang="en-US" b="1" dirty="0" smtClean="0">
                <a:solidFill>
                  <a:schemeClr val="bg1"/>
                </a:solidFill>
              </a:rPr>
              <a:t>337 km (209 mi) of roads surveyed </a:t>
            </a:r>
          </a:p>
          <a:p>
            <a:endParaRPr lang="en-US" dirty="0"/>
          </a:p>
        </p:txBody>
      </p:sp>
      <p:sp>
        <p:nvSpPr>
          <p:cNvPr id="7" name="Content Placeholder 1"/>
          <p:cNvSpPr>
            <a:spLocks noGrp="1"/>
          </p:cNvSpPr>
          <p:nvPr>
            <p:ph idx="1"/>
          </p:nvPr>
        </p:nvSpPr>
        <p:spPr>
          <a:xfrm>
            <a:off x="381000" y="914400"/>
            <a:ext cx="2209800" cy="4800600"/>
          </a:xfrm>
        </p:spPr>
        <p:txBody>
          <a:bodyPr>
            <a:normAutofit/>
          </a:bodyPr>
          <a:lstStyle/>
          <a:p>
            <a:pPr>
              <a:buClr>
                <a:srgbClr val="2F014B"/>
              </a:buClr>
              <a:buSzPct val="50000"/>
              <a:buFont typeface="Wingdings" panose="05000000000000000000" pitchFamily="2" charset="2"/>
              <a:buChar char="v"/>
            </a:pPr>
            <a:r>
              <a:rPr lang="en-US" sz="1400" dirty="0" smtClean="0">
                <a:solidFill>
                  <a:srgbClr val="2F014B"/>
                </a:solidFill>
              </a:rPr>
              <a:t>Road </a:t>
            </a:r>
            <a:r>
              <a:rPr lang="en-US" sz="1400" dirty="0">
                <a:solidFill>
                  <a:srgbClr val="2F014B"/>
                </a:solidFill>
              </a:rPr>
              <a:t>to stream hydrologic </a:t>
            </a:r>
            <a:r>
              <a:rPr lang="en-US" sz="1400" dirty="0" smtClean="0">
                <a:solidFill>
                  <a:srgbClr val="2F014B"/>
                </a:solidFill>
              </a:rPr>
              <a:t>connectivity</a:t>
            </a:r>
          </a:p>
          <a:p>
            <a:pPr>
              <a:buClr>
                <a:srgbClr val="2F014B"/>
              </a:buClr>
              <a:buSzPct val="50000"/>
              <a:buFont typeface="Wingdings" panose="05000000000000000000" pitchFamily="2" charset="2"/>
              <a:buChar char="v"/>
            </a:pPr>
            <a:r>
              <a:rPr lang="en-US" sz="1400" dirty="0">
                <a:solidFill>
                  <a:srgbClr val="2F014B"/>
                </a:solidFill>
              </a:rPr>
              <a:t>S</a:t>
            </a:r>
            <a:r>
              <a:rPr lang="en-US" sz="1400" dirty="0" smtClean="0">
                <a:solidFill>
                  <a:srgbClr val="2F014B"/>
                </a:solidFill>
              </a:rPr>
              <a:t>ediment </a:t>
            </a:r>
            <a:r>
              <a:rPr lang="en-US" sz="1400" dirty="0">
                <a:solidFill>
                  <a:srgbClr val="2F014B"/>
                </a:solidFill>
              </a:rPr>
              <a:t>production and delivery to </a:t>
            </a:r>
            <a:r>
              <a:rPr lang="en-US" sz="1400" dirty="0" smtClean="0">
                <a:solidFill>
                  <a:srgbClr val="2F014B"/>
                </a:solidFill>
              </a:rPr>
              <a:t>streams</a:t>
            </a:r>
          </a:p>
          <a:p>
            <a:pPr>
              <a:buClr>
                <a:srgbClr val="2F014B"/>
              </a:buClr>
              <a:buSzPct val="50000"/>
              <a:buFont typeface="Wingdings" panose="05000000000000000000" pitchFamily="2" charset="2"/>
              <a:buChar char="v"/>
            </a:pPr>
            <a:r>
              <a:rPr lang="en-US" sz="1400" dirty="0">
                <a:solidFill>
                  <a:srgbClr val="2F014B"/>
                </a:solidFill>
              </a:rPr>
              <a:t>D</a:t>
            </a:r>
            <a:r>
              <a:rPr lang="en-US" sz="1400" dirty="0" smtClean="0">
                <a:solidFill>
                  <a:srgbClr val="2F014B"/>
                </a:solidFill>
              </a:rPr>
              <a:t>ownstream </a:t>
            </a:r>
            <a:r>
              <a:rPr lang="en-US" sz="1400" dirty="0">
                <a:solidFill>
                  <a:srgbClr val="2F014B"/>
                </a:solidFill>
              </a:rPr>
              <a:t>sediment </a:t>
            </a:r>
            <a:r>
              <a:rPr lang="en-US" sz="1400" dirty="0" smtClean="0">
                <a:solidFill>
                  <a:srgbClr val="2F014B"/>
                </a:solidFill>
              </a:rPr>
              <a:t>accumulation </a:t>
            </a:r>
          </a:p>
          <a:p>
            <a:pPr>
              <a:buClr>
                <a:srgbClr val="2F014B"/>
              </a:buClr>
              <a:buSzPct val="50000"/>
              <a:buFont typeface="Wingdings" panose="05000000000000000000" pitchFamily="2" charset="2"/>
              <a:buChar char="v"/>
            </a:pPr>
            <a:r>
              <a:rPr lang="en-US" sz="1400" dirty="0">
                <a:solidFill>
                  <a:srgbClr val="2F014B"/>
                </a:solidFill>
              </a:rPr>
              <a:t>R</a:t>
            </a:r>
            <a:r>
              <a:rPr lang="en-US" sz="1400" dirty="0" smtClean="0">
                <a:solidFill>
                  <a:srgbClr val="2F014B"/>
                </a:solidFill>
              </a:rPr>
              <a:t>isks </a:t>
            </a:r>
            <a:r>
              <a:rPr lang="en-US" sz="1400" dirty="0">
                <a:solidFill>
                  <a:srgbClr val="2F014B"/>
                </a:solidFill>
              </a:rPr>
              <a:t>of shallow landslides caused by </a:t>
            </a:r>
            <a:r>
              <a:rPr lang="en-US" sz="1400" dirty="0" smtClean="0">
                <a:solidFill>
                  <a:srgbClr val="2F014B"/>
                </a:solidFill>
              </a:rPr>
              <a:t>roads</a:t>
            </a:r>
          </a:p>
          <a:p>
            <a:pPr>
              <a:buClr>
                <a:srgbClr val="2F014B"/>
              </a:buClr>
              <a:buSzPct val="50000"/>
              <a:buFont typeface="Wingdings" panose="05000000000000000000" pitchFamily="2" charset="2"/>
              <a:buChar char="v"/>
            </a:pPr>
            <a:r>
              <a:rPr lang="en-US" sz="1400" dirty="0">
                <a:solidFill>
                  <a:srgbClr val="2F014B"/>
                </a:solidFill>
              </a:rPr>
              <a:t>G</a:t>
            </a:r>
            <a:r>
              <a:rPr lang="en-US" sz="1400" dirty="0" smtClean="0">
                <a:solidFill>
                  <a:srgbClr val="2F014B"/>
                </a:solidFill>
              </a:rPr>
              <a:t>ully </a:t>
            </a:r>
            <a:r>
              <a:rPr lang="en-US" sz="1400" dirty="0">
                <a:solidFill>
                  <a:srgbClr val="2F014B"/>
                </a:solidFill>
              </a:rPr>
              <a:t>initiation risk below drain </a:t>
            </a:r>
            <a:r>
              <a:rPr lang="en-US" sz="1400" dirty="0" smtClean="0">
                <a:solidFill>
                  <a:srgbClr val="2F014B"/>
                </a:solidFill>
              </a:rPr>
              <a:t>points</a:t>
            </a:r>
          </a:p>
          <a:p>
            <a:pPr>
              <a:buClr>
                <a:srgbClr val="2F014B"/>
              </a:buClr>
              <a:buSzPct val="50000"/>
              <a:buFont typeface="Wingdings" panose="05000000000000000000" pitchFamily="2" charset="2"/>
              <a:buChar char="v"/>
            </a:pPr>
            <a:r>
              <a:rPr lang="en-US" sz="1400" dirty="0">
                <a:solidFill>
                  <a:srgbClr val="2F014B"/>
                </a:solidFill>
              </a:rPr>
              <a:t>R</a:t>
            </a:r>
            <a:r>
              <a:rPr lang="en-US" sz="1400" dirty="0" smtClean="0">
                <a:solidFill>
                  <a:srgbClr val="2F014B"/>
                </a:solidFill>
              </a:rPr>
              <a:t>isks </a:t>
            </a:r>
            <a:r>
              <a:rPr lang="en-US" sz="1400" dirty="0">
                <a:solidFill>
                  <a:srgbClr val="2F014B"/>
                </a:solidFill>
              </a:rPr>
              <a:t>to road-stream </a:t>
            </a:r>
            <a:r>
              <a:rPr lang="en-US" sz="1400" dirty="0" smtClean="0">
                <a:solidFill>
                  <a:srgbClr val="2F014B"/>
                </a:solidFill>
              </a:rPr>
              <a:t>crossings</a:t>
            </a:r>
          </a:p>
          <a:p>
            <a:pPr>
              <a:buClr>
                <a:srgbClr val="2F014B"/>
              </a:buClr>
              <a:buSzPct val="50000"/>
              <a:buFont typeface="Wingdings" panose="05000000000000000000" pitchFamily="2" charset="2"/>
              <a:buChar char="v"/>
            </a:pPr>
            <a:r>
              <a:rPr lang="en-US" sz="1400" b="1" dirty="0" smtClean="0">
                <a:solidFill>
                  <a:schemeClr val="accent1">
                    <a:lumMod val="75000"/>
                  </a:schemeClr>
                </a:solidFill>
              </a:rPr>
              <a:t>Problems with </a:t>
            </a:r>
            <a:r>
              <a:rPr lang="en-US" sz="1400" b="1" dirty="0">
                <a:solidFill>
                  <a:schemeClr val="accent1">
                    <a:lumMod val="75000"/>
                  </a:schemeClr>
                </a:solidFill>
              </a:rPr>
              <a:t>existing drain </a:t>
            </a:r>
            <a:r>
              <a:rPr lang="en-US" sz="1400" b="1" dirty="0" smtClean="0">
                <a:solidFill>
                  <a:schemeClr val="accent1">
                    <a:lumMod val="75000"/>
                  </a:schemeClr>
                </a:solidFill>
              </a:rPr>
              <a:t>points (25%).</a:t>
            </a:r>
            <a:endParaRPr lang="en-US" sz="1400" b="1" dirty="0">
              <a:solidFill>
                <a:schemeClr val="accent1">
                  <a:lumMod val="75000"/>
                </a:schemeClr>
              </a:solidFill>
            </a:endParaRPr>
          </a:p>
          <a:p>
            <a:pPr marL="0" indent="0">
              <a:buClr>
                <a:srgbClr val="2F014B"/>
              </a:buClr>
              <a:buSzPct val="50000"/>
              <a:buNone/>
            </a:pPr>
            <a:endParaRPr lang="en-US" sz="1400" dirty="0">
              <a:solidFill>
                <a:srgbClr val="2F014B"/>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bwMode="auto">
          <a:xfrm>
            <a:off x="3082299" y="1981200"/>
            <a:ext cx="5859996" cy="4754880"/>
          </a:xfrm>
          <a:prstGeom prst="rect">
            <a:avLst/>
          </a:prstGeom>
          <a:noFill/>
          <a:ln w="9525">
            <a:noFill/>
            <a:miter lim="800000"/>
            <a:headEnd/>
            <a:tailEnd/>
          </a:ln>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381000" y="4876800"/>
            <a:ext cx="2803712" cy="1913965"/>
          </a:xfrm>
          <a:prstGeom prst="rect">
            <a:avLst/>
          </a:prstGeom>
        </p:spPr>
      </p:pic>
    </p:spTree>
    <p:extLst>
      <p:ext uri="{BB962C8B-B14F-4D97-AF65-F5344CB8AC3E}">
        <p14:creationId xmlns:p14="http://schemas.microsoft.com/office/powerpoint/2010/main" val="808954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srcRect t="13941" b="13186"/>
          <a:stretch/>
        </p:blipFill>
        <p:spPr>
          <a:xfrm>
            <a:off x="99938" y="2209800"/>
            <a:ext cx="5984974" cy="3940629"/>
          </a:xfrm>
          <a:prstGeom prst="rect">
            <a:avLst/>
          </a:prstGeom>
        </p:spPr>
      </p:pic>
      <p:sp>
        <p:nvSpPr>
          <p:cNvPr id="8" name="Title 2"/>
          <p:cNvSpPr>
            <a:spLocks noGrp="1"/>
          </p:cNvSpPr>
          <p:nvPr>
            <p:ph type="title"/>
          </p:nvPr>
        </p:nvSpPr>
        <p:spPr>
          <a:xfrm>
            <a:off x="457200" y="304800"/>
            <a:ext cx="8229600" cy="1252728"/>
          </a:xfrm>
        </p:spPr>
        <p:txBody>
          <a:bodyPr>
            <a:normAutofit fontScale="90000"/>
          </a:bodyPr>
          <a:lstStyle/>
          <a:p>
            <a:r>
              <a:rPr lang="en-US" dirty="0" smtClean="0"/>
              <a:t>Road Sediment Transport Distance</a:t>
            </a:r>
            <a:endParaRPr lang="en-US" dirty="0"/>
          </a:p>
        </p:txBody>
      </p:sp>
      <p:sp>
        <p:nvSpPr>
          <p:cNvPr id="10" name="TextBox 9"/>
          <p:cNvSpPr txBox="1"/>
          <p:nvPr/>
        </p:nvSpPr>
        <p:spPr>
          <a:xfrm rot="16200000">
            <a:off x="-1276672" y="3812255"/>
            <a:ext cx="3018775"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Distance below drain (ft.)</a:t>
            </a:r>
          </a:p>
        </p:txBody>
      </p:sp>
      <p:sp>
        <p:nvSpPr>
          <p:cNvPr id="11" name="TextBox 10"/>
          <p:cNvSpPr txBox="1"/>
          <p:nvPr/>
        </p:nvSpPr>
        <p:spPr>
          <a:xfrm>
            <a:off x="1447800" y="6211669"/>
            <a:ext cx="1219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Median-   6</a:t>
            </a:r>
          </a:p>
          <a:p>
            <a:r>
              <a:rPr lang="en-US" sz="1600" dirty="0" smtClean="0">
                <a:latin typeface="Arial" panose="020B0604020202020204" pitchFamily="34" charset="0"/>
                <a:cs typeface="Arial" panose="020B0604020202020204" pitchFamily="34" charset="0"/>
              </a:rPr>
              <a:t>Mean-    25</a:t>
            </a:r>
            <a:endParaRPr lang="en-US" sz="1600" dirty="0">
              <a:latin typeface="Arial" panose="020B0604020202020204" pitchFamily="34" charset="0"/>
              <a:cs typeface="Arial" panose="020B0604020202020204" pitchFamily="34" charset="0"/>
            </a:endParaRPr>
          </a:p>
        </p:txBody>
      </p:sp>
      <p:sp>
        <p:nvSpPr>
          <p:cNvPr id="12" name="TextBox 11"/>
          <p:cNvSpPr txBox="1"/>
          <p:nvPr/>
        </p:nvSpPr>
        <p:spPr>
          <a:xfrm>
            <a:off x="3276600" y="6219445"/>
            <a:ext cx="838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13</a:t>
            </a:r>
          </a:p>
          <a:p>
            <a:r>
              <a:rPr lang="en-US" sz="1600" dirty="0" smtClean="0">
                <a:latin typeface="Arial" panose="020B0604020202020204" pitchFamily="34" charset="0"/>
                <a:cs typeface="Arial" panose="020B0604020202020204" pitchFamily="34" charset="0"/>
              </a:rPr>
              <a:t>38</a:t>
            </a:r>
            <a:endParaRPr lang="en-US" sz="1600" dirty="0">
              <a:latin typeface="Arial" panose="020B0604020202020204" pitchFamily="34" charset="0"/>
              <a:cs typeface="Arial" panose="020B0604020202020204" pitchFamily="34" charset="0"/>
            </a:endParaRPr>
          </a:p>
        </p:txBody>
      </p:sp>
      <p:sp>
        <p:nvSpPr>
          <p:cNvPr id="13" name="TextBox 12"/>
          <p:cNvSpPr txBox="1"/>
          <p:nvPr/>
        </p:nvSpPr>
        <p:spPr>
          <a:xfrm>
            <a:off x="4724400" y="6219445"/>
            <a:ext cx="838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23</a:t>
            </a:r>
          </a:p>
          <a:p>
            <a:r>
              <a:rPr lang="en-US" sz="1600" dirty="0" smtClean="0">
                <a:latin typeface="Arial" panose="020B0604020202020204" pitchFamily="34" charset="0"/>
                <a:cs typeface="Arial" panose="020B0604020202020204" pitchFamily="34" charset="0"/>
              </a:rPr>
              <a:t>76</a:t>
            </a:r>
            <a:endParaRPr lang="en-US" sz="1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95400"/>
            <a:ext cx="2667000" cy="3733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4343400"/>
            <a:ext cx="3352800" cy="2514600"/>
          </a:xfrm>
          <a:prstGeom prst="rect">
            <a:avLst/>
          </a:prstGeom>
        </p:spPr>
      </p:pic>
    </p:spTree>
    <p:extLst>
      <p:ext uri="{BB962C8B-B14F-4D97-AF65-F5344CB8AC3E}">
        <p14:creationId xmlns:p14="http://schemas.microsoft.com/office/powerpoint/2010/main" val="2988244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438400"/>
            <a:ext cx="6629400" cy="3374496"/>
          </a:xfrm>
        </p:spPr>
        <p:txBody>
          <a:bodyPr/>
          <a:lstStyle/>
          <a:p>
            <a:r>
              <a:rPr lang="en-US" dirty="0" smtClean="0"/>
              <a:t>Monitor the hydro-geomorphic impacts of roads in and around the Power Fire area in 2014</a:t>
            </a:r>
          </a:p>
          <a:p>
            <a:endParaRPr lang="en-US" dirty="0" smtClean="0"/>
          </a:p>
          <a:p>
            <a:r>
              <a:rPr lang="en-US" dirty="0" smtClean="0"/>
              <a:t>Provide support for the prioritization of road restoration</a:t>
            </a:r>
          </a:p>
          <a:p>
            <a:endParaRPr lang="en-US" dirty="0" smtClean="0"/>
          </a:p>
          <a:p>
            <a:r>
              <a:rPr lang="en-US" dirty="0" smtClean="0"/>
              <a:t>Document road erosion rates and sediment delivery processes</a:t>
            </a:r>
            <a:endParaRPr lang="en-US" dirty="0"/>
          </a:p>
        </p:txBody>
      </p:sp>
      <p:sp>
        <p:nvSpPr>
          <p:cNvPr id="3" name="Title 2"/>
          <p:cNvSpPr>
            <a:spLocks noGrp="1"/>
          </p:cNvSpPr>
          <p:nvPr>
            <p:ph type="title"/>
          </p:nvPr>
        </p:nvSpPr>
        <p:spPr/>
        <p:txBody>
          <a:bodyPr/>
          <a:lstStyle/>
          <a:p>
            <a:r>
              <a:rPr lang="en-US" dirty="0" smtClean="0"/>
              <a:t>Project Goals</a:t>
            </a:r>
            <a:endParaRPr lang="en-US" dirty="0"/>
          </a:p>
        </p:txBody>
      </p:sp>
    </p:spTree>
    <p:extLst>
      <p:ext uri="{BB962C8B-B14F-4D97-AF65-F5344CB8AC3E}">
        <p14:creationId xmlns:p14="http://schemas.microsoft.com/office/powerpoint/2010/main" val="958797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6347713" cy="914400"/>
          </a:xfrm>
        </p:spPr>
        <p:txBody>
          <a:bodyPr/>
          <a:lstStyle/>
          <a:p>
            <a:r>
              <a:rPr lang="en-US" dirty="0" smtClean="0"/>
              <a:t>Conclusions</a:t>
            </a:r>
            <a:endParaRPr lang="en-US" dirty="0"/>
          </a:p>
        </p:txBody>
      </p:sp>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7045408" y="5257800"/>
            <a:ext cx="2098592"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152400" y="1905000"/>
            <a:ext cx="7391400" cy="5791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smtClean="0"/>
              <a:t>Much of the post-fire hillslope response including gullies and landslides happened in 2004 and 2005 before we arrived, 2017 re-activated a few locations.</a:t>
            </a:r>
          </a:p>
          <a:p>
            <a:r>
              <a:rPr lang="en-US" sz="2000" dirty="0"/>
              <a:t>Of the road sediment sources, gullies produced and delivered the most sediment 9,300 Mg.  Paved roads and highway </a:t>
            </a:r>
            <a:r>
              <a:rPr lang="en-US" sz="2000" dirty="0" smtClean="0"/>
              <a:t>88.</a:t>
            </a:r>
            <a:endParaRPr lang="en-US" sz="2000" dirty="0"/>
          </a:p>
          <a:p>
            <a:r>
              <a:rPr lang="en-US" sz="2000" dirty="0"/>
              <a:t>Road surfaces produced nearly the same amount of sediment mass as gullies, but delivered less sediment. </a:t>
            </a:r>
          </a:p>
          <a:p>
            <a:r>
              <a:rPr lang="en-US" sz="2000" dirty="0"/>
              <a:t>Fill erosion and landslides delivered (1,740 Mg</a:t>
            </a:r>
            <a:r>
              <a:rPr lang="en-US" sz="2000" b="1" dirty="0"/>
              <a:t>) </a:t>
            </a:r>
            <a:r>
              <a:rPr lang="en-US" sz="2000" dirty="0"/>
              <a:t>similar amounts of sediment as road surfaces. </a:t>
            </a:r>
          </a:p>
          <a:p>
            <a:r>
              <a:rPr lang="en-US" sz="2000" dirty="0" smtClean="0"/>
              <a:t>5</a:t>
            </a:r>
            <a:r>
              <a:rPr lang="en-US" sz="2000" dirty="0"/>
              <a:t>% of drains delivered 90% of </a:t>
            </a:r>
            <a:r>
              <a:rPr lang="en-US" sz="2000" dirty="0" smtClean="0"/>
              <a:t>road surface fine sediment.</a:t>
            </a:r>
            <a:endParaRPr lang="en-US" sz="2000" dirty="0"/>
          </a:p>
          <a:p>
            <a:r>
              <a:rPr lang="en-US" sz="2000" dirty="0" smtClean="0"/>
              <a:t>Sediment delivery was observed at 17% of drainage locations</a:t>
            </a:r>
          </a:p>
          <a:p>
            <a:r>
              <a:rPr lang="en-US" sz="2000" dirty="0" smtClean="0"/>
              <a:t>In 2014/2015 14% of eroded surface sediment from roads</a:t>
            </a:r>
          </a:p>
          <a:p>
            <a:pPr marL="0" indent="0">
              <a:buNone/>
            </a:pPr>
            <a:r>
              <a:rPr lang="en-US" sz="2000" dirty="0"/>
              <a:t>	</a:t>
            </a:r>
            <a:r>
              <a:rPr lang="en-US" sz="2000" dirty="0" smtClean="0"/>
              <a:t> reached the stream.</a:t>
            </a:r>
          </a:p>
        </p:txBody>
      </p:sp>
    </p:spTree>
    <p:extLst>
      <p:ext uri="{BB962C8B-B14F-4D97-AF65-F5344CB8AC3E}">
        <p14:creationId xmlns:p14="http://schemas.microsoft.com/office/powerpoint/2010/main" val="676247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220200" cy="6858000"/>
          </a:xfrm>
        </p:spPr>
      </p:pic>
      <p:sp>
        <p:nvSpPr>
          <p:cNvPr id="5" name="Title 1"/>
          <p:cNvSpPr>
            <a:spLocks noGrp="1"/>
          </p:cNvSpPr>
          <p:nvPr>
            <p:ph type="title"/>
          </p:nvPr>
        </p:nvSpPr>
        <p:spPr>
          <a:xfrm>
            <a:off x="1219200" y="304800"/>
            <a:ext cx="6347713" cy="914400"/>
          </a:xfrm>
        </p:spPr>
        <p:txBody>
          <a:bodyPr/>
          <a:lstStyle/>
          <a:p>
            <a:r>
              <a:rPr lang="en-US" dirty="0" smtClean="0"/>
              <a:t>Questions</a:t>
            </a:r>
            <a:endParaRPr lang="en-US" dirty="0"/>
          </a:p>
        </p:txBody>
      </p:sp>
    </p:spTree>
    <p:extLst>
      <p:ext uri="{BB962C8B-B14F-4D97-AF65-F5344CB8AC3E}">
        <p14:creationId xmlns:p14="http://schemas.microsoft.com/office/powerpoint/2010/main" val="2594455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2667000"/>
            <a:ext cx="7408333" cy="3450696"/>
          </a:xfrm>
        </p:spPr>
        <p:txBody>
          <a:bodyPr/>
          <a:lstStyle/>
          <a:p>
            <a:pPr marL="0" indent="0">
              <a:buNone/>
            </a:pPr>
            <a:endParaRPr lang="en-US" dirty="0"/>
          </a:p>
          <a:p>
            <a:r>
              <a:rPr lang="en-US" dirty="0" smtClean="0"/>
              <a:t>Predicted warmer winters with a longer snow free period will allow more winter road use which may increase sediment issues and require different seasonal travel management</a:t>
            </a:r>
            <a:r>
              <a:rPr lang="en-US" dirty="0"/>
              <a:t>. </a:t>
            </a:r>
            <a:endParaRPr lang="en-US" dirty="0" smtClean="0"/>
          </a:p>
        </p:txBody>
      </p:sp>
    </p:spTree>
    <p:extLst>
      <p:ext uri="{BB962C8B-B14F-4D97-AF65-F5344CB8AC3E}">
        <p14:creationId xmlns:p14="http://schemas.microsoft.com/office/powerpoint/2010/main" val="542710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1"/>
          <p:cNvSpPr txBox="1">
            <a:spLocks/>
          </p:cNvSpPr>
          <p:nvPr/>
        </p:nvSpPr>
        <p:spPr>
          <a:xfrm>
            <a:off x="118784" y="5105400"/>
            <a:ext cx="8686800" cy="15240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spcAft>
                <a:spcPts val="200"/>
              </a:spcAft>
              <a:buClr>
                <a:srgbClr val="2F014B"/>
              </a:buClr>
              <a:buFont typeface="Wingdings" panose="05000000000000000000" pitchFamily="2" charset="2"/>
              <a:buChar char="v"/>
            </a:pPr>
            <a:r>
              <a:rPr lang="en-US" sz="1400" dirty="0">
                <a:solidFill>
                  <a:srgbClr val="2F014B"/>
                </a:solidFill>
              </a:rPr>
              <a:t>Diffuse drains were the most effective drain point type at reducing hydrologic connectivity. Waterbars and lead off ditch drains were also very effective. Reduction of stream connectivity should be focused on drain point types that represented the highest percentage of total sediment delivered: non-engineered drains, broad based dips, ditch relief culverts and stream crossings. </a:t>
            </a:r>
          </a:p>
        </p:txBody>
      </p:sp>
      <p:pic>
        <p:nvPicPr>
          <p:cNvPr id="14" name="Picture 13"/>
          <p:cNvPicPr/>
          <p:nvPr/>
        </p:nvPicPr>
        <p:blipFill>
          <a:blip r:embed="rId3">
            <a:extLst>
              <a:ext uri="{28A0092B-C50C-407E-A947-70E740481C1C}">
                <a14:useLocalDpi xmlns:a14="http://schemas.microsoft.com/office/drawing/2010/main" val="0"/>
              </a:ext>
            </a:extLst>
          </a:blip>
          <a:stretch>
            <a:fillRect/>
          </a:stretch>
        </p:blipFill>
        <p:spPr>
          <a:xfrm>
            <a:off x="5552110" y="1066800"/>
            <a:ext cx="3253474" cy="3876675"/>
          </a:xfrm>
          <a:prstGeom prst="rect">
            <a:avLst/>
          </a:prstGeom>
          <a:ln w="6350">
            <a:solidFill>
              <a:schemeClr val="tx1"/>
            </a:solidFill>
          </a:ln>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304800" y="1914525"/>
            <a:ext cx="2520315" cy="3028315"/>
          </a:xfrm>
          <a:prstGeom prst="rect">
            <a:avLst/>
          </a:prstGeom>
          <a:ln w="6350">
            <a:solidFill>
              <a:schemeClr val="tx1"/>
            </a:solidFill>
          </a:ln>
        </p:spPr>
      </p:pic>
      <p:pic>
        <p:nvPicPr>
          <p:cNvPr id="16" name="Picture 15"/>
          <p:cNvPicPr/>
          <p:nvPr/>
        </p:nvPicPr>
        <p:blipFill>
          <a:blip r:embed="rId5">
            <a:extLst>
              <a:ext uri="{28A0092B-C50C-407E-A947-70E740481C1C}">
                <a14:useLocalDpi xmlns:a14="http://schemas.microsoft.com/office/drawing/2010/main" val="0"/>
              </a:ext>
            </a:extLst>
          </a:blip>
          <a:stretch>
            <a:fillRect/>
          </a:stretch>
        </p:blipFill>
        <p:spPr>
          <a:xfrm>
            <a:off x="3009901" y="1914525"/>
            <a:ext cx="2477135" cy="3028950"/>
          </a:xfrm>
          <a:prstGeom prst="rect">
            <a:avLst/>
          </a:prstGeom>
          <a:ln w="6350">
            <a:solidFill>
              <a:schemeClr val="tx1"/>
            </a:solidFill>
          </a:ln>
        </p:spPr>
      </p:pic>
    </p:spTree>
    <p:extLst>
      <p:ext uri="{BB962C8B-B14F-4D97-AF65-F5344CB8AC3E}">
        <p14:creationId xmlns:p14="http://schemas.microsoft.com/office/powerpoint/2010/main" val="1179272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44374970"/>
              </p:ext>
            </p:extLst>
          </p:nvPr>
        </p:nvGraphicFramePr>
        <p:xfrm>
          <a:off x="0" y="2"/>
          <a:ext cx="8991601" cy="6745592"/>
        </p:xfrm>
        <a:graphic>
          <a:graphicData uri="http://schemas.openxmlformats.org/drawingml/2006/table">
            <a:tbl>
              <a:tblPr firstRow="1" firstCol="1" bandRow="1">
                <a:tableStyleId>{5C22544A-7EE6-4342-B048-85BDC9FD1C3A}</a:tableStyleId>
              </a:tblPr>
              <a:tblGrid>
                <a:gridCol w="2577209"/>
                <a:gridCol w="6414392"/>
              </a:tblGrid>
              <a:tr h="559657">
                <a:tc gridSpan="2">
                  <a:txBody>
                    <a:bodyPr/>
                    <a:lstStyle/>
                    <a:p>
                      <a:pPr marL="0" marR="0" algn="l">
                        <a:spcBef>
                          <a:spcPts val="0"/>
                        </a:spcBef>
                        <a:spcAft>
                          <a:spcPts val="1000"/>
                        </a:spcAft>
                        <a:tabLst/>
                      </a:pPr>
                      <a:r>
                        <a:rPr lang="en-US" sz="1400" dirty="0">
                          <a:effectLst/>
                        </a:rPr>
                        <a:t>Summary table of GRAIP road-related risk predictions in the Power study watersheds.</a:t>
                      </a:r>
                      <a:endParaRPr lang="en-US" sz="1400" dirty="0">
                        <a:effectLst/>
                        <a:latin typeface="Calibri"/>
                        <a:ea typeface="Calibri"/>
                        <a:cs typeface="Times New Roman"/>
                      </a:endParaRPr>
                    </a:p>
                  </a:txBody>
                  <a:tcPr marL="82685" marR="82685" marT="0" marB="0" anchor="b"/>
                </a:tc>
                <a:tc hMerge="1">
                  <a:txBody>
                    <a:bodyPr/>
                    <a:lstStyle/>
                    <a:p>
                      <a:endParaRPr lang="en-US"/>
                    </a:p>
                  </a:txBody>
                  <a:tcPr/>
                </a:tc>
              </a:tr>
              <a:tr h="635703">
                <a:tc>
                  <a:txBody>
                    <a:bodyPr/>
                    <a:lstStyle/>
                    <a:p>
                      <a:pPr marL="0" marR="0" algn="l">
                        <a:spcBef>
                          <a:spcPts val="0"/>
                        </a:spcBef>
                        <a:spcAft>
                          <a:spcPts val="0"/>
                        </a:spcAft>
                      </a:pPr>
                      <a:r>
                        <a:rPr lang="en-US" sz="1400" dirty="0">
                          <a:effectLst/>
                        </a:rPr>
                        <a:t>Impact/Risk Type</a:t>
                      </a:r>
                      <a:endParaRPr lang="en-US" sz="1500" dirty="0">
                        <a:effectLst/>
                        <a:latin typeface="Calibri"/>
                        <a:ea typeface="Calibri"/>
                        <a:cs typeface="Times New Roman"/>
                      </a:endParaRPr>
                    </a:p>
                  </a:txBody>
                  <a:tcPr marL="82685" marR="82685" marT="0" marB="0" anchor="ctr"/>
                </a:tc>
                <a:tc>
                  <a:txBody>
                    <a:bodyPr/>
                    <a:lstStyle/>
                    <a:p>
                      <a:pPr marL="0" marR="0" algn="ctr">
                        <a:spcBef>
                          <a:spcPts val="0"/>
                        </a:spcBef>
                        <a:spcAft>
                          <a:spcPts val="0"/>
                        </a:spcAft>
                      </a:pPr>
                      <a:endParaRPr lang="en-US" sz="1500" dirty="0">
                        <a:effectLst/>
                        <a:latin typeface="Calibri"/>
                        <a:ea typeface="Calibri"/>
                        <a:cs typeface="Times New Roman"/>
                      </a:endParaRPr>
                    </a:p>
                  </a:txBody>
                  <a:tcPr marL="82685" marR="82685" marT="0" marB="0" anchor="ctr"/>
                </a:tc>
              </a:tr>
              <a:tr h="839486">
                <a:tc>
                  <a:txBody>
                    <a:bodyPr/>
                    <a:lstStyle/>
                    <a:p>
                      <a:pPr marL="0" marR="0" algn="l">
                        <a:spcBef>
                          <a:spcPts val="0"/>
                        </a:spcBef>
                        <a:spcAft>
                          <a:spcPts val="0"/>
                        </a:spcAft>
                      </a:pPr>
                      <a:r>
                        <a:rPr lang="en-US" sz="1400" dirty="0">
                          <a:effectLst/>
                        </a:rPr>
                        <a:t>Road-Stream Hydrologic Connectivity</a:t>
                      </a:r>
                      <a:endParaRPr lang="en-US" sz="1500" dirty="0">
                        <a:effectLst/>
                        <a:latin typeface="Calibri"/>
                        <a:ea typeface="Calibri"/>
                        <a:cs typeface="Times New Roman"/>
                      </a:endParaRPr>
                    </a:p>
                  </a:txBody>
                  <a:tcPr marL="82685" marR="82685" marT="0" marB="0"/>
                </a:tc>
                <a:tc>
                  <a:txBody>
                    <a:bodyPr/>
                    <a:lstStyle/>
                    <a:p>
                      <a:pPr marL="0" marR="0" algn="ctr">
                        <a:spcBef>
                          <a:spcPts val="0"/>
                        </a:spcBef>
                        <a:spcAft>
                          <a:spcPts val="0"/>
                        </a:spcAft>
                      </a:pPr>
                      <a:r>
                        <a:rPr lang="en-US" sz="1400" dirty="0">
                          <a:effectLst/>
                        </a:rPr>
                        <a:t>54 km (34 mi), </a:t>
                      </a:r>
                      <a:r>
                        <a:rPr lang="en-US" sz="1400" b="1" dirty="0">
                          <a:effectLst/>
                        </a:rPr>
                        <a:t>16% of road length</a:t>
                      </a:r>
                      <a:r>
                        <a:rPr lang="en-US" sz="1400" dirty="0">
                          <a:effectLst/>
                        </a:rPr>
                        <a:t>, and 778 (17%) drain points were stream connected</a:t>
                      </a:r>
                      <a:endParaRPr lang="en-US" sz="1500" dirty="0">
                        <a:effectLst/>
                        <a:latin typeface="Calibri"/>
                        <a:ea typeface="Calibri"/>
                        <a:cs typeface="Times New Roman"/>
                      </a:endParaRPr>
                    </a:p>
                  </a:txBody>
                  <a:tcPr marL="82685" marR="82685" marT="0" marB="0"/>
                </a:tc>
              </a:tr>
              <a:tr h="594115">
                <a:tc>
                  <a:txBody>
                    <a:bodyPr/>
                    <a:lstStyle/>
                    <a:p>
                      <a:pPr marL="0" marR="0" algn="l">
                        <a:spcBef>
                          <a:spcPts val="0"/>
                        </a:spcBef>
                        <a:spcAft>
                          <a:spcPts val="0"/>
                        </a:spcAft>
                      </a:pPr>
                      <a:r>
                        <a:rPr lang="en-US" sz="1400" dirty="0">
                          <a:effectLst/>
                        </a:rPr>
                        <a:t>Fine Sediment Delivery</a:t>
                      </a:r>
                      <a:endParaRPr lang="en-US" sz="1500" dirty="0">
                        <a:effectLst/>
                        <a:latin typeface="Calibri"/>
                        <a:ea typeface="Calibri"/>
                        <a:cs typeface="Times New Roman"/>
                      </a:endParaRPr>
                    </a:p>
                  </a:txBody>
                  <a:tcPr marL="82685" marR="82685" marT="0" marB="0"/>
                </a:tc>
                <a:tc>
                  <a:txBody>
                    <a:bodyPr/>
                    <a:lstStyle/>
                    <a:p>
                      <a:pPr marL="0" marR="0" algn="ctr">
                        <a:spcBef>
                          <a:spcPts val="0"/>
                        </a:spcBef>
                        <a:spcAft>
                          <a:spcPts val="0"/>
                        </a:spcAft>
                      </a:pPr>
                      <a:r>
                        <a:rPr lang="en-US" sz="1400" b="1" dirty="0">
                          <a:effectLst/>
                        </a:rPr>
                        <a:t>70 Mg/year, 14% </a:t>
                      </a:r>
                      <a:r>
                        <a:rPr lang="en-US" sz="1400" dirty="0">
                          <a:effectLst/>
                        </a:rPr>
                        <a:t>of all fine sediment produced from road surfaces delivered to streams</a:t>
                      </a:r>
                      <a:endParaRPr lang="en-US" sz="1500" dirty="0">
                        <a:effectLst/>
                        <a:latin typeface="Calibri"/>
                        <a:ea typeface="Calibri"/>
                        <a:cs typeface="Times New Roman"/>
                      </a:endParaRPr>
                    </a:p>
                  </a:txBody>
                  <a:tcPr marL="82685" marR="82685" marT="0" marB="0"/>
                </a:tc>
              </a:tr>
              <a:tr h="638082">
                <a:tc>
                  <a:txBody>
                    <a:bodyPr/>
                    <a:lstStyle/>
                    <a:p>
                      <a:pPr marL="0" marR="0" algn="l">
                        <a:spcBef>
                          <a:spcPts val="0"/>
                        </a:spcBef>
                        <a:spcAft>
                          <a:spcPts val="0"/>
                        </a:spcAft>
                      </a:pPr>
                      <a:r>
                        <a:rPr lang="en-US" sz="1400" dirty="0">
                          <a:effectLst/>
                        </a:rPr>
                        <a:t>Landslide Risk</a:t>
                      </a:r>
                      <a:endParaRPr lang="en-US" sz="1500" dirty="0">
                        <a:effectLst/>
                        <a:latin typeface="Calibri"/>
                        <a:ea typeface="Calibri"/>
                        <a:cs typeface="Times New Roman"/>
                      </a:endParaRPr>
                    </a:p>
                  </a:txBody>
                  <a:tcPr marL="82685" marR="82685" marT="0" marB="0"/>
                </a:tc>
                <a:tc>
                  <a:txBody>
                    <a:bodyPr/>
                    <a:lstStyle/>
                    <a:p>
                      <a:pPr marL="0" marR="0" algn="ctr">
                        <a:spcBef>
                          <a:spcPts val="0"/>
                        </a:spcBef>
                        <a:spcAft>
                          <a:spcPts val="0"/>
                        </a:spcAft>
                      </a:pPr>
                      <a:r>
                        <a:rPr lang="en-US" sz="1400" dirty="0">
                          <a:effectLst/>
                        </a:rPr>
                        <a:t>Estimated </a:t>
                      </a:r>
                      <a:r>
                        <a:rPr lang="en-US" sz="1400" b="1" dirty="0">
                          <a:effectLst/>
                        </a:rPr>
                        <a:t>1,740 Mg </a:t>
                      </a:r>
                      <a:r>
                        <a:rPr lang="en-US" sz="1400" dirty="0">
                          <a:effectLst/>
                        </a:rPr>
                        <a:t>delivered to streams, </a:t>
                      </a:r>
                      <a:endParaRPr lang="en-US" sz="1500" dirty="0">
                        <a:effectLst/>
                      </a:endParaRPr>
                    </a:p>
                    <a:p>
                      <a:pPr marL="0" marR="0" algn="ctr">
                        <a:spcBef>
                          <a:spcPts val="0"/>
                        </a:spcBef>
                        <a:spcAft>
                          <a:spcPts val="0"/>
                        </a:spcAft>
                      </a:pPr>
                      <a:r>
                        <a:rPr lang="en-US" sz="1400" dirty="0">
                          <a:effectLst/>
                        </a:rPr>
                        <a:t>(51% of all road related landslide sediment produced); </a:t>
                      </a:r>
                      <a:endParaRPr lang="en-US" sz="1500" dirty="0">
                        <a:effectLst/>
                        <a:latin typeface="Calibri"/>
                        <a:ea typeface="Calibri"/>
                        <a:cs typeface="Times New Roman"/>
                      </a:endParaRPr>
                    </a:p>
                  </a:txBody>
                  <a:tcPr marL="82685" marR="82685" marT="0" marB="0"/>
                </a:tc>
              </a:tr>
              <a:tr h="1399143">
                <a:tc>
                  <a:txBody>
                    <a:bodyPr/>
                    <a:lstStyle/>
                    <a:p>
                      <a:pPr marL="0" marR="0" algn="l">
                        <a:spcBef>
                          <a:spcPts val="0"/>
                        </a:spcBef>
                        <a:spcAft>
                          <a:spcPts val="0"/>
                        </a:spcAft>
                      </a:pPr>
                      <a:r>
                        <a:rPr lang="en-US" sz="1400" dirty="0">
                          <a:effectLst/>
                        </a:rPr>
                        <a:t>Gully Risk</a:t>
                      </a:r>
                      <a:endParaRPr lang="en-US" sz="1500" dirty="0">
                        <a:effectLst/>
                        <a:latin typeface="Calibri"/>
                        <a:ea typeface="Calibri"/>
                        <a:cs typeface="Times New Roman"/>
                      </a:endParaRPr>
                    </a:p>
                  </a:txBody>
                  <a:tcPr marL="82685" marR="82685" marT="0" marB="0"/>
                </a:tc>
                <a:tc>
                  <a:txBody>
                    <a:bodyPr/>
                    <a:lstStyle/>
                    <a:p>
                      <a:pPr marL="0" marR="0" algn="ctr">
                        <a:spcBef>
                          <a:spcPts val="0"/>
                        </a:spcBef>
                        <a:spcAft>
                          <a:spcPts val="0"/>
                        </a:spcAft>
                      </a:pPr>
                      <a:r>
                        <a:rPr lang="en-US" sz="1400" dirty="0">
                          <a:effectLst/>
                        </a:rPr>
                        <a:t>Estimated </a:t>
                      </a:r>
                      <a:r>
                        <a:rPr lang="en-US" sz="1400" b="1" dirty="0">
                          <a:effectLst/>
                        </a:rPr>
                        <a:t>9,300 Mg </a:t>
                      </a:r>
                      <a:r>
                        <a:rPr lang="en-US" sz="1400" dirty="0">
                          <a:effectLst/>
                        </a:rPr>
                        <a:t>of gully sediment delivered </a:t>
                      </a:r>
                      <a:r>
                        <a:rPr lang="en-US" sz="1400" dirty="0" smtClean="0">
                          <a:effectLst/>
                        </a:rPr>
                        <a:t> </a:t>
                      </a:r>
                      <a:r>
                        <a:rPr lang="en-US" sz="1400" dirty="0">
                          <a:effectLst/>
                        </a:rPr>
                        <a:t>(</a:t>
                      </a:r>
                      <a:r>
                        <a:rPr lang="en-US" sz="1400" b="1" dirty="0">
                          <a:effectLst/>
                        </a:rPr>
                        <a:t>80%</a:t>
                      </a:r>
                      <a:r>
                        <a:rPr lang="en-US" sz="1400" dirty="0">
                          <a:effectLst/>
                        </a:rPr>
                        <a:t> of all gully sediment produced); </a:t>
                      </a:r>
                      <a:r>
                        <a:rPr lang="en-US" sz="1400" dirty="0" smtClean="0">
                          <a:effectLst/>
                        </a:rPr>
                        <a:t>An </a:t>
                      </a:r>
                      <a:r>
                        <a:rPr lang="en-US" sz="1400" dirty="0">
                          <a:effectLst/>
                        </a:rPr>
                        <a:t>average of 50% of all drainage locations exceed ESI</a:t>
                      </a:r>
                      <a:r>
                        <a:rPr lang="en-US" sz="1400" baseline="-25000" dirty="0">
                          <a:effectLst/>
                        </a:rPr>
                        <a:t>crit</a:t>
                      </a:r>
                      <a:r>
                        <a:rPr lang="en-US" sz="1400" dirty="0">
                          <a:effectLst/>
                        </a:rPr>
                        <a:t> threshold for paved roads in Mehrten Formation, glacial deposit, and undifferentiated Paleozoic geology types </a:t>
                      </a:r>
                      <a:endParaRPr lang="en-US" sz="1500" dirty="0">
                        <a:effectLst/>
                        <a:latin typeface="Calibri"/>
                        <a:ea typeface="Calibri"/>
                        <a:cs typeface="Times New Roman"/>
                      </a:endParaRPr>
                    </a:p>
                  </a:txBody>
                  <a:tcPr marL="82685" marR="82685" marT="0" marB="0"/>
                </a:tc>
              </a:tr>
              <a:tr h="297058">
                <a:tc>
                  <a:txBody>
                    <a:bodyPr/>
                    <a:lstStyle/>
                    <a:p>
                      <a:pPr marL="0" marR="0" algn="l">
                        <a:spcBef>
                          <a:spcPts val="0"/>
                        </a:spcBef>
                        <a:spcAft>
                          <a:spcPts val="0"/>
                        </a:spcAft>
                      </a:pPr>
                      <a:r>
                        <a:rPr lang="en-US" sz="1400" dirty="0">
                          <a:effectLst/>
                        </a:rPr>
                        <a:t>Stream Crossing Risk</a:t>
                      </a:r>
                      <a:endParaRPr lang="en-US" sz="1500" dirty="0">
                        <a:effectLst/>
                        <a:latin typeface="Calibri"/>
                        <a:ea typeface="Calibri"/>
                        <a:cs typeface="Times New Roman"/>
                      </a:endParaRPr>
                    </a:p>
                  </a:txBody>
                  <a:tcPr marL="82685" marR="82685" marT="0" marB="0"/>
                </a:tc>
                <a:tc>
                  <a:txBody>
                    <a:bodyPr/>
                    <a:lstStyle/>
                    <a:p>
                      <a:pPr marL="0" marR="0" algn="ctr">
                        <a:spcBef>
                          <a:spcPts val="0"/>
                        </a:spcBef>
                        <a:spcAft>
                          <a:spcPts val="0"/>
                        </a:spcAft>
                      </a:pPr>
                      <a:r>
                        <a:rPr lang="en-US" sz="1400" dirty="0">
                          <a:effectLst/>
                        </a:rPr>
                        <a:t> </a:t>
                      </a:r>
                      <a:endParaRPr lang="en-US" sz="1500" dirty="0">
                        <a:effectLst/>
                        <a:latin typeface="Calibri"/>
                        <a:ea typeface="Calibri"/>
                        <a:cs typeface="Times New Roman"/>
                      </a:endParaRPr>
                    </a:p>
                  </a:txBody>
                  <a:tcPr marL="82685" marR="82685" marT="0" marB="0"/>
                </a:tc>
              </a:tr>
              <a:tr h="297058">
                <a:tc>
                  <a:txBody>
                    <a:bodyPr/>
                    <a:lstStyle/>
                    <a:p>
                      <a:pPr marL="0" marR="0" algn="l">
                        <a:spcBef>
                          <a:spcPts val="0"/>
                        </a:spcBef>
                        <a:spcAft>
                          <a:spcPts val="0"/>
                        </a:spcAft>
                      </a:pPr>
                      <a:r>
                        <a:rPr lang="en-US" sz="1400" dirty="0">
                          <a:effectLst/>
                        </a:rPr>
                        <a:t>  - plug potential</a:t>
                      </a:r>
                      <a:endParaRPr lang="en-US" sz="1500" dirty="0">
                        <a:effectLst/>
                        <a:latin typeface="Calibri"/>
                        <a:ea typeface="Calibri"/>
                        <a:cs typeface="Times New Roman"/>
                      </a:endParaRPr>
                    </a:p>
                  </a:txBody>
                  <a:tcPr marL="82685" marR="82685" marT="0" marB="0"/>
                </a:tc>
                <a:tc>
                  <a:txBody>
                    <a:bodyPr/>
                    <a:lstStyle/>
                    <a:p>
                      <a:pPr marL="0" marR="0" algn="ctr">
                        <a:spcBef>
                          <a:spcPts val="0"/>
                        </a:spcBef>
                        <a:spcAft>
                          <a:spcPts val="0"/>
                        </a:spcAft>
                      </a:pPr>
                      <a:r>
                        <a:rPr lang="en-US" sz="1400" dirty="0">
                          <a:effectLst/>
                        </a:rPr>
                        <a:t>16 sites (8%) with elevated risk (SBI of 3)</a:t>
                      </a:r>
                      <a:endParaRPr lang="en-US" sz="1500" dirty="0">
                        <a:effectLst/>
                        <a:latin typeface="Calibri"/>
                        <a:ea typeface="Calibri"/>
                        <a:cs typeface="Times New Roman"/>
                      </a:endParaRPr>
                    </a:p>
                  </a:txBody>
                  <a:tcPr marL="82685" marR="82685" marT="0" marB="0"/>
                </a:tc>
              </a:tr>
              <a:tr h="297058">
                <a:tc>
                  <a:txBody>
                    <a:bodyPr/>
                    <a:lstStyle/>
                    <a:p>
                      <a:pPr marL="0" marR="0" algn="l">
                        <a:spcBef>
                          <a:spcPts val="0"/>
                        </a:spcBef>
                        <a:spcAft>
                          <a:spcPts val="0"/>
                        </a:spcAft>
                      </a:pPr>
                      <a:r>
                        <a:rPr lang="en-US" sz="1400" dirty="0">
                          <a:effectLst/>
                        </a:rPr>
                        <a:t>  - fill at risk</a:t>
                      </a:r>
                      <a:endParaRPr lang="en-US" sz="1500" dirty="0">
                        <a:effectLst/>
                        <a:latin typeface="Calibri"/>
                        <a:ea typeface="Calibri"/>
                        <a:cs typeface="Times New Roman"/>
                      </a:endParaRPr>
                    </a:p>
                  </a:txBody>
                  <a:tcPr marL="82685" marR="82685" marT="0" marB="0"/>
                </a:tc>
                <a:tc>
                  <a:txBody>
                    <a:bodyPr/>
                    <a:lstStyle/>
                    <a:p>
                      <a:pPr marL="0" marR="0" algn="ctr">
                        <a:spcBef>
                          <a:spcPts val="0"/>
                        </a:spcBef>
                        <a:spcAft>
                          <a:spcPts val="0"/>
                        </a:spcAft>
                      </a:pPr>
                      <a:r>
                        <a:rPr lang="en-US" sz="1400" b="1" dirty="0">
                          <a:effectLst/>
                        </a:rPr>
                        <a:t>27,970 m</a:t>
                      </a:r>
                      <a:r>
                        <a:rPr lang="en-US" sz="1400" b="1" baseline="30000" dirty="0">
                          <a:effectLst/>
                        </a:rPr>
                        <a:t>3</a:t>
                      </a:r>
                      <a:r>
                        <a:rPr lang="en-US" sz="1400" b="1" dirty="0">
                          <a:effectLst/>
                        </a:rPr>
                        <a:t>, 44,750 Mg </a:t>
                      </a:r>
                      <a:endParaRPr lang="en-US" sz="1500" b="1" dirty="0">
                        <a:effectLst/>
                        <a:latin typeface="Calibri"/>
                        <a:ea typeface="Calibri"/>
                        <a:cs typeface="Times New Roman"/>
                      </a:endParaRPr>
                    </a:p>
                  </a:txBody>
                  <a:tcPr marL="82685" marR="82685" marT="0" marB="0"/>
                </a:tc>
              </a:tr>
              <a:tr h="297058">
                <a:tc>
                  <a:txBody>
                    <a:bodyPr/>
                    <a:lstStyle/>
                    <a:p>
                      <a:pPr marL="0" marR="0" algn="l">
                        <a:spcBef>
                          <a:spcPts val="0"/>
                        </a:spcBef>
                        <a:spcAft>
                          <a:spcPts val="0"/>
                        </a:spcAft>
                      </a:pPr>
                      <a:r>
                        <a:rPr lang="en-US" sz="1400" dirty="0">
                          <a:effectLst/>
                        </a:rPr>
                        <a:t>  - diversion potential</a:t>
                      </a:r>
                      <a:endParaRPr lang="en-US" sz="1500" dirty="0">
                        <a:effectLst/>
                        <a:latin typeface="Calibri"/>
                        <a:ea typeface="Calibri"/>
                        <a:cs typeface="Times New Roman"/>
                      </a:endParaRPr>
                    </a:p>
                  </a:txBody>
                  <a:tcPr marL="82685" marR="82685" marT="0" marB="0"/>
                </a:tc>
                <a:tc>
                  <a:txBody>
                    <a:bodyPr/>
                    <a:lstStyle/>
                    <a:p>
                      <a:pPr marL="0" marR="0" algn="ctr">
                        <a:spcBef>
                          <a:spcPts val="0"/>
                        </a:spcBef>
                        <a:spcAft>
                          <a:spcPts val="0"/>
                        </a:spcAft>
                      </a:pPr>
                      <a:r>
                        <a:rPr lang="en-US" sz="1400" dirty="0">
                          <a:effectLst/>
                        </a:rPr>
                        <a:t>104 sites (</a:t>
                      </a:r>
                      <a:r>
                        <a:rPr lang="en-US" sz="1400" b="1" dirty="0">
                          <a:effectLst/>
                        </a:rPr>
                        <a:t>41%) with diversion potential</a:t>
                      </a:r>
                      <a:endParaRPr lang="en-US" sz="1500" b="1" dirty="0">
                        <a:effectLst/>
                        <a:latin typeface="Calibri"/>
                        <a:ea typeface="Calibri"/>
                        <a:cs typeface="Times New Roman"/>
                      </a:endParaRPr>
                    </a:p>
                  </a:txBody>
                  <a:tcPr marL="82685" marR="82685" marT="0" marB="0"/>
                </a:tc>
              </a:tr>
              <a:tr h="891174">
                <a:tc>
                  <a:txBody>
                    <a:bodyPr/>
                    <a:lstStyle/>
                    <a:p>
                      <a:pPr marL="0" marR="0" indent="0" algn="l">
                        <a:spcBef>
                          <a:spcPts val="0"/>
                        </a:spcBef>
                        <a:spcAft>
                          <a:spcPts val="0"/>
                        </a:spcAft>
                      </a:pPr>
                      <a:r>
                        <a:rPr lang="en-US" sz="1400" dirty="0">
                          <a:effectLst/>
                        </a:rPr>
                        <a:t>Drain Point Problems</a:t>
                      </a:r>
                      <a:endParaRPr lang="en-US" sz="1500" dirty="0">
                        <a:effectLst/>
                        <a:latin typeface="Calibri"/>
                        <a:ea typeface="Calibri"/>
                        <a:cs typeface="Times New Roman"/>
                      </a:endParaRPr>
                    </a:p>
                  </a:txBody>
                  <a:tcPr marL="82685" marR="82685" marT="0" marB="0"/>
                </a:tc>
                <a:tc>
                  <a:txBody>
                    <a:bodyPr/>
                    <a:lstStyle/>
                    <a:p>
                      <a:pPr marL="0" marR="0" algn="ctr">
                        <a:spcBef>
                          <a:spcPts val="0"/>
                        </a:spcBef>
                        <a:spcAft>
                          <a:spcPts val="0"/>
                        </a:spcAft>
                      </a:pPr>
                      <a:r>
                        <a:rPr lang="en-US" sz="1400" dirty="0">
                          <a:effectLst/>
                        </a:rPr>
                        <a:t>1,148 drain points (</a:t>
                      </a:r>
                      <a:r>
                        <a:rPr lang="en-US" sz="1400" b="1" dirty="0">
                          <a:effectLst/>
                        </a:rPr>
                        <a:t>25%</a:t>
                      </a:r>
                      <a:r>
                        <a:rPr lang="en-US" sz="1400" dirty="0">
                          <a:effectLst/>
                        </a:rPr>
                        <a:t> of all) with problems; </a:t>
                      </a:r>
                      <a:r>
                        <a:rPr lang="en-US" sz="1400" b="1" dirty="0" smtClean="0">
                          <a:effectLst/>
                        </a:rPr>
                        <a:t>1,640 </a:t>
                      </a:r>
                      <a:r>
                        <a:rPr lang="en-US" sz="1400" b="1" dirty="0">
                          <a:effectLst/>
                        </a:rPr>
                        <a:t>Mg  of road derived fill </a:t>
                      </a:r>
                      <a:r>
                        <a:rPr lang="en-US" sz="1400" dirty="0">
                          <a:effectLst/>
                        </a:rPr>
                        <a:t>erosion </a:t>
                      </a:r>
                      <a:r>
                        <a:rPr lang="en-US" sz="1400" b="1" dirty="0">
                          <a:effectLst/>
                        </a:rPr>
                        <a:t>delivered</a:t>
                      </a:r>
                      <a:r>
                        <a:rPr lang="en-US" sz="1400" dirty="0">
                          <a:effectLst/>
                        </a:rPr>
                        <a:t> </a:t>
                      </a:r>
                      <a:r>
                        <a:rPr lang="en-US" sz="1400" dirty="0" smtClean="0">
                          <a:effectLst/>
                        </a:rPr>
                        <a:t>(</a:t>
                      </a:r>
                      <a:r>
                        <a:rPr lang="en-US" sz="1400" dirty="0">
                          <a:effectLst/>
                        </a:rPr>
                        <a:t>70% of all fill erosion sediment produced)                                                                                               </a:t>
                      </a:r>
                      <a:endParaRPr lang="en-US" sz="1500" dirty="0">
                        <a:effectLst/>
                        <a:latin typeface="Calibri"/>
                        <a:ea typeface="Calibri"/>
                        <a:cs typeface="Times New Roman"/>
                      </a:endParaRPr>
                    </a:p>
                  </a:txBody>
                  <a:tcPr marL="82685" marR="82685" marT="0" marB="0"/>
                </a:tc>
              </a:tr>
            </a:tbl>
          </a:graphicData>
        </a:graphic>
      </p:graphicFrame>
    </p:spTree>
    <p:extLst>
      <p:ext uri="{BB962C8B-B14F-4D97-AF65-F5344CB8AC3E}">
        <p14:creationId xmlns:p14="http://schemas.microsoft.com/office/powerpoint/2010/main" val="392162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731994" y="609600"/>
            <a:ext cx="6125845" cy="5241925"/>
          </a:xfrm>
          <a:prstGeom prst="rect">
            <a:avLst/>
          </a:prstGeom>
        </p:spPr>
      </p:pic>
      <p:sp>
        <p:nvSpPr>
          <p:cNvPr id="4" name="Content Placeholder 1"/>
          <p:cNvSpPr txBox="1">
            <a:spLocks/>
          </p:cNvSpPr>
          <p:nvPr/>
        </p:nvSpPr>
        <p:spPr>
          <a:xfrm>
            <a:off x="273424" y="6096000"/>
            <a:ext cx="8686800" cy="914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spcAft>
                <a:spcPts val="200"/>
              </a:spcAft>
              <a:buClr>
                <a:srgbClr val="2F014B"/>
              </a:buClr>
              <a:buFont typeface="Wingdings" panose="05000000000000000000" pitchFamily="2" charset="2"/>
              <a:buChar char="v"/>
            </a:pPr>
            <a:r>
              <a:rPr lang="en-US" sz="1400" dirty="0" smtClean="0">
                <a:solidFill>
                  <a:srgbClr val="2F014B"/>
                </a:solidFill>
              </a:rPr>
              <a:t>Stream crossing fill failure risk factors</a:t>
            </a:r>
          </a:p>
          <a:p>
            <a:pPr>
              <a:spcAft>
                <a:spcPts val="200"/>
              </a:spcAft>
              <a:buClr>
                <a:srgbClr val="2F014B"/>
              </a:buClr>
              <a:buFont typeface="Wingdings" panose="05000000000000000000" pitchFamily="2" charset="2"/>
              <a:buChar char="v"/>
            </a:pPr>
            <a:endParaRPr lang="en-US" sz="1400" dirty="0">
              <a:solidFill>
                <a:srgbClr val="2F014B"/>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987816264"/>
              </p:ext>
            </p:extLst>
          </p:nvPr>
        </p:nvGraphicFramePr>
        <p:xfrm>
          <a:off x="359707" y="3962400"/>
          <a:ext cx="2337549" cy="1672486"/>
        </p:xfrm>
        <a:graphic>
          <a:graphicData uri="http://schemas.openxmlformats.org/drawingml/2006/table">
            <a:tbl>
              <a:tblPr firstRow="1" firstCol="1" bandRow="1">
                <a:tableStyleId>{5C22544A-7EE6-4342-B048-85BDC9FD1C3A}</a:tableStyleId>
              </a:tblPr>
              <a:tblGrid>
                <a:gridCol w="1355778"/>
                <a:gridCol w="327257"/>
                <a:gridCol w="327257"/>
                <a:gridCol w="327257"/>
              </a:tblGrid>
              <a:tr h="928627">
                <a:tc gridSpan="4">
                  <a:txBody>
                    <a:bodyPr/>
                    <a:lstStyle/>
                    <a:p>
                      <a:pPr marL="0" marR="0" algn="r">
                        <a:spcBef>
                          <a:spcPts val="0"/>
                        </a:spcBef>
                        <a:spcAft>
                          <a:spcPts val="0"/>
                        </a:spcAft>
                      </a:pPr>
                      <a:r>
                        <a:rPr lang="en-US" sz="900" dirty="0">
                          <a:effectLst/>
                        </a:rPr>
                        <a:t>Table 14. Blocking rate in percent for different culvert plug conditions by SBI category.</a:t>
                      </a:r>
                      <a:endParaRPr lang="en-US" sz="1000" dirty="0">
                        <a:effectLst/>
                        <a:latin typeface="Calibri"/>
                        <a:ea typeface="Calibri"/>
                        <a:cs typeface="Times New Roman"/>
                      </a:endParaRPr>
                    </a:p>
                  </a:txBody>
                  <a:tcPr marL="59737" marR="59737" marT="0" marB="59737" anchor="b"/>
                </a:tc>
                <a:tc hMerge="1">
                  <a:txBody>
                    <a:bodyPr/>
                    <a:lstStyle/>
                    <a:p>
                      <a:endParaRPr lang="en-US"/>
                    </a:p>
                  </a:txBody>
                  <a:tcPr/>
                </a:tc>
                <a:tc hMerge="1">
                  <a:txBody>
                    <a:bodyPr/>
                    <a:lstStyle/>
                    <a:p>
                      <a:endParaRPr lang="en-US"/>
                    </a:p>
                  </a:txBody>
                  <a:tcPr/>
                </a:tc>
                <a:tc hMerge="1">
                  <a:txBody>
                    <a:bodyPr/>
                    <a:lstStyle/>
                    <a:p>
                      <a:endParaRPr lang="en-US"/>
                    </a:p>
                  </a:txBody>
                  <a:tcPr/>
                </a:tc>
              </a:tr>
              <a:tr h="249338">
                <a:tc rowSpan="2">
                  <a:txBody>
                    <a:bodyPr/>
                    <a:lstStyle/>
                    <a:p>
                      <a:pPr marL="0" marR="0" algn="r">
                        <a:spcBef>
                          <a:spcPts val="0"/>
                        </a:spcBef>
                        <a:spcAft>
                          <a:spcPts val="0"/>
                        </a:spcAft>
                      </a:pPr>
                      <a:r>
                        <a:rPr lang="en-US" sz="800" dirty="0">
                          <a:effectLst/>
                        </a:rPr>
                        <a:t>Plug Conditions</a:t>
                      </a:r>
                      <a:endParaRPr lang="en-US" sz="1000" dirty="0">
                        <a:effectLst/>
                        <a:latin typeface="Calibri"/>
                        <a:ea typeface="Calibri"/>
                        <a:cs typeface="Times New Roman"/>
                      </a:endParaRPr>
                    </a:p>
                  </a:txBody>
                  <a:tcPr marL="56101" marR="56101" marT="0" marB="0" anchor="ctr"/>
                </a:tc>
                <a:tc gridSpan="3">
                  <a:txBody>
                    <a:bodyPr/>
                    <a:lstStyle/>
                    <a:p>
                      <a:pPr marL="0" marR="0" algn="ctr">
                        <a:spcBef>
                          <a:spcPts val="0"/>
                        </a:spcBef>
                        <a:spcAft>
                          <a:spcPts val="0"/>
                        </a:spcAft>
                      </a:pPr>
                      <a:r>
                        <a:rPr lang="en-US" sz="800" dirty="0">
                          <a:effectLst/>
                        </a:rPr>
                        <a:t>Blocking Rate for each SBI (%)</a:t>
                      </a:r>
                      <a:endParaRPr lang="en-US" sz="1000" dirty="0">
                        <a:effectLst/>
                        <a:latin typeface="Calibri"/>
                        <a:ea typeface="Calibri"/>
                        <a:cs typeface="Times New Roman"/>
                      </a:endParaRPr>
                    </a:p>
                  </a:txBody>
                  <a:tcPr marL="56101" marR="56101" marT="0" marB="0"/>
                </a:tc>
                <a:tc hMerge="1">
                  <a:txBody>
                    <a:bodyPr/>
                    <a:lstStyle/>
                    <a:p>
                      <a:endParaRPr lang="en-US"/>
                    </a:p>
                  </a:txBody>
                  <a:tcPr/>
                </a:tc>
                <a:tc hMerge="1">
                  <a:txBody>
                    <a:bodyPr/>
                    <a:lstStyle/>
                    <a:p>
                      <a:endParaRPr lang="en-US"/>
                    </a:p>
                  </a:txBody>
                  <a:tcPr/>
                </a:tc>
              </a:tr>
              <a:tr h="124669">
                <a:tc vMerge="1">
                  <a:txBody>
                    <a:bodyPr/>
                    <a:lstStyle/>
                    <a:p>
                      <a:endParaRPr lang="en-US"/>
                    </a:p>
                  </a:txBody>
                  <a:tcPr/>
                </a:tc>
                <a:tc>
                  <a:txBody>
                    <a:bodyPr/>
                    <a:lstStyle/>
                    <a:p>
                      <a:pPr marL="0" marR="0" algn="ctr">
                        <a:spcBef>
                          <a:spcPts val="0"/>
                        </a:spcBef>
                        <a:spcAft>
                          <a:spcPts val="0"/>
                        </a:spcAft>
                      </a:pPr>
                      <a:r>
                        <a:rPr lang="en-US" sz="800" dirty="0">
                          <a:effectLst/>
                        </a:rPr>
                        <a:t>1</a:t>
                      </a:r>
                      <a:endParaRPr lang="en-US" sz="1000" dirty="0">
                        <a:effectLst/>
                        <a:latin typeface="Calibri"/>
                        <a:ea typeface="Calibri"/>
                        <a:cs typeface="Times New Roman"/>
                      </a:endParaRPr>
                    </a:p>
                  </a:txBody>
                  <a:tcPr marL="56101" marR="56101" marT="0" marB="0"/>
                </a:tc>
                <a:tc>
                  <a:txBody>
                    <a:bodyPr/>
                    <a:lstStyle/>
                    <a:p>
                      <a:pPr marL="0" marR="0" algn="ctr">
                        <a:spcBef>
                          <a:spcPts val="0"/>
                        </a:spcBef>
                        <a:spcAft>
                          <a:spcPts val="0"/>
                        </a:spcAft>
                      </a:pPr>
                      <a:r>
                        <a:rPr lang="en-US" sz="800" dirty="0">
                          <a:effectLst/>
                        </a:rPr>
                        <a:t>2</a:t>
                      </a:r>
                      <a:endParaRPr lang="en-US" sz="1000" dirty="0">
                        <a:effectLst/>
                        <a:latin typeface="Calibri"/>
                        <a:ea typeface="Calibri"/>
                        <a:cs typeface="Times New Roman"/>
                      </a:endParaRPr>
                    </a:p>
                  </a:txBody>
                  <a:tcPr marL="56101" marR="56101" marT="0" marB="0"/>
                </a:tc>
                <a:tc>
                  <a:txBody>
                    <a:bodyPr/>
                    <a:lstStyle/>
                    <a:p>
                      <a:pPr marL="0" marR="0" algn="ctr">
                        <a:spcBef>
                          <a:spcPts val="0"/>
                        </a:spcBef>
                        <a:spcAft>
                          <a:spcPts val="0"/>
                        </a:spcAft>
                      </a:pPr>
                      <a:r>
                        <a:rPr lang="en-US" sz="800" dirty="0">
                          <a:effectLst/>
                        </a:rPr>
                        <a:t>3</a:t>
                      </a:r>
                      <a:endParaRPr lang="en-US" sz="1000" dirty="0">
                        <a:effectLst/>
                        <a:latin typeface="Calibri"/>
                        <a:ea typeface="Calibri"/>
                        <a:cs typeface="Times New Roman"/>
                      </a:endParaRPr>
                    </a:p>
                  </a:txBody>
                  <a:tcPr marL="56101" marR="56101" marT="0" marB="0"/>
                </a:tc>
              </a:tr>
              <a:tr h="189601">
                <a:tc>
                  <a:txBody>
                    <a:bodyPr/>
                    <a:lstStyle/>
                    <a:p>
                      <a:pPr marL="0" marR="0" algn="r">
                        <a:spcBef>
                          <a:spcPts val="0"/>
                        </a:spcBef>
                        <a:spcAft>
                          <a:spcPts val="0"/>
                        </a:spcAft>
                      </a:pPr>
                      <a:r>
                        <a:rPr lang="en-US" sz="800" dirty="0">
                          <a:effectLst/>
                        </a:rPr>
                        <a:t>Partially and totally blocked</a:t>
                      </a:r>
                      <a:endParaRPr lang="en-US" sz="1000" dirty="0">
                        <a:effectLst/>
                        <a:latin typeface="Calibri"/>
                        <a:ea typeface="Calibri"/>
                        <a:cs typeface="Times New Roman"/>
                      </a:endParaRPr>
                    </a:p>
                  </a:txBody>
                  <a:tcPr marL="56101" marR="56101" marT="0" marB="0" anchor="ctr"/>
                </a:tc>
                <a:tc>
                  <a:txBody>
                    <a:bodyPr/>
                    <a:lstStyle/>
                    <a:p>
                      <a:pPr marL="0" marR="0" algn="ctr">
                        <a:spcBef>
                          <a:spcPts val="0"/>
                        </a:spcBef>
                        <a:spcAft>
                          <a:spcPts val="0"/>
                        </a:spcAft>
                      </a:pPr>
                      <a:r>
                        <a:rPr lang="en-US" sz="800" dirty="0">
                          <a:effectLst/>
                        </a:rPr>
                        <a:t>16</a:t>
                      </a:r>
                      <a:endParaRPr lang="en-US" sz="1000" dirty="0">
                        <a:effectLst/>
                        <a:latin typeface="Calibri"/>
                        <a:ea typeface="Calibri"/>
                        <a:cs typeface="Times New Roman"/>
                      </a:endParaRPr>
                    </a:p>
                  </a:txBody>
                  <a:tcPr marL="56101" marR="56101" marT="0" marB="0" anchor="ctr"/>
                </a:tc>
                <a:tc>
                  <a:txBody>
                    <a:bodyPr/>
                    <a:lstStyle/>
                    <a:p>
                      <a:pPr marL="0" marR="0" algn="ctr">
                        <a:spcBef>
                          <a:spcPts val="0"/>
                        </a:spcBef>
                        <a:spcAft>
                          <a:spcPts val="0"/>
                        </a:spcAft>
                      </a:pPr>
                      <a:r>
                        <a:rPr lang="en-US" sz="800" dirty="0">
                          <a:effectLst/>
                        </a:rPr>
                        <a:t>23</a:t>
                      </a:r>
                      <a:endParaRPr lang="en-US" sz="1000" dirty="0">
                        <a:effectLst/>
                        <a:latin typeface="Calibri"/>
                        <a:ea typeface="Calibri"/>
                        <a:cs typeface="Times New Roman"/>
                      </a:endParaRPr>
                    </a:p>
                  </a:txBody>
                  <a:tcPr marL="56101" marR="56101" marT="0" marB="0" anchor="ctr"/>
                </a:tc>
                <a:tc>
                  <a:txBody>
                    <a:bodyPr/>
                    <a:lstStyle/>
                    <a:p>
                      <a:pPr marL="0" marR="0" algn="ctr">
                        <a:spcBef>
                          <a:spcPts val="0"/>
                        </a:spcBef>
                        <a:spcAft>
                          <a:spcPts val="0"/>
                        </a:spcAft>
                      </a:pPr>
                      <a:r>
                        <a:rPr lang="en-US" sz="800" dirty="0">
                          <a:effectLst/>
                        </a:rPr>
                        <a:t>12</a:t>
                      </a:r>
                      <a:endParaRPr lang="en-US" sz="1000" dirty="0">
                        <a:effectLst/>
                        <a:latin typeface="Calibri"/>
                        <a:ea typeface="Calibri"/>
                        <a:cs typeface="Times New Roman"/>
                      </a:endParaRPr>
                    </a:p>
                  </a:txBody>
                  <a:tcPr marL="56101" marR="56101" marT="0" marB="0" anchor="ctr"/>
                </a:tc>
              </a:tr>
              <a:tr h="180251">
                <a:tc>
                  <a:txBody>
                    <a:bodyPr/>
                    <a:lstStyle/>
                    <a:p>
                      <a:pPr marL="0" marR="0" algn="r">
                        <a:spcBef>
                          <a:spcPts val="0"/>
                        </a:spcBef>
                        <a:spcAft>
                          <a:spcPts val="0"/>
                        </a:spcAft>
                      </a:pPr>
                      <a:r>
                        <a:rPr lang="en-US" sz="800" dirty="0">
                          <a:effectLst/>
                        </a:rPr>
                        <a:t>Totally blocked pipes only</a:t>
                      </a:r>
                      <a:endParaRPr lang="en-US" sz="1000" dirty="0">
                        <a:effectLst/>
                        <a:latin typeface="Calibri"/>
                        <a:ea typeface="Calibri"/>
                        <a:cs typeface="Times New Roman"/>
                      </a:endParaRPr>
                    </a:p>
                  </a:txBody>
                  <a:tcPr marL="56101" marR="56101" marT="0" marB="0" anchor="ctr"/>
                </a:tc>
                <a:tc>
                  <a:txBody>
                    <a:bodyPr/>
                    <a:lstStyle/>
                    <a:p>
                      <a:pPr marL="0" marR="0" algn="ctr">
                        <a:spcBef>
                          <a:spcPts val="0"/>
                        </a:spcBef>
                        <a:spcAft>
                          <a:spcPts val="0"/>
                        </a:spcAft>
                      </a:pPr>
                      <a:r>
                        <a:rPr lang="en-US" sz="800" dirty="0">
                          <a:effectLst/>
                        </a:rPr>
                        <a:t>3</a:t>
                      </a:r>
                      <a:endParaRPr lang="en-US" sz="1000" dirty="0">
                        <a:effectLst/>
                        <a:latin typeface="Calibri"/>
                        <a:ea typeface="Calibri"/>
                        <a:cs typeface="Times New Roman"/>
                      </a:endParaRPr>
                    </a:p>
                  </a:txBody>
                  <a:tcPr marL="56101" marR="56101" marT="0" marB="0" anchor="ctr"/>
                </a:tc>
                <a:tc>
                  <a:txBody>
                    <a:bodyPr/>
                    <a:lstStyle/>
                    <a:p>
                      <a:pPr marL="0" marR="0" algn="ctr">
                        <a:spcBef>
                          <a:spcPts val="0"/>
                        </a:spcBef>
                        <a:spcAft>
                          <a:spcPts val="0"/>
                        </a:spcAft>
                      </a:pPr>
                      <a:r>
                        <a:rPr lang="en-US" sz="800" dirty="0">
                          <a:effectLst/>
                        </a:rPr>
                        <a:t>6</a:t>
                      </a:r>
                      <a:endParaRPr lang="en-US" sz="1000" dirty="0">
                        <a:effectLst/>
                        <a:latin typeface="Calibri"/>
                        <a:ea typeface="Calibri"/>
                        <a:cs typeface="Times New Roman"/>
                      </a:endParaRPr>
                    </a:p>
                  </a:txBody>
                  <a:tcPr marL="56101" marR="56101" marT="0" marB="0" anchor="ctr"/>
                </a:tc>
                <a:tc>
                  <a:txBody>
                    <a:bodyPr/>
                    <a:lstStyle/>
                    <a:p>
                      <a:pPr marL="0" marR="0" algn="ctr">
                        <a:spcBef>
                          <a:spcPts val="0"/>
                        </a:spcBef>
                        <a:spcAft>
                          <a:spcPts val="0"/>
                        </a:spcAft>
                      </a:pPr>
                      <a:r>
                        <a:rPr lang="en-US" sz="800" dirty="0">
                          <a:effectLst/>
                        </a:rPr>
                        <a:t>6</a:t>
                      </a:r>
                      <a:endParaRPr lang="en-US" sz="1000" dirty="0">
                        <a:effectLst/>
                        <a:latin typeface="Calibri"/>
                        <a:ea typeface="Calibri"/>
                        <a:cs typeface="Times New Roman"/>
                      </a:endParaRPr>
                    </a:p>
                  </a:txBody>
                  <a:tcPr marL="56101" marR="56101" marT="0" marB="0" anchor="ctr"/>
                </a:tc>
              </a:tr>
            </a:tbl>
          </a:graphicData>
        </a:graphic>
      </p:graphicFrame>
      <p:pic>
        <p:nvPicPr>
          <p:cNvPr id="5" name="Picture 4"/>
          <p:cNvPicPr/>
          <p:nvPr/>
        </p:nvPicPr>
        <p:blipFill>
          <a:blip r:embed="rId4"/>
          <a:stretch>
            <a:fillRect/>
          </a:stretch>
        </p:blipFill>
        <p:spPr>
          <a:xfrm>
            <a:off x="338417" y="2105421"/>
            <a:ext cx="2362200" cy="1780779"/>
          </a:xfrm>
          <a:prstGeom prst="rect">
            <a:avLst/>
          </a:prstGeom>
          <a:ln w="50800">
            <a:solidFill>
              <a:schemeClr val="bg1"/>
            </a:solidFill>
          </a:ln>
        </p:spPr>
      </p:pic>
    </p:spTree>
    <p:extLst>
      <p:ext uri="{BB962C8B-B14F-4D97-AF65-F5344CB8AC3E}">
        <p14:creationId xmlns:p14="http://schemas.microsoft.com/office/powerpoint/2010/main" val="3877219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Sediment delivery variability</a:t>
            </a:r>
            <a:endParaRPr lang="en-US" dirty="0"/>
          </a:p>
        </p:txBody>
      </p:sp>
      <p:pic>
        <p:nvPicPr>
          <p:cNvPr id="4"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62" t="10125" b="2111"/>
          <a:stretch/>
        </p:blipFill>
        <p:spPr bwMode="auto">
          <a:xfrm>
            <a:off x="1371600" y="1370908"/>
            <a:ext cx="6354529" cy="5487092"/>
          </a:xfrm>
          <a:prstGeom prst="rect">
            <a:avLst/>
          </a:prstGeom>
          <a:solidFill>
            <a:schemeClr val="bg1"/>
          </a:solidFill>
          <a:ln>
            <a:noFill/>
          </a:ln>
          <a:effectLst/>
        </p:spPr>
      </p:pic>
    </p:spTree>
    <p:extLst>
      <p:ext uri="{BB962C8B-B14F-4D97-AF65-F5344CB8AC3E}">
        <p14:creationId xmlns:p14="http://schemas.microsoft.com/office/powerpoint/2010/main" val="3749789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381001" y="2819400"/>
            <a:ext cx="2819399" cy="3657600"/>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endParaRPr lang="en-US" sz="1400" dirty="0">
              <a:solidFill>
                <a:srgbClr val="2F014B"/>
              </a:solidFill>
            </a:endParaRPr>
          </a:p>
          <a:p>
            <a:pPr marL="285750" indent="-285750" algn="l">
              <a:buFont typeface="Arial" panose="020B0604020202020204" pitchFamily="34" charset="0"/>
              <a:buChar char="•"/>
            </a:pPr>
            <a:endParaRPr lang="en-US" sz="1400" dirty="0" smtClean="0">
              <a:solidFill>
                <a:srgbClr val="2F014B"/>
              </a:solidFill>
            </a:endParaRPr>
          </a:p>
          <a:p>
            <a:pPr marL="285750" indent="-285750">
              <a:buFont typeface="Arial" panose="020B0604020202020204" pitchFamily="34" charset="0"/>
              <a:buChar char="•"/>
            </a:pPr>
            <a:endParaRPr lang="en-US" sz="1400" dirty="0" smtClean="0">
              <a:solidFill>
                <a:srgbClr val="2F014B"/>
              </a:solidFill>
            </a:endParaRPr>
          </a:p>
          <a:p>
            <a:endParaRPr lang="en-US" dirty="0"/>
          </a:p>
        </p:txBody>
      </p:sp>
      <p:sp>
        <p:nvSpPr>
          <p:cNvPr id="7" name="Content Placeholder 1"/>
          <p:cNvSpPr txBox="1">
            <a:spLocks/>
          </p:cNvSpPr>
          <p:nvPr/>
        </p:nvSpPr>
        <p:spPr>
          <a:xfrm>
            <a:off x="381000" y="1752600"/>
            <a:ext cx="2743200" cy="578815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285750" indent="-285750" algn="l">
              <a:buClr>
                <a:srgbClr val="2F014B"/>
              </a:buClr>
              <a:buSzPct val="50000"/>
              <a:buFont typeface="Wingdings" panose="05000000000000000000" pitchFamily="2" charset="2"/>
              <a:buChar char="v"/>
            </a:pPr>
            <a:r>
              <a:rPr lang="en-US" sz="1400" dirty="0" smtClean="0">
                <a:solidFill>
                  <a:srgbClr val="2F014B"/>
                </a:solidFill>
              </a:rPr>
              <a:t>The Power Fire burned over </a:t>
            </a:r>
            <a:r>
              <a:rPr lang="en-US" sz="1400" b="1" dirty="0" smtClean="0">
                <a:solidFill>
                  <a:srgbClr val="2F014B"/>
                </a:solidFill>
              </a:rPr>
              <a:t>17,000</a:t>
            </a:r>
            <a:r>
              <a:rPr lang="en-US" sz="1400" dirty="0" smtClean="0">
                <a:solidFill>
                  <a:srgbClr val="2F014B"/>
                </a:solidFill>
              </a:rPr>
              <a:t> acers in Oct 2004</a:t>
            </a:r>
          </a:p>
          <a:p>
            <a:pPr marL="285750" indent="-285750" algn="l">
              <a:buClr>
                <a:srgbClr val="2F014B"/>
              </a:buClr>
              <a:buSzPct val="50000"/>
              <a:buFont typeface="Wingdings" panose="05000000000000000000" pitchFamily="2" charset="2"/>
              <a:buChar char="v"/>
            </a:pPr>
            <a:endParaRPr lang="en-US" sz="1400" dirty="0" smtClean="0">
              <a:solidFill>
                <a:srgbClr val="2F014B"/>
              </a:solidFill>
            </a:endParaRPr>
          </a:p>
          <a:p>
            <a:pPr marL="285750" indent="-285750" algn="l">
              <a:buClr>
                <a:srgbClr val="2F014B"/>
              </a:buClr>
              <a:buSzPct val="50000"/>
              <a:buFont typeface="Wingdings" panose="05000000000000000000" pitchFamily="2" charset="2"/>
              <a:buChar char="v"/>
            </a:pPr>
            <a:r>
              <a:rPr lang="en-US" sz="1400" dirty="0" smtClean="0">
                <a:solidFill>
                  <a:srgbClr val="2F014B"/>
                </a:solidFill>
              </a:rPr>
              <a:t>The </a:t>
            </a:r>
            <a:r>
              <a:rPr lang="en-US" sz="1400" dirty="0">
                <a:solidFill>
                  <a:srgbClr val="2F014B"/>
                </a:solidFill>
              </a:rPr>
              <a:t>project area encompasses 160 km</a:t>
            </a:r>
            <a:r>
              <a:rPr lang="en-US" sz="1400" baseline="30000" dirty="0">
                <a:solidFill>
                  <a:srgbClr val="2F014B"/>
                </a:solidFill>
              </a:rPr>
              <a:t>2</a:t>
            </a:r>
            <a:r>
              <a:rPr lang="en-US" sz="1400" dirty="0">
                <a:solidFill>
                  <a:srgbClr val="2F014B"/>
                </a:solidFill>
              </a:rPr>
              <a:t> (62 mi</a:t>
            </a:r>
            <a:r>
              <a:rPr lang="en-US" sz="1400" baseline="30000" dirty="0">
                <a:solidFill>
                  <a:srgbClr val="2F014B"/>
                </a:solidFill>
              </a:rPr>
              <a:t>2</a:t>
            </a:r>
            <a:r>
              <a:rPr lang="en-US" sz="1400" dirty="0">
                <a:solidFill>
                  <a:srgbClr val="2F014B"/>
                </a:solidFill>
              </a:rPr>
              <a:t>, 39,540 acres) </a:t>
            </a:r>
            <a:r>
              <a:rPr lang="en-US" sz="1400" dirty="0" smtClean="0">
                <a:solidFill>
                  <a:srgbClr val="2F014B"/>
                </a:solidFill>
              </a:rPr>
              <a:t>in the </a:t>
            </a:r>
            <a:r>
              <a:rPr lang="en-US" sz="1400" dirty="0">
                <a:solidFill>
                  <a:srgbClr val="2F014B"/>
                </a:solidFill>
              </a:rPr>
              <a:t>North Fork Mokelumne </a:t>
            </a:r>
            <a:r>
              <a:rPr lang="en-US" sz="1400" dirty="0" smtClean="0">
                <a:solidFill>
                  <a:srgbClr val="2F014B"/>
                </a:solidFill>
              </a:rPr>
              <a:t>River</a:t>
            </a:r>
          </a:p>
          <a:p>
            <a:pPr marL="285750" indent="-285750" algn="l">
              <a:buClr>
                <a:srgbClr val="2F014B"/>
              </a:buClr>
              <a:buSzPct val="50000"/>
              <a:buFont typeface="Wingdings" panose="05000000000000000000" pitchFamily="2" charset="2"/>
              <a:buChar char="v"/>
            </a:pPr>
            <a:endParaRPr lang="en-US" sz="1400" dirty="0">
              <a:solidFill>
                <a:srgbClr val="2F014B"/>
              </a:solidFill>
            </a:endParaRPr>
          </a:p>
          <a:p>
            <a:pPr marL="285750" indent="-285750" algn="l">
              <a:buClr>
                <a:srgbClr val="2F014B"/>
              </a:buClr>
              <a:buSzPct val="50000"/>
              <a:buFont typeface="Wingdings" panose="05000000000000000000" pitchFamily="2" charset="2"/>
              <a:buChar char="v"/>
            </a:pPr>
            <a:r>
              <a:rPr lang="en-US" sz="1400" dirty="0" smtClean="0">
                <a:solidFill>
                  <a:srgbClr val="2F014B"/>
                </a:solidFill>
              </a:rPr>
              <a:t>Affecting </a:t>
            </a:r>
            <a:r>
              <a:rPr lang="en-US" sz="1400" b="1" dirty="0">
                <a:solidFill>
                  <a:srgbClr val="2F014B"/>
                </a:solidFill>
              </a:rPr>
              <a:t>16.2</a:t>
            </a:r>
            <a:r>
              <a:rPr lang="en-US" sz="1400" dirty="0">
                <a:solidFill>
                  <a:srgbClr val="2F014B"/>
                </a:solidFill>
              </a:rPr>
              <a:t> miles of perennial streams, and </a:t>
            </a:r>
            <a:r>
              <a:rPr lang="en-US" sz="1400" b="1" dirty="0">
                <a:solidFill>
                  <a:srgbClr val="2F014B"/>
                </a:solidFill>
              </a:rPr>
              <a:t>21.9</a:t>
            </a:r>
            <a:r>
              <a:rPr lang="en-US" sz="1400" dirty="0">
                <a:solidFill>
                  <a:srgbClr val="2F014B"/>
                </a:solidFill>
              </a:rPr>
              <a:t> miles of seasonal streams </a:t>
            </a:r>
            <a:endParaRPr lang="en-US" sz="1400" dirty="0" smtClean="0">
              <a:solidFill>
                <a:srgbClr val="2F014B"/>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343462" y="758952"/>
            <a:ext cx="5446335" cy="4117848"/>
          </a:xfrm>
          <a:prstGeom prst="rect">
            <a:avLst/>
          </a:prstGeom>
        </p:spPr>
      </p:pic>
      <p:sp>
        <p:nvSpPr>
          <p:cNvPr id="10" name="Title 2"/>
          <p:cNvSpPr txBox="1">
            <a:spLocks/>
          </p:cNvSpPr>
          <p:nvPr/>
        </p:nvSpPr>
        <p:spPr>
          <a:xfrm>
            <a:off x="457200" y="228600"/>
            <a:ext cx="8229600" cy="457200"/>
          </a:xfrm>
          <a:prstGeom prst="rect">
            <a:avLst/>
          </a:prstGeom>
        </p:spPr>
        <p:txBody>
          <a:bodyPr vert="horz" lIns="91440" tIns="45720" rIns="91440" bIns="45720" rtlCol="0" anchor="b">
            <a:normAutofit fontScale="900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Power Fire GRAIP Watershed Roads Assessment</a:t>
            </a:r>
            <a:endParaRPr lang="en-US" sz="2800" dirty="0"/>
          </a:p>
        </p:txBody>
      </p:sp>
      <p:pic>
        <p:nvPicPr>
          <p:cNvPr id="2" name="Picture 1"/>
          <p:cNvPicPr>
            <a:picLocks noChangeAspect="1"/>
          </p:cNvPicPr>
          <p:nvPr/>
        </p:nvPicPr>
        <p:blipFill>
          <a:blip r:embed="rId4"/>
          <a:stretch>
            <a:fillRect/>
          </a:stretch>
        </p:blipFill>
        <p:spPr>
          <a:xfrm>
            <a:off x="5638800" y="4916195"/>
            <a:ext cx="3124200" cy="1934029"/>
          </a:xfrm>
          <a:prstGeom prst="rect">
            <a:avLst/>
          </a:prstGeom>
        </p:spPr>
      </p:pic>
    </p:spTree>
    <p:extLst>
      <p:ext uri="{BB962C8B-B14F-4D97-AF65-F5344CB8AC3E}">
        <p14:creationId xmlns:p14="http://schemas.microsoft.com/office/powerpoint/2010/main" val="4286473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92942"/>
            <a:ext cx="7773338" cy="1197133"/>
          </a:xfrm>
        </p:spPr>
        <p:txBody>
          <a:bodyPr>
            <a:normAutofit fontScale="90000"/>
          </a:bodyPr>
          <a:lstStyle/>
          <a:p>
            <a:r>
              <a:rPr lang="en-US" dirty="0" smtClean="0"/>
              <a:t>GRAIP Road Inventory and Model</a:t>
            </a:r>
            <a:endParaRPr lang="en-US" dirty="0"/>
          </a:p>
        </p:txBody>
      </p:sp>
      <p:sp>
        <p:nvSpPr>
          <p:cNvPr id="3" name="Content Placeholder 2"/>
          <p:cNvSpPr>
            <a:spLocks noGrp="1"/>
          </p:cNvSpPr>
          <p:nvPr>
            <p:ph sz="quarter" idx="4294967295"/>
          </p:nvPr>
        </p:nvSpPr>
        <p:spPr>
          <a:xfrm>
            <a:off x="533400" y="2438400"/>
            <a:ext cx="5951711" cy="4168933"/>
          </a:xfrm>
          <a:prstGeom prst="rect">
            <a:avLst/>
          </a:prstGeom>
        </p:spPr>
        <p:txBody>
          <a:bodyPr>
            <a:normAutofit/>
          </a:bodyPr>
          <a:lstStyle/>
          <a:p>
            <a:r>
              <a:rPr lang="en-US" sz="1800" b="1" dirty="0"/>
              <a:t>Geomorphic Roads Analysis and Inventory Package</a:t>
            </a:r>
          </a:p>
          <a:p>
            <a:pPr lvl="1"/>
            <a:r>
              <a:rPr lang="en-US" sz="1800" dirty="0"/>
              <a:t>A detailed road inventory procedure</a:t>
            </a:r>
          </a:p>
          <a:p>
            <a:pPr lvl="1"/>
            <a:r>
              <a:rPr lang="en-US" sz="1800" dirty="0"/>
              <a:t>A set of GIS tools to analyze road-related risks</a:t>
            </a:r>
            <a:endParaRPr lang="en-US" sz="1500" dirty="0"/>
          </a:p>
          <a:p>
            <a:r>
              <a:rPr lang="en-US" sz="1800" b="1" dirty="0"/>
              <a:t>Quantifies Road Related:</a:t>
            </a:r>
          </a:p>
          <a:p>
            <a:pPr lvl="1"/>
            <a:r>
              <a:rPr lang="en-US" sz="1800" dirty="0"/>
              <a:t>Sediment production and delivery to streams</a:t>
            </a:r>
          </a:p>
          <a:p>
            <a:pPr lvl="1"/>
            <a:r>
              <a:rPr lang="en-US" sz="1800" dirty="0"/>
              <a:t>Hydrologic connectivity</a:t>
            </a:r>
          </a:p>
          <a:p>
            <a:pPr lvl="1"/>
            <a:r>
              <a:rPr lang="en-US" sz="1800" dirty="0"/>
              <a:t>Landslides</a:t>
            </a:r>
          </a:p>
          <a:p>
            <a:pPr lvl="1"/>
            <a:r>
              <a:rPr lang="en-US" sz="1800" dirty="0"/>
              <a:t>Gullies</a:t>
            </a:r>
          </a:p>
          <a:p>
            <a:pPr lvl="1"/>
            <a:r>
              <a:rPr lang="en-US" sz="1800" dirty="0"/>
              <a:t>Stream crossing failure risks</a:t>
            </a:r>
          </a:p>
          <a:p>
            <a:pPr lvl="1"/>
            <a:r>
              <a:rPr lang="en-US" sz="1800" dirty="0"/>
              <a:t>Infrastructure condition</a:t>
            </a:r>
          </a:p>
          <a:p>
            <a:pPr lvl="1"/>
            <a:endParaRPr lang="en-US" sz="1275" dirty="0"/>
          </a:p>
          <a:p>
            <a:pPr marL="34290" indent="0">
              <a:buNone/>
            </a:pPr>
            <a:r>
              <a:rPr lang="en-US" b="1" dirty="0" smtClean="0">
                <a:solidFill>
                  <a:schemeClr val="accent3">
                    <a:lumMod val="50000"/>
                  </a:schemeClr>
                </a:solidFill>
              </a:rPr>
              <a:t>	WWW.FS.FED.US/GRAIP</a:t>
            </a:r>
            <a:endParaRPr lang="en-US" dirty="0">
              <a:solidFill>
                <a:schemeClr val="accent3">
                  <a:lumMod val="50000"/>
                </a:schemeClr>
              </a:solidFill>
            </a:endParaRPr>
          </a:p>
          <a:p>
            <a:endParaRPr lang="en-US" dirty="0"/>
          </a:p>
        </p:txBody>
      </p:sp>
      <p:pic>
        <p:nvPicPr>
          <p:cNvPr id="7" name="Picture 6"/>
          <p:cNvPicPr/>
          <p:nvPr/>
        </p:nvPicPr>
        <p:blipFill>
          <a:blip r:embed="rId3" cstate="print"/>
          <a:srcRect r="51562" b="5859"/>
          <a:stretch>
            <a:fillRect/>
          </a:stretch>
        </p:blipFill>
        <p:spPr bwMode="auto">
          <a:xfrm>
            <a:off x="7087539" y="4419600"/>
            <a:ext cx="1800224" cy="1780539"/>
          </a:xfrm>
          <a:prstGeom prst="rect">
            <a:avLst/>
          </a:prstGeom>
          <a:noFill/>
          <a:ln w="9525">
            <a:noFill/>
            <a:miter lim="800000"/>
            <a:headEnd/>
            <a:tailEnd/>
          </a:ln>
        </p:spPr>
      </p:pic>
      <p:pic>
        <p:nvPicPr>
          <p:cNvPr id="8" name="Picture 7" descr="P6140089.JPG"/>
          <p:cNvPicPr>
            <a:picLocks noChangeAspect="1"/>
          </p:cNvPicPr>
          <p:nvPr/>
        </p:nvPicPr>
        <p:blipFill>
          <a:blip r:embed="rId4" cstate="screen"/>
          <a:srcRect/>
          <a:stretch>
            <a:fillRect/>
          </a:stretch>
        </p:blipFill>
        <p:spPr>
          <a:xfrm>
            <a:off x="7116113" y="2095591"/>
            <a:ext cx="1771650" cy="2140744"/>
          </a:xfrm>
          <a:prstGeom prst="rect">
            <a:avLst/>
          </a:prstGeom>
          <a:ln w="15875">
            <a:solidFill>
              <a:schemeClr val="tx1"/>
            </a:solidFill>
          </a:ln>
        </p:spPr>
      </p:pic>
    </p:spTree>
    <p:extLst>
      <p:ext uri="{BB962C8B-B14F-4D97-AF65-F5344CB8AC3E}">
        <p14:creationId xmlns:p14="http://schemas.microsoft.com/office/powerpoint/2010/main" val="3993473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444267"/>
            <a:ext cx="7773338" cy="1197133"/>
          </a:xfrm>
        </p:spPr>
        <p:txBody>
          <a:bodyPr>
            <a:normAutofit fontScale="90000"/>
          </a:bodyPr>
          <a:lstStyle/>
          <a:p>
            <a:r>
              <a:rPr lang="en-US" dirty="0" smtClean="0"/>
              <a:t>GRAIP Road Sediment Inventory</a:t>
            </a:r>
            <a:endParaRPr lang="en-US" dirty="0"/>
          </a:p>
        </p:txBody>
      </p:sp>
      <p:grpSp>
        <p:nvGrpSpPr>
          <p:cNvPr id="4" name="Group 483"/>
          <p:cNvGrpSpPr/>
          <p:nvPr/>
        </p:nvGrpSpPr>
        <p:grpSpPr>
          <a:xfrm>
            <a:off x="5343286" y="2362200"/>
            <a:ext cx="3382553" cy="3922295"/>
            <a:chOff x="1454561" y="601664"/>
            <a:chExt cx="5066884" cy="5984874"/>
          </a:xfrm>
        </p:grpSpPr>
        <p:grpSp>
          <p:nvGrpSpPr>
            <p:cNvPr id="5" name="Group 484"/>
            <p:cNvGrpSpPr>
              <a:grpSpLocks/>
            </p:cNvGrpSpPr>
            <p:nvPr/>
          </p:nvGrpSpPr>
          <p:grpSpPr bwMode="auto">
            <a:xfrm>
              <a:off x="1744660" y="4189437"/>
              <a:ext cx="4776785" cy="701679"/>
              <a:chOff x="1347" y="2639"/>
              <a:chExt cx="3009" cy="442"/>
            </a:xfrm>
          </p:grpSpPr>
          <p:grpSp>
            <p:nvGrpSpPr>
              <p:cNvPr id="29" name="Group 3"/>
              <p:cNvGrpSpPr>
                <a:grpSpLocks/>
              </p:cNvGrpSpPr>
              <p:nvPr/>
            </p:nvGrpSpPr>
            <p:grpSpPr bwMode="auto">
              <a:xfrm>
                <a:off x="2377" y="2767"/>
                <a:ext cx="955" cy="162"/>
                <a:chOff x="2377" y="2767"/>
                <a:chExt cx="955" cy="162"/>
              </a:xfrm>
            </p:grpSpPr>
            <p:sp>
              <p:nvSpPr>
                <p:cNvPr id="501" name="Rectangle 4"/>
                <p:cNvSpPr>
                  <a:spLocks noChangeArrowheads="1"/>
                </p:cNvSpPr>
                <p:nvPr/>
              </p:nvSpPr>
              <p:spPr bwMode="auto">
                <a:xfrm>
                  <a:off x="2377" y="2767"/>
                  <a:ext cx="954" cy="161"/>
                </a:xfrm>
                <a:prstGeom prst="rect">
                  <a:avLst/>
                </a:prstGeom>
                <a:blipFill dpi="0" rotWithShape="0">
                  <a:blip r:embed="rId3" cstate="screen"/>
                  <a:srcRect/>
                  <a:tile tx="0" ty="0" sx="100000" sy="100000" flip="none" algn="tl"/>
                </a:blipFill>
                <a:ln w="9525">
                  <a:noFill/>
                  <a:miter lim="800000"/>
                  <a:headEnd/>
                  <a:tailEnd/>
                </a:ln>
              </p:spPr>
              <p:txBody>
                <a:bodyPr/>
                <a:lstStyle/>
                <a:p>
                  <a:endParaRPr lang="en-US" sz="1350" dirty="0"/>
                </a:p>
              </p:txBody>
            </p:sp>
            <p:sp>
              <p:nvSpPr>
                <p:cNvPr id="502" name="Rectangle 5"/>
                <p:cNvSpPr>
                  <a:spLocks noChangeArrowheads="1"/>
                </p:cNvSpPr>
                <p:nvPr/>
              </p:nvSpPr>
              <p:spPr bwMode="auto">
                <a:xfrm>
                  <a:off x="2377" y="2767"/>
                  <a:ext cx="955" cy="162"/>
                </a:xfrm>
                <a:prstGeom prst="rect">
                  <a:avLst/>
                </a:prstGeom>
                <a:noFill/>
                <a:ln w="6350">
                  <a:solidFill>
                    <a:srgbClr val="000000"/>
                  </a:solidFill>
                  <a:miter lim="800000"/>
                  <a:headEnd/>
                  <a:tailEnd/>
                </a:ln>
              </p:spPr>
              <p:txBody>
                <a:bodyPr/>
                <a:lstStyle/>
                <a:p>
                  <a:endParaRPr lang="en-US" sz="1350" dirty="0"/>
                </a:p>
              </p:txBody>
            </p:sp>
          </p:grpSp>
          <p:sp>
            <p:nvSpPr>
              <p:cNvPr id="30" name="Freeform 6"/>
              <p:cNvSpPr>
                <a:spLocks/>
              </p:cNvSpPr>
              <p:nvPr/>
            </p:nvSpPr>
            <p:spPr bwMode="auto">
              <a:xfrm>
                <a:off x="3331" y="2639"/>
                <a:ext cx="1025" cy="353"/>
              </a:xfrm>
              <a:custGeom>
                <a:avLst/>
                <a:gdLst>
                  <a:gd name="T0" fmla="*/ 70 w 2050"/>
                  <a:gd name="T1" fmla="*/ 128 h 707"/>
                  <a:gd name="T2" fmla="*/ 283 w 2050"/>
                  <a:gd name="T3" fmla="*/ 128 h 707"/>
                  <a:gd name="T4" fmla="*/ 353 w 2050"/>
                  <a:gd name="T5" fmla="*/ 64 h 707"/>
                  <a:gd name="T6" fmla="*/ 565 w 2050"/>
                  <a:gd name="T7" fmla="*/ 128 h 707"/>
                  <a:gd name="T8" fmla="*/ 707 w 2050"/>
                  <a:gd name="T9" fmla="*/ 128 h 707"/>
                  <a:gd name="T10" fmla="*/ 848 w 2050"/>
                  <a:gd name="T11" fmla="*/ 128 h 707"/>
                  <a:gd name="T12" fmla="*/ 919 w 2050"/>
                  <a:gd name="T13" fmla="*/ 64 h 707"/>
                  <a:gd name="T14" fmla="*/ 1060 w 2050"/>
                  <a:gd name="T15" fmla="*/ 128 h 707"/>
                  <a:gd name="T16" fmla="*/ 1201 w 2050"/>
                  <a:gd name="T17" fmla="*/ 128 h 707"/>
                  <a:gd name="T18" fmla="*/ 1414 w 2050"/>
                  <a:gd name="T19" fmla="*/ 64 h 707"/>
                  <a:gd name="T20" fmla="*/ 1484 w 2050"/>
                  <a:gd name="T21" fmla="*/ 0 h 707"/>
                  <a:gd name="T22" fmla="*/ 1696 w 2050"/>
                  <a:gd name="T23" fmla="*/ 64 h 707"/>
                  <a:gd name="T24" fmla="*/ 1838 w 2050"/>
                  <a:gd name="T25" fmla="*/ 64 h 707"/>
                  <a:gd name="T26" fmla="*/ 1908 w 2050"/>
                  <a:gd name="T27" fmla="*/ 0 h 707"/>
                  <a:gd name="T28" fmla="*/ 1979 w 2050"/>
                  <a:gd name="T29" fmla="*/ 0 h 707"/>
                  <a:gd name="T30" fmla="*/ 2050 w 2050"/>
                  <a:gd name="T31" fmla="*/ 0 h 707"/>
                  <a:gd name="T32" fmla="*/ 2050 w 2050"/>
                  <a:gd name="T33" fmla="*/ 64 h 707"/>
                  <a:gd name="T34" fmla="*/ 2050 w 2050"/>
                  <a:gd name="T35" fmla="*/ 642 h 707"/>
                  <a:gd name="T36" fmla="*/ 1767 w 2050"/>
                  <a:gd name="T37" fmla="*/ 642 h 707"/>
                  <a:gd name="T38" fmla="*/ 1696 w 2050"/>
                  <a:gd name="T39" fmla="*/ 707 h 707"/>
                  <a:gd name="T40" fmla="*/ 1484 w 2050"/>
                  <a:gd name="T41" fmla="*/ 707 h 707"/>
                  <a:gd name="T42" fmla="*/ 1343 w 2050"/>
                  <a:gd name="T43" fmla="*/ 642 h 707"/>
                  <a:gd name="T44" fmla="*/ 1131 w 2050"/>
                  <a:gd name="T45" fmla="*/ 578 h 707"/>
                  <a:gd name="T46" fmla="*/ 919 w 2050"/>
                  <a:gd name="T47" fmla="*/ 642 h 707"/>
                  <a:gd name="T48" fmla="*/ 777 w 2050"/>
                  <a:gd name="T49" fmla="*/ 707 h 707"/>
                  <a:gd name="T50" fmla="*/ 565 w 2050"/>
                  <a:gd name="T51" fmla="*/ 642 h 707"/>
                  <a:gd name="T52" fmla="*/ 495 w 2050"/>
                  <a:gd name="T53" fmla="*/ 642 h 707"/>
                  <a:gd name="T54" fmla="*/ 212 w 2050"/>
                  <a:gd name="T55" fmla="*/ 642 h 707"/>
                  <a:gd name="T56" fmla="*/ 70 w 2050"/>
                  <a:gd name="T57" fmla="*/ 642 h 707"/>
                  <a:gd name="T58" fmla="*/ 0 w 2050"/>
                  <a:gd name="T59" fmla="*/ 578 h 707"/>
                  <a:gd name="T60" fmla="*/ 0 w 2050"/>
                  <a:gd name="T61" fmla="*/ 128 h 707"/>
                  <a:gd name="T62" fmla="*/ 141 w 2050"/>
                  <a:gd name="T63" fmla="*/ 128 h 707"/>
                  <a:gd name="T64" fmla="*/ 70 w 2050"/>
                  <a:gd name="T65" fmla="*/ 128 h 7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50"/>
                  <a:gd name="T100" fmla="*/ 0 h 707"/>
                  <a:gd name="T101" fmla="*/ 2050 w 2050"/>
                  <a:gd name="T102" fmla="*/ 707 h 7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50" h="707">
                    <a:moveTo>
                      <a:pt x="70" y="128"/>
                    </a:moveTo>
                    <a:lnTo>
                      <a:pt x="283" y="128"/>
                    </a:lnTo>
                    <a:lnTo>
                      <a:pt x="353" y="64"/>
                    </a:lnTo>
                    <a:lnTo>
                      <a:pt x="565" y="128"/>
                    </a:lnTo>
                    <a:lnTo>
                      <a:pt x="707" y="128"/>
                    </a:lnTo>
                    <a:lnTo>
                      <a:pt x="848" y="128"/>
                    </a:lnTo>
                    <a:lnTo>
                      <a:pt x="919" y="64"/>
                    </a:lnTo>
                    <a:lnTo>
                      <a:pt x="1060" y="128"/>
                    </a:lnTo>
                    <a:lnTo>
                      <a:pt x="1201" y="128"/>
                    </a:lnTo>
                    <a:lnTo>
                      <a:pt x="1414" y="64"/>
                    </a:lnTo>
                    <a:lnTo>
                      <a:pt x="1484" y="0"/>
                    </a:lnTo>
                    <a:lnTo>
                      <a:pt x="1696" y="64"/>
                    </a:lnTo>
                    <a:lnTo>
                      <a:pt x="1838" y="64"/>
                    </a:lnTo>
                    <a:lnTo>
                      <a:pt x="1908" y="0"/>
                    </a:lnTo>
                    <a:lnTo>
                      <a:pt x="1979" y="0"/>
                    </a:lnTo>
                    <a:lnTo>
                      <a:pt x="2050" y="0"/>
                    </a:lnTo>
                    <a:lnTo>
                      <a:pt x="2050" y="64"/>
                    </a:lnTo>
                    <a:lnTo>
                      <a:pt x="2050" y="642"/>
                    </a:lnTo>
                    <a:lnTo>
                      <a:pt x="1767" y="642"/>
                    </a:lnTo>
                    <a:lnTo>
                      <a:pt x="1696" y="707"/>
                    </a:lnTo>
                    <a:lnTo>
                      <a:pt x="1484" y="707"/>
                    </a:lnTo>
                    <a:lnTo>
                      <a:pt x="1343" y="642"/>
                    </a:lnTo>
                    <a:lnTo>
                      <a:pt x="1131" y="578"/>
                    </a:lnTo>
                    <a:lnTo>
                      <a:pt x="919" y="642"/>
                    </a:lnTo>
                    <a:lnTo>
                      <a:pt x="777" y="707"/>
                    </a:lnTo>
                    <a:lnTo>
                      <a:pt x="565" y="642"/>
                    </a:lnTo>
                    <a:lnTo>
                      <a:pt x="495" y="642"/>
                    </a:lnTo>
                    <a:lnTo>
                      <a:pt x="212" y="642"/>
                    </a:lnTo>
                    <a:lnTo>
                      <a:pt x="70" y="642"/>
                    </a:lnTo>
                    <a:lnTo>
                      <a:pt x="0" y="578"/>
                    </a:lnTo>
                    <a:lnTo>
                      <a:pt x="0" y="128"/>
                    </a:lnTo>
                    <a:lnTo>
                      <a:pt x="141" y="128"/>
                    </a:lnTo>
                    <a:lnTo>
                      <a:pt x="70" y="128"/>
                    </a:lnTo>
                    <a:close/>
                  </a:path>
                </a:pathLst>
              </a:custGeom>
              <a:solidFill>
                <a:srgbClr val="3366FF"/>
              </a:solidFill>
              <a:ln w="9525">
                <a:noFill/>
                <a:round/>
                <a:headEnd/>
                <a:tailEnd/>
              </a:ln>
            </p:spPr>
            <p:txBody>
              <a:bodyPr/>
              <a:lstStyle/>
              <a:p>
                <a:endParaRPr lang="en-US" sz="1350" dirty="0"/>
              </a:p>
            </p:txBody>
          </p:sp>
          <p:sp>
            <p:nvSpPr>
              <p:cNvPr id="31" name="Freeform 7"/>
              <p:cNvSpPr>
                <a:spLocks/>
              </p:cNvSpPr>
              <p:nvPr/>
            </p:nvSpPr>
            <p:spPr bwMode="auto">
              <a:xfrm>
                <a:off x="1352" y="2703"/>
                <a:ext cx="1025" cy="354"/>
              </a:xfrm>
              <a:custGeom>
                <a:avLst/>
                <a:gdLst>
                  <a:gd name="T0" fmla="*/ 71 w 2050"/>
                  <a:gd name="T1" fmla="*/ 129 h 707"/>
                  <a:gd name="T2" fmla="*/ 283 w 2050"/>
                  <a:gd name="T3" fmla="*/ 129 h 707"/>
                  <a:gd name="T4" fmla="*/ 354 w 2050"/>
                  <a:gd name="T5" fmla="*/ 65 h 707"/>
                  <a:gd name="T6" fmla="*/ 566 w 2050"/>
                  <a:gd name="T7" fmla="*/ 129 h 707"/>
                  <a:gd name="T8" fmla="*/ 707 w 2050"/>
                  <a:gd name="T9" fmla="*/ 129 h 707"/>
                  <a:gd name="T10" fmla="*/ 848 w 2050"/>
                  <a:gd name="T11" fmla="*/ 129 h 707"/>
                  <a:gd name="T12" fmla="*/ 919 w 2050"/>
                  <a:gd name="T13" fmla="*/ 65 h 707"/>
                  <a:gd name="T14" fmla="*/ 1061 w 2050"/>
                  <a:gd name="T15" fmla="*/ 129 h 707"/>
                  <a:gd name="T16" fmla="*/ 1202 w 2050"/>
                  <a:gd name="T17" fmla="*/ 129 h 707"/>
                  <a:gd name="T18" fmla="*/ 1414 w 2050"/>
                  <a:gd name="T19" fmla="*/ 65 h 707"/>
                  <a:gd name="T20" fmla="*/ 1485 w 2050"/>
                  <a:gd name="T21" fmla="*/ 0 h 707"/>
                  <a:gd name="T22" fmla="*/ 1697 w 2050"/>
                  <a:gd name="T23" fmla="*/ 65 h 707"/>
                  <a:gd name="T24" fmla="*/ 1838 w 2050"/>
                  <a:gd name="T25" fmla="*/ 65 h 707"/>
                  <a:gd name="T26" fmla="*/ 1909 w 2050"/>
                  <a:gd name="T27" fmla="*/ 0 h 707"/>
                  <a:gd name="T28" fmla="*/ 1979 w 2050"/>
                  <a:gd name="T29" fmla="*/ 0 h 707"/>
                  <a:gd name="T30" fmla="*/ 2050 w 2050"/>
                  <a:gd name="T31" fmla="*/ 0 h 707"/>
                  <a:gd name="T32" fmla="*/ 2050 w 2050"/>
                  <a:gd name="T33" fmla="*/ 65 h 707"/>
                  <a:gd name="T34" fmla="*/ 2050 w 2050"/>
                  <a:gd name="T35" fmla="*/ 643 h 707"/>
                  <a:gd name="T36" fmla="*/ 1767 w 2050"/>
                  <a:gd name="T37" fmla="*/ 643 h 707"/>
                  <a:gd name="T38" fmla="*/ 1697 w 2050"/>
                  <a:gd name="T39" fmla="*/ 707 h 707"/>
                  <a:gd name="T40" fmla="*/ 1485 w 2050"/>
                  <a:gd name="T41" fmla="*/ 707 h 707"/>
                  <a:gd name="T42" fmla="*/ 1343 w 2050"/>
                  <a:gd name="T43" fmla="*/ 643 h 707"/>
                  <a:gd name="T44" fmla="*/ 1131 w 2050"/>
                  <a:gd name="T45" fmla="*/ 579 h 707"/>
                  <a:gd name="T46" fmla="*/ 919 w 2050"/>
                  <a:gd name="T47" fmla="*/ 643 h 707"/>
                  <a:gd name="T48" fmla="*/ 778 w 2050"/>
                  <a:gd name="T49" fmla="*/ 707 h 707"/>
                  <a:gd name="T50" fmla="*/ 566 w 2050"/>
                  <a:gd name="T51" fmla="*/ 643 h 707"/>
                  <a:gd name="T52" fmla="*/ 495 w 2050"/>
                  <a:gd name="T53" fmla="*/ 643 h 707"/>
                  <a:gd name="T54" fmla="*/ 212 w 2050"/>
                  <a:gd name="T55" fmla="*/ 643 h 707"/>
                  <a:gd name="T56" fmla="*/ 71 w 2050"/>
                  <a:gd name="T57" fmla="*/ 643 h 707"/>
                  <a:gd name="T58" fmla="*/ 0 w 2050"/>
                  <a:gd name="T59" fmla="*/ 579 h 707"/>
                  <a:gd name="T60" fmla="*/ 0 w 2050"/>
                  <a:gd name="T61" fmla="*/ 129 h 707"/>
                  <a:gd name="T62" fmla="*/ 142 w 2050"/>
                  <a:gd name="T63" fmla="*/ 129 h 707"/>
                  <a:gd name="T64" fmla="*/ 71 w 2050"/>
                  <a:gd name="T65" fmla="*/ 129 h 7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50"/>
                  <a:gd name="T100" fmla="*/ 0 h 707"/>
                  <a:gd name="T101" fmla="*/ 2050 w 2050"/>
                  <a:gd name="T102" fmla="*/ 707 h 7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50" h="707">
                    <a:moveTo>
                      <a:pt x="71" y="129"/>
                    </a:moveTo>
                    <a:lnTo>
                      <a:pt x="283" y="129"/>
                    </a:lnTo>
                    <a:lnTo>
                      <a:pt x="354" y="65"/>
                    </a:lnTo>
                    <a:lnTo>
                      <a:pt x="566" y="129"/>
                    </a:lnTo>
                    <a:lnTo>
                      <a:pt x="707" y="129"/>
                    </a:lnTo>
                    <a:lnTo>
                      <a:pt x="848" y="129"/>
                    </a:lnTo>
                    <a:lnTo>
                      <a:pt x="919" y="65"/>
                    </a:lnTo>
                    <a:lnTo>
                      <a:pt x="1061" y="129"/>
                    </a:lnTo>
                    <a:lnTo>
                      <a:pt x="1202" y="129"/>
                    </a:lnTo>
                    <a:lnTo>
                      <a:pt x="1414" y="65"/>
                    </a:lnTo>
                    <a:lnTo>
                      <a:pt x="1485" y="0"/>
                    </a:lnTo>
                    <a:lnTo>
                      <a:pt x="1697" y="65"/>
                    </a:lnTo>
                    <a:lnTo>
                      <a:pt x="1838" y="65"/>
                    </a:lnTo>
                    <a:lnTo>
                      <a:pt x="1909" y="0"/>
                    </a:lnTo>
                    <a:lnTo>
                      <a:pt x="1979" y="0"/>
                    </a:lnTo>
                    <a:lnTo>
                      <a:pt x="2050" y="0"/>
                    </a:lnTo>
                    <a:lnTo>
                      <a:pt x="2050" y="65"/>
                    </a:lnTo>
                    <a:lnTo>
                      <a:pt x="2050" y="643"/>
                    </a:lnTo>
                    <a:lnTo>
                      <a:pt x="1767" y="643"/>
                    </a:lnTo>
                    <a:lnTo>
                      <a:pt x="1697" y="707"/>
                    </a:lnTo>
                    <a:lnTo>
                      <a:pt x="1485" y="707"/>
                    </a:lnTo>
                    <a:lnTo>
                      <a:pt x="1343" y="643"/>
                    </a:lnTo>
                    <a:lnTo>
                      <a:pt x="1131" y="579"/>
                    </a:lnTo>
                    <a:lnTo>
                      <a:pt x="919" y="643"/>
                    </a:lnTo>
                    <a:lnTo>
                      <a:pt x="778" y="707"/>
                    </a:lnTo>
                    <a:lnTo>
                      <a:pt x="566" y="643"/>
                    </a:lnTo>
                    <a:lnTo>
                      <a:pt x="495" y="643"/>
                    </a:lnTo>
                    <a:lnTo>
                      <a:pt x="212" y="643"/>
                    </a:lnTo>
                    <a:lnTo>
                      <a:pt x="71" y="643"/>
                    </a:lnTo>
                    <a:lnTo>
                      <a:pt x="0" y="579"/>
                    </a:lnTo>
                    <a:lnTo>
                      <a:pt x="0" y="129"/>
                    </a:lnTo>
                    <a:lnTo>
                      <a:pt x="142" y="129"/>
                    </a:lnTo>
                    <a:lnTo>
                      <a:pt x="71" y="129"/>
                    </a:lnTo>
                    <a:close/>
                  </a:path>
                </a:pathLst>
              </a:custGeom>
              <a:solidFill>
                <a:srgbClr val="3366FF"/>
              </a:solidFill>
              <a:ln w="9525">
                <a:noFill/>
                <a:round/>
                <a:headEnd/>
                <a:tailEnd/>
              </a:ln>
            </p:spPr>
            <p:txBody>
              <a:bodyPr/>
              <a:lstStyle/>
              <a:p>
                <a:endParaRPr lang="en-US" sz="1350" dirty="0"/>
              </a:p>
            </p:txBody>
          </p:sp>
          <p:grpSp>
            <p:nvGrpSpPr>
              <p:cNvPr id="32" name="Group 8"/>
              <p:cNvGrpSpPr>
                <a:grpSpLocks/>
              </p:cNvGrpSpPr>
              <p:nvPr/>
            </p:nvGrpSpPr>
            <p:grpSpPr bwMode="auto">
              <a:xfrm>
                <a:off x="2377" y="2767"/>
                <a:ext cx="955" cy="162"/>
                <a:chOff x="2377" y="2767"/>
                <a:chExt cx="955" cy="162"/>
              </a:xfrm>
            </p:grpSpPr>
            <p:sp>
              <p:nvSpPr>
                <p:cNvPr id="499" name="Rectangle 9"/>
                <p:cNvSpPr>
                  <a:spLocks noChangeArrowheads="1"/>
                </p:cNvSpPr>
                <p:nvPr/>
              </p:nvSpPr>
              <p:spPr bwMode="auto">
                <a:xfrm>
                  <a:off x="2377" y="2767"/>
                  <a:ext cx="954" cy="161"/>
                </a:xfrm>
                <a:prstGeom prst="rect">
                  <a:avLst/>
                </a:prstGeom>
                <a:blipFill dpi="0" rotWithShape="0">
                  <a:blip r:embed="rId3" cstate="screen"/>
                  <a:srcRect/>
                  <a:tile tx="0" ty="0" sx="100000" sy="100000" flip="none" algn="tl"/>
                </a:blipFill>
                <a:ln w="9525">
                  <a:noFill/>
                  <a:miter lim="800000"/>
                  <a:headEnd/>
                  <a:tailEnd/>
                </a:ln>
              </p:spPr>
              <p:txBody>
                <a:bodyPr/>
                <a:lstStyle/>
                <a:p>
                  <a:endParaRPr lang="en-US" sz="1350" dirty="0"/>
                </a:p>
              </p:txBody>
            </p:sp>
            <p:sp>
              <p:nvSpPr>
                <p:cNvPr id="500" name="Rectangle 10"/>
                <p:cNvSpPr>
                  <a:spLocks noChangeArrowheads="1"/>
                </p:cNvSpPr>
                <p:nvPr/>
              </p:nvSpPr>
              <p:spPr bwMode="auto">
                <a:xfrm>
                  <a:off x="2377" y="2767"/>
                  <a:ext cx="955" cy="162"/>
                </a:xfrm>
                <a:prstGeom prst="rect">
                  <a:avLst/>
                </a:prstGeom>
                <a:noFill/>
                <a:ln w="6350">
                  <a:solidFill>
                    <a:srgbClr val="000000"/>
                  </a:solidFill>
                  <a:miter lim="800000"/>
                  <a:headEnd/>
                  <a:tailEnd/>
                </a:ln>
              </p:spPr>
              <p:txBody>
                <a:bodyPr/>
                <a:lstStyle/>
                <a:p>
                  <a:endParaRPr lang="en-US" sz="1350" dirty="0"/>
                </a:p>
              </p:txBody>
            </p:sp>
          </p:grpSp>
          <p:grpSp>
            <p:nvGrpSpPr>
              <p:cNvPr id="33" name="Group 11"/>
              <p:cNvGrpSpPr>
                <a:grpSpLocks/>
              </p:cNvGrpSpPr>
              <p:nvPr/>
            </p:nvGrpSpPr>
            <p:grpSpPr bwMode="auto">
              <a:xfrm>
                <a:off x="3406" y="2672"/>
                <a:ext cx="99" cy="85"/>
                <a:chOff x="3406" y="2672"/>
                <a:chExt cx="99" cy="85"/>
              </a:xfrm>
            </p:grpSpPr>
            <p:grpSp>
              <p:nvGrpSpPr>
                <p:cNvPr id="493" name="Group 12"/>
                <p:cNvGrpSpPr>
                  <a:grpSpLocks/>
                </p:cNvGrpSpPr>
                <p:nvPr/>
              </p:nvGrpSpPr>
              <p:grpSpPr bwMode="auto">
                <a:xfrm>
                  <a:off x="3406" y="2672"/>
                  <a:ext cx="99" cy="85"/>
                  <a:chOff x="3406" y="2672"/>
                  <a:chExt cx="99" cy="85"/>
                </a:xfrm>
              </p:grpSpPr>
              <p:pic>
                <p:nvPicPr>
                  <p:cNvPr id="495" name="Picture 13"/>
                  <p:cNvPicPr>
                    <a:picLocks noChangeAspect="1" noChangeArrowheads="1"/>
                  </p:cNvPicPr>
                  <p:nvPr/>
                </p:nvPicPr>
                <p:blipFill>
                  <a:blip r:embed="rId4" cstate="screen"/>
                  <a:srcRect/>
                  <a:stretch>
                    <a:fillRect/>
                  </a:stretch>
                </p:blipFill>
                <p:spPr bwMode="auto">
                  <a:xfrm>
                    <a:off x="3406" y="2672"/>
                    <a:ext cx="99" cy="85"/>
                  </a:xfrm>
                  <a:prstGeom prst="rect">
                    <a:avLst/>
                  </a:prstGeom>
                  <a:noFill/>
                  <a:ln w="9525">
                    <a:noFill/>
                    <a:miter lim="800000"/>
                    <a:headEnd/>
                    <a:tailEnd/>
                  </a:ln>
                </p:spPr>
              </p:pic>
              <p:sp>
                <p:nvSpPr>
                  <p:cNvPr id="496" name="Freeform 14"/>
                  <p:cNvSpPr>
                    <a:spLocks/>
                  </p:cNvSpPr>
                  <p:nvPr/>
                </p:nvSpPr>
                <p:spPr bwMode="auto">
                  <a:xfrm>
                    <a:off x="3406" y="2672"/>
                    <a:ext cx="98" cy="83"/>
                  </a:xfrm>
                  <a:custGeom>
                    <a:avLst/>
                    <a:gdLst>
                      <a:gd name="T0" fmla="*/ 12 w 194"/>
                      <a:gd name="T1" fmla="*/ 59 h 168"/>
                      <a:gd name="T2" fmla="*/ 12 w 194"/>
                      <a:gd name="T3" fmla="*/ 105 h 168"/>
                      <a:gd name="T4" fmla="*/ 18 w 194"/>
                      <a:gd name="T5" fmla="*/ 133 h 168"/>
                      <a:gd name="T6" fmla="*/ 35 w 194"/>
                      <a:gd name="T7" fmla="*/ 153 h 168"/>
                      <a:gd name="T8" fmla="*/ 50 w 194"/>
                      <a:gd name="T9" fmla="*/ 160 h 168"/>
                      <a:gd name="T10" fmla="*/ 72 w 194"/>
                      <a:gd name="T11" fmla="*/ 165 h 168"/>
                      <a:gd name="T12" fmla="*/ 82 w 194"/>
                      <a:gd name="T13" fmla="*/ 168 h 168"/>
                      <a:gd name="T14" fmla="*/ 99 w 194"/>
                      <a:gd name="T15" fmla="*/ 166 h 168"/>
                      <a:gd name="T16" fmla="*/ 119 w 194"/>
                      <a:gd name="T17" fmla="*/ 165 h 168"/>
                      <a:gd name="T18" fmla="*/ 131 w 194"/>
                      <a:gd name="T19" fmla="*/ 164 h 168"/>
                      <a:gd name="T20" fmla="*/ 137 w 194"/>
                      <a:gd name="T21" fmla="*/ 164 h 168"/>
                      <a:gd name="T22" fmla="*/ 141 w 194"/>
                      <a:gd name="T23" fmla="*/ 158 h 168"/>
                      <a:gd name="T24" fmla="*/ 146 w 194"/>
                      <a:gd name="T25" fmla="*/ 150 h 168"/>
                      <a:gd name="T26" fmla="*/ 158 w 194"/>
                      <a:gd name="T27" fmla="*/ 138 h 168"/>
                      <a:gd name="T28" fmla="*/ 181 w 194"/>
                      <a:gd name="T29" fmla="*/ 118 h 168"/>
                      <a:gd name="T30" fmla="*/ 193 w 194"/>
                      <a:gd name="T31" fmla="*/ 109 h 168"/>
                      <a:gd name="T32" fmla="*/ 191 w 194"/>
                      <a:gd name="T33" fmla="*/ 97 h 168"/>
                      <a:gd name="T34" fmla="*/ 178 w 194"/>
                      <a:gd name="T35" fmla="*/ 71 h 168"/>
                      <a:gd name="T36" fmla="*/ 152 w 194"/>
                      <a:gd name="T37" fmla="*/ 46 h 168"/>
                      <a:gd name="T38" fmla="*/ 144 w 194"/>
                      <a:gd name="T39" fmla="*/ 31 h 168"/>
                      <a:gd name="T40" fmla="*/ 140 w 194"/>
                      <a:gd name="T41" fmla="*/ 23 h 168"/>
                      <a:gd name="T42" fmla="*/ 134 w 194"/>
                      <a:gd name="T43" fmla="*/ 19 h 168"/>
                      <a:gd name="T44" fmla="*/ 121 w 194"/>
                      <a:gd name="T45" fmla="*/ 15 h 168"/>
                      <a:gd name="T46" fmla="*/ 103 w 194"/>
                      <a:gd name="T47" fmla="*/ 11 h 168"/>
                      <a:gd name="T48" fmla="*/ 75 w 194"/>
                      <a:gd name="T49" fmla="*/ 3 h 168"/>
                      <a:gd name="T50" fmla="*/ 62 w 194"/>
                      <a:gd name="T51" fmla="*/ 0 h 168"/>
                      <a:gd name="T52" fmla="*/ 46 w 194"/>
                      <a:gd name="T53" fmla="*/ 2 h 168"/>
                      <a:gd name="T54" fmla="*/ 19 w 194"/>
                      <a:gd name="T55" fmla="*/ 3 h 168"/>
                      <a:gd name="T56" fmla="*/ 1 w 194"/>
                      <a:gd name="T57" fmla="*/ 12 h 168"/>
                      <a:gd name="T58" fmla="*/ 0 w 194"/>
                      <a:gd name="T59" fmla="*/ 30 h 168"/>
                      <a:gd name="T60" fmla="*/ 1 w 194"/>
                      <a:gd name="T61" fmla="*/ 51 h 168"/>
                      <a:gd name="T62" fmla="*/ 6 w 194"/>
                      <a:gd name="T63" fmla="*/ 66 h 168"/>
                      <a:gd name="T64" fmla="*/ 7 w 194"/>
                      <a:gd name="T65" fmla="*/ 70 h 168"/>
                      <a:gd name="T66" fmla="*/ 9 w 194"/>
                      <a:gd name="T67" fmla="*/ 66 h 168"/>
                      <a:gd name="T68" fmla="*/ 10 w 194"/>
                      <a:gd name="T69" fmla="*/ 54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4"/>
                      <a:gd name="T106" fmla="*/ 0 h 168"/>
                      <a:gd name="T107" fmla="*/ 194 w 194"/>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4" h="168">
                        <a:moveTo>
                          <a:pt x="12" y="46"/>
                        </a:moveTo>
                        <a:lnTo>
                          <a:pt x="12" y="59"/>
                        </a:lnTo>
                        <a:lnTo>
                          <a:pt x="12" y="74"/>
                        </a:lnTo>
                        <a:lnTo>
                          <a:pt x="12" y="105"/>
                        </a:lnTo>
                        <a:lnTo>
                          <a:pt x="15" y="120"/>
                        </a:lnTo>
                        <a:lnTo>
                          <a:pt x="18" y="133"/>
                        </a:lnTo>
                        <a:lnTo>
                          <a:pt x="25" y="145"/>
                        </a:lnTo>
                        <a:lnTo>
                          <a:pt x="35" y="153"/>
                        </a:lnTo>
                        <a:lnTo>
                          <a:pt x="43" y="157"/>
                        </a:lnTo>
                        <a:lnTo>
                          <a:pt x="50" y="160"/>
                        </a:lnTo>
                        <a:lnTo>
                          <a:pt x="66" y="164"/>
                        </a:lnTo>
                        <a:lnTo>
                          <a:pt x="72" y="165"/>
                        </a:lnTo>
                        <a:lnTo>
                          <a:pt x="78" y="166"/>
                        </a:lnTo>
                        <a:lnTo>
                          <a:pt x="82" y="168"/>
                        </a:lnTo>
                        <a:lnTo>
                          <a:pt x="84" y="168"/>
                        </a:lnTo>
                        <a:lnTo>
                          <a:pt x="99" y="166"/>
                        </a:lnTo>
                        <a:lnTo>
                          <a:pt x="110" y="165"/>
                        </a:lnTo>
                        <a:lnTo>
                          <a:pt x="119" y="165"/>
                        </a:lnTo>
                        <a:lnTo>
                          <a:pt x="125" y="164"/>
                        </a:lnTo>
                        <a:lnTo>
                          <a:pt x="131" y="164"/>
                        </a:lnTo>
                        <a:lnTo>
                          <a:pt x="134" y="164"/>
                        </a:lnTo>
                        <a:lnTo>
                          <a:pt x="137" y="164"/>
                        </a:lnTo>
                        <a:lnTo>
                          <a:pt x="138" y="162"/>
                        </a:lnTo>
                        <a:lnTo>
                          <a:pt x="141" y="158"/>
                        </a:lnTo>
                        <a:lnTo>
                          <a:pt x="143" y="156"/>
                        </a:lnTo>
                        <a:lnTo>
                          <a:pt x="146" y="150"/>
                        </a:lnTo>
                        <a:lnTo>
                          <a:pt x="150" y="145"/>
                        </a:lnTo>
                        <a:lnTo>
                          <a:pt x="158" y="138"/>
                        </a:lnTo>
                        <a:lnTo>
                          <a:pt x="168" y="129"/>
                        </a:lnTo>
                        <a:lnTo>
                          <a:pt x="181" y="118"/>
                        </a:lnTo>
                        <a:lnTo>
                          <a:pt x="190" y="110"/>
                        </a:lnTo>
                        <a:lnTo>
                          <a:pt x="193" y="109"/>
                        </a:lnTo>
                        <a:lnTo>
                          <a:pt x="194" y="107"/>
                        </a:lnTo>
                        <a:lnTo>
                          <a:pt x="191" y="97"/>
                        </a:lnTo>
                        <a:lnTo>
                          <a:pt x="187" y="87"/>
                        </a:lnTo>
                        <a:lnTo>
                          <a:pt x="178" y="71"/>
                        </a:lnTo>
                        <a:lnTo>
                          <a:pt x="166" y="58"/>
                        </a:lnTo>
                        <a:lnTo>
                          <a:pt x="152" y="46"/>
                        </a:lnTo>
                        <a:lnTo>
                          <a:pt x="147" y="38"/>
                        </a:lnTo>
                        <a:lnTo>
                          <a:pt x="144" y="31"/>
                        </a:lnTo>
                        <a:lnTo>
                          <a:pt x="143" y="27"/>
                        </a:lnTo>
                        <a:lnTo>
                          <a:pt x="140" y="23"/>
                        </a:lnTo>
                        <a:lnTo>
                          <a:pt x="137" y="20"/>
                        </a:lnTo>
                        <a:lnTo>
                          <a:pt x="134" y="19"/>
                        </a:lnTo>
                        <a:lnTo>
                          <a:pt x="128" y="18"/>
                        </a:lnTo>
                        <a:lnTo>
                          <a:pt x="121" y="15"/>
                        </a:lnTo>
                        <a:lnTo>
                          <a:pt x="113" y="12"/>
                        </a:lnTo>
                        <a:lnTo>
                          <a:pt x="103" y="11"/>
                        </a:lnTo>
                        <a:lnTo>
                          <a:pt x="84" y="6"/>
                        </a:lnTo>
                        <a:lnTo>
                          <a:pt x="75" y="3"/>
                        </a:lnTo>
                        <a:lnTo>
                          <a:pt x="68" y="2"/>
                        </a:lnTo>
                        <a:lnTo>
                          <a:pt x="62" y="0"/>
                        </a:lnTo>
                        <a:lnTo>
                          <a:pt x="60" y="0"/>
                        </a:lnTo>
                        <a:lnTo>
                          <a:pt x="46" y="2"/>
                        </a:lnTo>
                        <a:lnTo>
                          <a:pt x="32" y="2"/>
                        </a:lnTo>
                        <a:lnTo>
                          <a:pt x="19" y="3"/>
                        </a:lnTo>
                        <a:lnTo>
                          <a:pt x="6" y="8"/>
                        </a:lnTo>
                        <a:lnTo>
                          <a:pt x="1" y="12"/>
                        </a:lnTo>
                        <a:lnTo>
                          <a:pt x="0" y="20"/>
                        </a:lnTo>
                        <a:lnTo>
                          <a:pt x="0" y="30"/>
                        </a:lnTo>
                        <a:lnTo>
                          <a:pt x="0" y="41"/>
                        </a:lnTo>
                        <a:lnTo>
                          <a:pt x="1" y="51"/>
                        </a:lnTo>
                        <a:lnTo>
                          <a:pt x="4" y="61"/>
                        </a:lnTo>
                        <a:lnTo>
                          <a:pt x="6" y="66"/>
                        </a:lnTo>
                        <a:lnTo>
                          <a:pt x="6" y="69"/>
                        </a:lnTo>
                        <a:lnTo>
                          <a:pt x="7" y="70"/>
                        </a:lnTo>
                        <a:lnTo>
                          <a:pt x="7" y="69"/>
                        </a:lnTo>
                        <a:lnTo>
                          <a:pt x="9" y="66"/>
                        </a:lnTo>
                        <a:lnTo>
                          <a:pt x="9" y="62"/>
                        </a:lnTo>
                        <a:lnTo>
                          <a:pt x="10" y="54"/>
                        </a:lnTo>
                        <a:lnTo>
                          <a:pt x="12" y="46"/>
                        </a:lnTo>
                        <a:close/>
                      </a:path>
                    </a:pathLst>
                  </a:custGeom>
                  <a:noFill/>
                  <a:ln w="0">
                    <a:solidFill>
                      <a:srgbClr val="FFFFFF"/>
                    </a:solidFill>
                    <a:prstDash val="solid"/>
                    <a:round/>
                    <a:headEnd/>
                    <a:tailEnd/>
                  </a:ln>
                </p:spPr>
                <p:txBody>
                  <a:bodyPr/>
                  <a:lstStyle/>
                  <a:p>
                    <a:endParaRPr lang="en-US" sz="1350" dirty="0"/>
                  </a:p>
                </p:txBody>
              </p:sp>
              <p:sp>
                <p:nvSpPr>
                  <p:cNvPr id="497" name="Freeform 15"/>
                  <p:cNvSpPr>
                    <a:spLocks/>
                  </p:cNvSpPr>
                  <p:nvPr/>
                </p:nvSpPr>
                <p:spPr bwMode="auto">
                  <a:xfrm>
                    <a:off x="3406" y="2672"/>
                    <a:ext cx="98" cy="83"/>
                  </a:xfrm>
                  <a:custGeom>
                    <a:avLst/>
                    <a:gdLst>
                      <a:gd name="T0" fmla="*/ 12 w 194"/>
                      <a:gd name="T1" fmla="*/ 59 h 168"/>
                      <a:gd name="T2" fmla="*/ 12 w 194"/>
                      <a:gd name="T3" fmla="*/ 105 h 168"/>
                      <a:gd name="T4" fmla="*/ 18 w 194"/>
                      <a:gd name="T5" fmla="*/ 133 h 168"/>
                      <a:gd name="T6" fmla="*/ 35 w 194"/>
                      <a:gd name="T7" fmla="*/ 153 h 168"/>
                      <a:gd name="T8" fmla="*/ 50 w 194"/>
                      <a:gd name="T9" fmla="*/ 160 h 168"/>
                      <a:gd name="T10" fmla="*/ 72 w 194"/>
                      <a:gd name="T11" fmla="*/ 165 h 168"/>
                      <a:gd name="T12" fmla="*/ 82 w 194"/>
                      <a:gd name="T13" fmla="*/ 168 h 168"/>
                      <a:gd name="T14" fmla="*/ 99 w 194"/>
                      <a:gd name="T15" fmla="*/ 166 h 168"/>
                      <a:gd name="T16" fmla="*/ 119 w 194"/>
                      <a:gd name="T17" fmla="*/ 165 h 168"/>
                      <a:gd name="T18" fmla="*/ 131 w 194"/>
                      <a:gd name="T19" fmla="*/ 164 h 168"/>
                      <a:gd name="T20" fmla="*/ 137 w 194"/>
                      <a:gd name="T21" fmla="*/ 164 h 168"/>
                      <a:gd name="T22" fmla="*/ 141 w 194"/>
                      <a:gd name="T23" fmla="*/ 158 h 168"/>
                      <a:gd name="T24" fmla="*/ 146 w 194"/>
                      <a:gd name="T25" fmla="*/ 150 h 168"/>
                      <a:gd name="T26" fmla="*/ 158 w 194"/>
                      <a:gd name="T27" fmla="*/ 138 h 168"/>
                      <a:gd name="T28" fmla="*/ 181 w 194"/>
                      <a:gd name="T29" fmla="*/ 118 h 168"/>
                      <a:gd name="T30" fmla="*/ 193 w 194"/>
                      <a:gd name="T31" fmla="*/ 109 h 168"/>
                      <a:gd name="T32" fmla="*/ 191 w 194"/>
                      <a:gd name="T33" fmla="*/ 97 h 168"/>
                      <a:gd name="T34" fmla="*/ 178 w 194"/>
                      <a:gd name="T35" fmla="*/ 71 h 168"/>
                      <a:gd name="T36" fmla="*/ 152 w 194"/>
                      <a:gd name="T37" fmla="*/ 46 h 168"/>
                      <a:gd name="T38" fmla="*/ 144 w 194"/>
                      <a:gd name="T39" fmla="*/ 31 h 168"/>
                      <a:gd name="T40" fmla="*/ 140 w 194"/>
                      <a:gd name="T41" fmla="*/ 23 h 168"/>
                      <a:gd name="T42" fmla="*/ 134 w 194"/>
                      <a:gd name="T43" fmla="*/ 19 h 168"/>
                      <a:gd name="T44" fmla="*/ 121 w 194"/>
                      <a:gd name="T45" fmla="*/ 15 h 168"/>
                      <a:gd name="T46" fmla="*/ 103 w 194"/>
                      <a:gd name="T47" fmla="*/ 11 h 168"/>
                      <a:gd name="T48" fmla="*/ 75 w 194"/>
                      <a:gd name="T49" fmla="*/ 3 h 168"/>
                      <a:gd name="T50" fmla="*/ 62 w 194"/>
                      <a:gd name="T51" fmla="*/ 0 h 168"/>
                      <a:gd name="T52" fmla="*/ 46 w 194"/>
                      <a:gd name="T53" fmla="*/ 2 h 168"/>
                      <a:gd name="T54" fmla="*/ 19 w 194"/>
                      <a:gd name="T55" fmla="*/ 3 h 168"/>
                      <a:gd name="T56" fmla="*/ 1 w 194"/>
                      <a:gd name="T57" fmla="*/ 12 h 168"/>
                      <a:gd name="T58" fmla="*/ 0 w 194"/>
                      <a:gd name="T59" fmla="*/ 30 h 168"/>
                      <a:gd name="T60" fmla="*/ 1 w 194"/>
                      <a:gd name="T61" fmla="*/ 51 h 168"/>
                      <a:gd name="T62" fmla="*/ 6 w 194"/>
                      <a:gd name="T63" fmla="*/ 66 h 168"/>
                      <a:gd name="T64" fmla="*/ 7 w 194"/>
                      <a:gd name="T65" fmla="*/ 70 h 168"/>
                      <a:gd name="T66" fmla="*/ 9 w 194"/>
                      <a:gd name="T67" fmla="*/ 66 h 168"/>
                      <a:gd name="T68" fmla="*/ 10 w 194"/>
                      <a:gd name="T69" fmla="*/ 54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4"/>
                      <a:gd name="T106" fmla="*/ 0 h 168"/>
                      <a:gd name="T107" fmla="*/ 194 w 194"/>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4" h="168">
                        <a:moveTo>
                          <a:pt x="12" y="46"/>
                        </a:moveTo>
                        <a:lnTo>
                          <a:pt x="12" y="59"/>
                        </a:lnTo>
                        <a:lnTo>
                          <a:pt x="12" y="74"/>
                        </a:lnTo>
                        <a:lnTo>
                          <a:pt x="12" y="105"/>
                        </a:lnTo>
                        <a:lnTo>
                          <a:pt x="15" y="120"/>
                        </a:lnTo>
                        <a:lnTo>
                          <a:pt x="18" y="133"/>
                        </a:lnTo>
                        <a:lnTo>
                          <a:pt x="25" y="145"/>
                        </a:lnTo>
                        <a:lnTo>
                          <a:pt x="35" y="153"/>
                        </a:lnTo>
                        <a:lnTo>
                          <a:pt x="43" y="157"/>
                        </a:lnTo>
                        <a:lnTo>
                          <a:pt x="50" y="160"/>
                        </a:lnTo>
                        <a:lnTo>
                          <a:pt x="66" y="164"/>
                        </a:lnTo>
                        <a:lnTo>
                          <a:pt x="72" y="165"/>
                        </a:lnTo>
                        <a:lnTo>
                          <a:pt x="78" y="166"/>
                        </a:lnTo>
                        <a:lnTo>
                          <a:pt x="82" y="168"/>
                        </a:lnTo>
                        <a:lnTo>
                          <a:pt x="84" y="168"/>
                        </a:lnTo>
                        <a:lnTo>
                          <a:pt x="99" y="166"/>
                        </a:lnTo>
                        <a:lnTo>
                          <a:pt x="110" y="165"/>
                        </a:lnTo>
                        <a:lnTo>
                          <a:pt x="119" y="165"/>
                        </a:lnTo>
                        <a:lnTo>
                          <a:pt x="125" y="164"/>
                        </a:lnTo>
                        <a:lnTo>
                          <a:pt x="131" y="164"/>
                        </a:lnTo>
                        <a:lnTo>
                          <a:pt x="134" y="164"/>
                        </a:lnTo>
                        <a:lnTo>
                          <a:pt x="137" y="164"/>
                        </a:lnTo>
                        <a:lnTo>
                          <a:pt x="138" y="162"/>
                        </a:lnTo>
                        <a:lnTo>
                          <a:pt x="141" y="158"/>
                        </a:lnTo>
                        <a:lnTo>
                          <a:pt x="143" y="156"/>
                        </a:lnTo>
                        <a:lnTo>
                          <a:pt x="146" y="150"/>
                        </a:lnTo>
                        <a:lnTo>
                          <a:pt x="150" y="145"/>
                        </a:lnTo>
                        <a:lnTo>
                          <a:pt x="158" y="138"/>
                        </a:lnTo>
                        <a:lnTo>
                          <a:pt x="168" y="129"/>
                        </a:lnTo>
                        <a:lnTo>
                          <a:pt x="181" y="118"/>
                        </a:lnTo>
                        <a:lnTo>
                          <a:pt x="190" y="110"/>
                        </a:lnTo>
                        <a:lnTo>
                          <a:pt x="193" y="109"/>
                        </a:lnTo>
                        <a:lnTo>
                          <a:pt x="194" y="107"/>
                        </a:lnTo>
                        <a:lnTo>
                          <a:pt x="191" y="97"/>
                        </a:lnTo>
                        <a:lnTo>
                          <a:pt x="187" y="87"/>
                        </a:lnTo>
                        <a:lnTo>
                          <a:pt x="178" y="71"/>
                        </a:lnTo>
                        <a:lnTo>
                          <a:pt x="166" y="58"/>
                        </a:lnTo>
                        <a:lnTo>
                          <a:pt x="152" y="46"/>
                        </a:lnTo>
                        <a:lnTo>
                          <a:pt x="147" y="38"/>
                        </a:lnTo>
                        <a:lnTo>
                          <a:pt x="144" y="31"/>
                        </a:lnTo>
                        <a:lnTo>
                          <a:pt x="143" y="27"/>
                        </a:lnTo>
                        <a:lnTo>
                          <a:pt x="140" y="23"/>
                        </a:lnTo>
                        <a:lnTo>
                          <a:pt x="137" y="20"/>
                        </a:lnTo>
                        <a:lnTo>
                          <a:pt x="134" y="19"/>
                        </a:lnTo>
                        <a:lnTo>
                          <a:pt x="128" y="18"/>
                        </a:lnTo>
                        <a:lnTo>
                          <a:pt x="121" y="15"/>
                        </a:lnTo>
                        <a:lnTo>
                          <a:pt x="113" y="12"/>
                        </a:lnTo>
                        <a:lnTo>
                          <a:pt x="103" y="11"/>
                        </a:lnTo>
                        <a:lnTo>
                          <a:pt x="84" y="6"/>
                        </a:lnTo>
                        <a:lnTo>
                          <a:pt x="75" y="3"/>
                        </a:lnTo>
                        <a:lnTo>
                          <a:pt x="68" y="2"/>
                        </a:lnTo>
                        <a:lnTo>
                          <a:pt x="62" y="0"/>
                        </a:lnTo>
                        <a:lnTo>
                          <a:pt x="60" y="0"/>
                        </a:lnTo>
                        <a:lnTo>
                          <a:pt x="46" y="2"/>
                        </a:lnTo>
                        <a:lnTo>
                          <a:pt x="32" y="2"/>
                        </a:lnTo>
                        <a:lnTo>
                          <a:pt x="19" y="3"/>
                        </a:lnTo>
                        <a:lnTo>
                          <a:pt x="6" y="8"/>
                        </a:lnTo>
                        <a:lnTo>
                          <a:pt x="1" y="12"/>
                        </a:lnTo>
                        <a:lnTo>
                          <a:pt x="0" y="20"/>
                        </a:lnTo>
                        <a:lnTo>
                          <a:pt x="0" y="30"/>
                        </a:lnTo>
                        <a:lnTo>
                          <a:pt x="0" y="41"/>
                        </a:lnTo>
                        <a:lnTo>
                          <a:pt x="1" y="51"/>
                        </a:lnTo>
                        <a:lnTo>
                          <a:pt x="4" y="61"/>
                        </a:lnTo>
                        <a:lnTo>
                          <a:pt x="6" y="66"/>
                        </a:lnTo>
                        <a:lnTo>
                          <a:pt x="6" y="69"/>
                        </a:lnTo>
                        <a:lnTo>
                          <a:pt x="7" y="70"/>
                        </a:lnTo>
                        <a:lnTo>
                          <a:pt x="7" y="69"/>
                        </a:lnTo>
                        <a:lnTo>
                          <a:pt x="9" y="66"/>
                        </a:lnTo>
                        <a:lnTo>
                          <a:pt x="9" y="62"/>
                        </a:lnTo>
                        <a:lnTo>
                          <a:pt x="10" y="54"/>
                        </a:lnTo>
                        <a:lnTo>
                          <a:pt x="12" y="46"/>
                        </a:lnTo>
                        <a:close/>
                      </a:path>
                    </a:pathLst>
                  </a:custGeom>
                  <a:solidFill>
                    <a:srgbClr val="000000"/>
                  </a:solidFill>
                  <a:ln w="9525">
                    <a:noFill/>
                    <a:round/>
                    <a:headEnd/>
                    <a:tailEnd/>
                  </a:ln>
                </p:spPr>
                <p:txBody>
                  <a:bodyPr/>
                  <a:lstStyle/>
                  <a:p>
                    <a:endParaRPr lang="en-US" sz="1350" dirty="0"/>
                  </a:p>
                </p:txBody>
              </p:sp>
              <p:pic>
                <p:nvPicPr>
                  <p:cNvPr id="498" name="Picture 16"/>
                  <p:cNvPicPr>
                    <a:picLocks noChangeAspect="1" noChangeArrowheads="1"/>
                  </p:cNvPicPr>
                  <p:nvPr/>
                </p:nvPicPr>
                <p:blipFill>
                  <a:blip r:embed="rId4" cstate="screen"/>
                  <a:srcRect/>
                  <a:stretch>
                    <a:fillRect/>
                  </a:stretch>
                </p:blipFill>
                <p:spPr bwMode="auto">
                  <a:xfrm>
                    <a:off x="3406" y="2672"/>
                    <a:ext cx="99" cy="85"/>
                  </a:xfrm>
                  <a:prstGeom prst="rect">
                    <a:avLst/>
                  </a:prstGeom>
                  <a:noFill/>
                  <a:ln w="9525">
                    <a:noFill/>
                    <a:miter lim="800000"/>
                    <a:headEnd/>
                    <a:tailEnd/>
                  </a:ln>
                </p:spPr>
              </p:pic>
            </p:grpSp>
            <p:sp>
              <p:nvSpPr>
                <p:cNvPr id="494" name="Freeform 17"/>
                <p:cNvSpPr>
                  <a:spLocks/>
                </p:cNvSpPr>
                <p:nvPr/>
              </p:nvSpPr>
              <p:spPr bwMode="auto">
                <a:xfrm>
                  <a:off x="3406" y="2672"/>
                  <a:ext cx="98" cy="83"/>
                </a:xfrm>
                <a:custGeom>
                  <a:avLst/>
                  <a:gdLst>
                    <a:gd name="T0" fmla="*/ 12 w 194"/>
                    <a:gd name="T1" fmla="*/ 59 h 168"/>
                    <a:gd name="T2" fmla="*/ 12 w 194"/>
                    <a:gd name="T3" fmla="*/ 105 h 168"/>
                    <a:gd name="T4" fmla="*/ 18 w 194"/>
                    <a:gd name="T5" fmla="*/ 133 h 168"/>
                    <a:gd name="T6" fmla="*/ 35 w 194"/>
                    <a:gd name="T7" fmla="*/ 153 h 168"/>
                    <a:gd name="T8" fmla="*/ 50 w 194"/>
                    <a:gd name="T9" fmla="*/ 160 h 168"/>
                    <a:gd name="T10" fmla="*/ 72 w 194"/>
                    <a:gd name="T11" fmla="*/ 165 h 168"/>
                    <a:gd name="T12" fmla="*/ 82 w 194"/>
                    <a:gd name="T13" fmla="*/ 168 h 168"/>
                    <a:gd name="T14" fmla="*/ 99 w 194"/>
                    <a:gd name="T15" fmla="*/ 166 h 168"/>
                    <a:gd name="T16" fmla="*/ 119 w 194"/>
                    <a:gd name="T17" fmla="*/ 165 h 168"/>
                    <a:gd name="T18" fmla="*/ 131 w 194"/>
                    <a:gd name="T19" fmla="*/ 164 h 168"/>
                    <a:gd name="T20" fmla="*/ 137 w 194"/>
                    <a:gd name="T21" fmla="*/ 164 h 168"/>
                    <a:gd name="T22" fmla="*/ 141 w 194"/>
                    <a:gd name="T23" fmla="*/ 158 h 168"/>
                    <a:gd name="T24" fmla="*/ 146 w 194"/>
                    <a:gd name="T25" fmla="*/ 150 h 168"/>
                    <a:gd name="T26" fmla="*/ 158 w 194"/>
                    <a:gd name="T27" fmla="*/ 138 h 168"/>
                    <a:gd name="T28" fmla="*/ 181 w 194"/>
                    <a:gd name="T29" fmla="*/ 118 h 168"/>
                    <a:gd name="T30" fmla="*/ 193 w 194"/>
                    <a:gd name="T31" fmla="*/ 109 h 168"/>
                    <a:gd name="T32" fmla="*/ 191 w 194"/>
                    <a:gd name="T33" fmla="*/ 97 h 168"/>
                    <a:gd name="T34" fmla="*/ 178 w 194"/>
                    <a:gd name="T35" fmla="*/ 71 h 168"/>
                    <a:gd name="T36" fmla="*/ 152 w 194"/>
                    <a:gd name="T37" fmla="*/ 46 h 168"/>
                    <a:gd name="T38" fmla="*/ 144 w 194"/>
                    <a:gd name="T39" fmla="*/ 31 h 168"/>
                    <a:gd name="T40" fmla="*/ 140 w 194"/>
                    <a:gd name="T41" fmla="*/ 23 h 168"/>
                    <a:gd name="T42" fmla="*/ 134 w 194"/>
                    <a:gd name="T43" fmla="*/ 19 h 168"/>
                    <a:gd name="T44" fmla="*/ 121 w 194"/>
                    <a:gd name="T45" fmla="*/ 15 h 168"/>
                    <a:gd name="T46" fmla="*/ 103 w 194"/>
                    <a:gd name="T47" fmla="*/ 11 h 168"/>
                    <a:gd name="T48" fmla="*/ 75 w 194"/>
                    <a:gd name="T49" fmla="*/ 3 h 168"/>
                    <a:gd name="T50" fmla="*/ 62 w 194"/>
                    <a:gd name="T51" fmla="*/ 0 h 168"/>
                    <a:gd name="T52" fmla="*/ 46 w 194"/>
                    <a:gd name="T53" fmla="*/ 2 h 168"/>
                    <a:gd name="T54" fmla="*/ 19 w 194"/>
                    <a:gd name="T55" fmla="*/ 3 h 168"/>
                    <a:gd name="T56" fmla="*/ 1 w 194"/>
                    <a:gd name="T57" fmla="*/ 12 h 168"/>
                    <a:gd name="T58" fmla="*/ 0 w 194"/>
                    <a:gd name="T59" fmla="*/ 30 h 168"/>
                    <a:gd name="T60" fmla="*/ 1 w 194"/>
                    <a:gd name="T61" fmla="*/ 51 h 168"/>
                    <a:gd name="T62" fmla="*/ 6 w 194"/>
                    <a:gd name="T63" fmla="*/ 66 h 168"/>
                    <a:gd name="T64" fmla="*/ 7 w 194"/>
                    <a:gd name="T65" fmla="*/ 70 h 168"/>
                    <a:gd name="T66" fmla="*/ 9 w 194"/>
                    <a:gd name="T67" fmla="*/ 66 h 168"/>
                    <a:gd name="T68" fmla="*/ 10 w 194"/>
                    <a:gd name="T69" fmla="*/ 54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4"/>
                    <a:gd name="T106" fmla="*/ 0 h 168"/>
                    <a:gd name="T107" fmla="*/ 194 w 194"/>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4" h="168">
                      <a:moveTo>
                        <a:pt x="12" y="46"/>
                      </a:moveTo>
                      <a:lnTo>
                        <a:pt x="12" y="59"/>
                      </a:lnTo>
                      <a:lnTo>
                        <a:pt x="12" y="74"/>
                      </a:lnTo>
                      <a:lnTo>
                        <a:pt x="12" y="105"/>
                      </a:lnTo>
                      <a:lnTo>
                        <a:pt x="15" y="120"/>
                      </a:lnTo>
                      <a:lnTo>
                        <a:pt x="18" y="133"/>
                      </a:lnTo>
                      <a:lnTo>
                        <a:pt x="25" y="145"/>
                      </a:lnTo>
                      <a:lnTo>
                        <a:pt x="35" y="153"/>
                      </a:lnTo>
                      <a:lnTo>
                        <a:pt x="43" y="157"/>
                      </a:lnTo>
                      <a:lnTo>
                        <a:pt x="50" y="160"/>
                      </a:lnTo>
                      <a:lnTo>
                        <a:pt x="66" y="164"/>
                      </a:lnTo>
                      <a:lnTo>
                        <a:pt x="72" y="165"/>
                      </a:lnTo>
                      <a:lnTo>
                        <a:pt x="78" y="166"/>
                      </a:lnTo>
                      <a:lnTo>
                        <a:pt x="82" y="168"/>
                      </a:lnTo>
                      <a:lnTo>
                        <a:pt x="84" y="168"/>
                      </a:lnTo>
                      <a:lnTo>
                        <a:pt x="99" y="166"/>
                      </a:lnTo>
                      <a:lnTo>
                        <a:pt x="110" y="165"/>
                      </a:lnTo>
                      <a:lnTo>
                        <a:pt x="119" y="165"/>
                      </a:lnTo>
                      <a:lnTo>
                        <a:pt x="125" y="164"/>
                      </a:lnTo>
                      <a:lnTo>
                        <a:pt x="131" y="164"/>
                      </a:lnTo>
                      <a:lnTo>
                        <a:pt x="134" y="164"/>
                      </a:lnTo>
                      <a:lnTo>
                        <a:pt x="137" y="164"/>
                      </a:lnTo>
                      <a:lnTo>
                        <a:pt x="138" y="162"/>
                      </a:lnTo>
                      <a:lnTo>
                        <a:pt x="141" y="158"/>
                      </a:lnTo>
                      <a:lnTo>
                        <a:pt x="143" y="156"/>
                      </a:lnTo>
                      <a:lnTo>
                        <a:pt x="146" y="150"/>
                      </a:lnTo>
                      <a:lnTo>
                        <a:pt x="150" y="145"/>
                      </a:lnTo>
                      <a:lnTo>
                        <a:pt x="158" y="138"/>
                      </a:lnTo>
                      <a:lnTo>
                        <a:pt x="168" y="129"/>
                      </a:lnTo>
                      <a:lnTo>
                        <a:pt x="181" y="118"/>
                      </a:lnTo>
                      <a:lnTo>
                        <a:pt x="190" y="110"/>
                      </a:lnTo>
                      <a:lnTo>
                        <a:pt x="193" y="109"/>
                      </a:lnTo>
                      <a:lnTo>
                        <a:pt x="194" y="107"/>
                      </a:lnTo>
                      <a:lnTo>
                        <a:pt x="191" y="97"/>
                      </a:lnTo>
                      <a:lnTo>
                        <a:pt x="187" y="87"/>
                      </a:lnTo>
                      <a:lnTo>
                        <a:pt x="178" y="71"/>
                      </a:lnTo>
                      <a:lnTo>
                        <a:pt x="166" y="58"/>
                      </a:lnTo>
                      <a:lnTo>
                        <a:pt x="152" y="46"/>
                      </a:lnTo>
                      <a:lnTo>
                        <a:pt x="147" y="38"/>
                      </a:lnTo>
                      <a:lnTo>
                        <a:pt x="144" y="31"/>
                      </a:lnTo>
                      <a:lnTo>
                        <a:pt x="143" y="27"/>
                      </a:lnTo>
                      <a:lnTo>
                        <a:pt x="140" y="23"/>
                      </a:lnTo>
                      <a:lnTo>
                        <a:pt x="137" y="20"/>
                      </a:lnTo>
                      <a:lnTo>
                        <a:pt x="134" y="19"/>
                      </a:lnTo>
                      <a:lnTo>
                        <a:pt x="128" y="18"/>
                      </a:lnTo>
                      <a:lnTo>
                        <a:pt x="121" y="15"/>
                      </a:lnTo>
                      <a:lnTo>
                        <a:pt x="113" y="12"/>
                      </a:lnTo>
                      <a:lnTo>
                        <a:pt x="103" y="11"/>
                      </a:lnTo>
                      <a:lnTo>
                        <a:pt x="84" y="6"/>
                      </a:lnTo>
                      <a:lnTo>
                        <a:pt x="75" y="3"/>
                      </a:lnTo>
                      <a:lnTo>
                        <a:pt x="68" y="2"/>
                      </a:lnTo>
                      <a:lnTo>
                        <a:pt x="62" y="0"/>
                      </a:lnTo>
                      <a:lnTo>
                        <a:pt x="60" y="0"/>
                      </a:lnTo>
                      <a:lnTo>
                        <a:pt x="46" y="2"/>
                      </a:lnTo>
                      <a:lnTo>
                        <a:pt x="32" y="2"/>
                      </a:lnTo>
                      <a:lnTo>
                        <a:pt x="19" y="3"/>
                      </a:lnTo>
                      <a:lnTo>
                        <a:pt x="6" y="8"/>
                      </a:lnTo>
                      <a:lnTo>
                        <a:pt x="1" y="12"/>
                      </a:lnTo>
                      <a:lnTo>
                        <a:pt x="0" y="20"/>
                      </a:lnTo>
                      <a:lnTo>
                        <a:pt x="0" y="30"/>
                      </a:lnTo>
                      <a:lnTo>
                        <a:pt x="0" y="41"/>
                      </a:lnTo>
                      <a:lnTo>
                        <a:pt x="1" y="51"/>
                      </a:lnTo>
                      <a:lnTo>
                        <a:pt x="4" y="61"/>
                      </a:lnTo>
                      <a:lnTo>
                        <a:pt x="6" y="66"/>
                      </a:lnTo>
                      <a:lnTo>
                        <a:pt x="6" y="69"/>
                      </a:lnTo>
                      <a:lnTo>
                        <a:pt x="7" y="70"/>
                      </a:lnTo>
                      <a:lnTo>
                        <a:pt x="7" y="69"/>
                      </a:lnTo>
                      <a:lnTo>
                        <a:pt x="9" y="66"/>
                      </a:lnTo>
                      <a:lnTo>
                        <a:pt x="9" y="62"/>
                      </a:lnTo>
                      <a:lnTo>
                        <a:pt x="10" y="54"/>
                      </a:lnTo>
                      <a:lnTo>
                        <a:pt x="12" y="46"/>
                      </a:lnTo>
                      <a:close/>
                    </a:path>
                  </a:pathLst>
                </a:custGeom>
                <a:noFill/>
                <a:ln w="6350">
                  <a:solidFill>
                    <a:srgbClr val="000000"/>
                  </a:solidFill>
                  <a:prstDash val="solid"/>
                  <a:round/>
                  <a:headEnd/>
                  <a:tailEnd/>
                </a:ln>
              </p:spPr>
              <p:txBody>
                <a:bodyPr/>
                <a:lstStyle/>
                <a:p>
                  <a:endParaRPr lang="en-US" sz="1350" dirty="0"/>
                </a:p>
              </p:txBody>
            </p:sp>
          </p:grpSp>
          <p:grpSp>
            <p:nvGrpSpPr>
              <p:cNvPr id="34" name="Group 18"/>
              <p:cNvGrpSpPr>
                <a:grpSpLocks/>
              </p:cNvGrpSpPr>
              <p:nvPr/>
            </p:nvGrpSpPr>
            <p:grpSpPr bwMode="auto">
              <a:xfrm>
                <a:off x="3615" y="2871"/>
                <a:ext cx="36" cy="57"/>
                <a:chOff x="3615" y="2871"/>
                <a:chExt cx="36" cy="57"/>
              </a:xfrm>
            </p:grpSpPr>
            <p:grpSp>
              <p:nvGrpSpPr>
                <p:cNvPr id="487" name="Group 19"/>
                <p:cNvGrpSpPr>
                  <a:grpSpLocks/>
                </p:cNvGrpSpPr>
                <p:nvPr/>
              </p:nvGrpSpPr>
              <p:grpSpPr bwMode="auto">
                <a:xfrm>
                  <a:off x="3615" y="2871"/>
                  <a:ext cx="36" cy="57"/>
                  <a:chOff x="3615" y="2871"/>
                  <a:chExt cx="36" cy="57"/>
                </a:xfrm>
              </p:grpSpPr>
              <p:pic>
                <p:nvPicPr>
                  <p:cNvPr id="489" name="Picture 20"/>
                  <p:cNvPicPr>
                    <a:picLocks noChangeAspect="1" noChangeArrowheads="1"/>
                  </p:cNvPicPr>
                  <p:nvPr/>
                </p:nvPicPr>
                <p:blipFill>
                  <a:blip r:embed="rId5" cstate="screen"/>
                  <a:srcRect/>
                  <a:stretch>
                    <a:fillRect/>
                  </a:stretch>
                </p:blipFill>
                <p:spPr bwMode="auto">
                  <a:xfrm>
                    <a:off x="3615" y="2871"/>
                    <a:ext cx="36" cy="57"/>
                  </a:xfrm>
                  <a:prstGeom prst="rect">
                    <a:avLst/>
                  </a:prstGeom>
                  <a:noFill/>
                  <a:ln w="9525">
                    <a:noFill/>
                    <a:miter lim="800000"/>
                    <a:headEnd/>
                    <a:tailEnd/>
                  </a:ln>
                </p:spPr>
              </p:pic>
              <p:sp>
                <p:nvSpPr>
                  <p:cNvPr id="490" name="Freeform 21"/>
                  <p:cNvSpPr>
                    <a:spLocks/>
                  </p:cNvSpPr>
                  <p:nvPr/>
                </p:nvSpPr>
                <p:spPr bwMode="auto">
                  <a:xfrm>
                    <a:off x="3616" y="2873"/>
                    <a:ext cx="33" cy="54"/>
                  </a:xfrm>
                  <a:custGeom>
                    <a:avLst/>
                    <a:gdLst>
                      <a:gd name="T0" fmla="*/ 0 w 68"/>
                      <a:gd name="T1" fmla="*/ 20 h 108"/>
                      <a:gd name="T2" fmla="*/ 2 w 68"/>
                      <a:gd name="T3" fmla="*/ 27 h 108"/>
                      <a:gd name="T4" fmla="*/ 3 w 68"/>
                      <a:gd name="T5" fmla="*/ 38 h 108"/>
                      <a:gd name="T6" fmla="*/ 5 w 68"/>
                      <a:gd name="T7" fmla="*/ 50 h 108"/>
                      <a:gd name="T8" fmla="*/ 6 w 68"/>
                      <a:gd name="T9" fmla="*/ 63 h 108"/>
                      <a:gd name="T10" fmla="*/ 9 w 68"/>
                      <a:gd name="T11" fmla="*/ 76 h 108"/>
                      <a:gd name="T12" fmla="*/ 11 w 68"/>
                      <a:gd name="T13" fmla="*/ 88 h 108"/>
                      <a:gd name="T14" fmla="*/ 13 w 68"/>
                      <a:gd name="T15" fmla="*/ 98 h 108"/>
                      <a:gd name="T16" fmla="*/ 13 w 68"/>
                      <a:gd name="T17" fmla="*/ 100 h 108"/>
                      <a:gd name="T18" fmla="*/ 15 w 68"/>
                      <a:gd name="T19" fmla="*/ 102 h 108"/>
                      <a:gd name="T20" fmla="*/ 18 w 68"/>
                      <a:gd name="T21" fmla="*/ 106 h 108"/>
                      <a:gd name="T22" fmla="*/ 22 w 68"/>
                      <a:gd name="T23" fmla="*/ 107 h 108"/>
                      <a:gd name="T24" fmla="*/ 27 w 68"/>
                      <a:gd name="T25" fmla="*/ 107 h 108"/>
                      <a:gd name="T26" fmla="*/ 30 w 68"/>
                      <a:gd name="T27" fmla="*/ 108 h 108"/>
                      <a:gd name="T28" fmla="*/ 37 w 68"/>
                      <a:gd name="T29" fmla="*/ 107 h 108"/>
                      <a:gd name="T30" fmla="*/ 46 w 68"/>
                      <a:gd name="T31" fmla="*/ 107 h 108"/>
                      <a:gd name="T32" fmla="*/ 53 w 68"/>
                      <a:gd name="T33" fmla="*/ 106 h 108"/>
                      <a:gd name="T34" fmla="*/ 58 w 68"/>
                      <a:gd name="T35" fmla="*/ 104 h 108"/>
                      <a:gd name="T36" fmla="*/ 61 w 68"/>
                      <a:gd name="T37" fmla="*/ 102 h 108"/>
                      <a:gd name="T38" fmla="*/ 62 w 68"/>
                      <a:gd name="T39" fmla="*/ 98 h 108"/>
                      <a:gd name="T40" fmla="*/ 65 w 68"/>
                      <a:gd name="T41" fmla="*/ 94 h 108"/>
                      <a:gd name="T42" fmla="*/ 66 w 68"/>
                      <a:gd name="T43" fmla="*/ 82 h 108"/>
                      <a:gd name="T44" fmla="*/ 68 w 68"/>
                      <a:gd name="T45" fmla="*/ 76 h 108"/>
                      <a:gd name="T46" fmla="*/ 68 w 68"/>
                      <a:gd name="T47" fmla="*/ 71 h 108"/>
                      <a:gd name="T48" fmla="*/ 68 w 68"/>
                      <a:gd name="T49" fmla="*/ 68 h 108"/>
                      <a:gd name="T50" fmla="*/ 68 w 68"/>
                      <a:gd name="T51" fmla="*/ 67 h 108"/>
                      <a:gd name="T52" fmla="*/ 66 w 68"/>
                      <a:gd name="T53" fmla="*/ 52 h 108"/>
                      <a:gd name="T54" fmla="*/ 64 w 68"/>
                      <a:gd name="T55" fmla="*/ 38 h 108"/>
                      <a:gd name="T56" fmla="*/ 61 w 68"/>
                      <a:gd name="T57" fmla="*/ 27 h 108"/>
                      <a:gd name="T58" fmla="*/ 55 w 68"/>
                      <a:gd name="T59" fmla="*/ 16 h 108"/>
                      <a:gd name="T60" fmla="*/ 53 w 68"/>
                      <a:gd name="T61" fmla="*/ 11 h 108"/>
                      <a:gd name="T62" fmla="*/ 50 w 68"/>
                      <a:gd name="T63" fmla="*/ 7 h 108"/>
                      <a:gd name="T64" fmla="*/ 49 w 68"/>
                      <a:gd name="T65" fmla="*/ 4 h 108"/>
                      <a:gd name="T66" fmla="*/ 49 w 68"/>
                      <a:gd name="T67" fmla="*/ 3 h 108"/>
                      <a:gd name="T68" fmla="*/ 33 w 68"/>
                      <a:gd name="T69" fmla="*/ 4 h 108"/>
                      <a:gd name="T70" fmla="*/ 19 w 68"/>
                      <a:gd name="T71" fmla="*/ 3 h 108"/>
                      <a:gd name="T72" fmla="*/ 11 w 68"/>
                      <a:gd name="T73" fmla="*/ 1 h 108"/>
                      <a:gd name="T74" fmla="*/ 5 w 68"/>
                      <a:gd name="T75" fmla="*/ 0 h 108"/>
                      <a:gd name="T76" fmla="*/ 2 w 68"/>
                      <a:gd name="T77" fmla="*/ 0 h 108"/>
                      <a:gd name="T78" fmla="*/ 0 w 68"/>
                      <a:gd name="T79" fmla="*/ 3 h 108"/>
                      <a:gd name="T80" fmla="*/ 0 w 68"/>
                      <a:gd name="T81" fmla="*/ 9 h 108"/>
                      <a:gd name="T82" fmla="*/ 0 w 68"/>
                      <a:gd name="T83" fmla="*/ 13 h 108"/>
                      <a:gd name="T84" fmla="*/ 0 w 68"/>
                      <a:gd name="T85" fmla="*/ 20 h 1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8"/>
                      <a:gd name="T131" fmla="*/ 68 w 68"/>
                      <a:gd name="T132" fmla="*/ 108 h 1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8">
                        <a:moveTo>
                          <a:pt x="0" y="20"/>
                        </a:moveTo>
                        <a:lnTo>
                          <a:pt x="2" y="27"/>
                        </a:lnTo>
                        <a:lnTo>
                          <a:pt x="3" y="38"/>
                        </a:lnTo>
                        <a:lnTo>
                          <a:pt x="5" y="50"/>
                        </a:lnTo>
                        <a:lnTo>
                          <a:pt x="6" y="63"/>
                        </a:lnTo>
                        <a:lnTo>
                          <a:pt x="9" y="76"/>
                        </a:lnTo>
                        <a:lnTo>
                          <a:pt x="11" y="88"/>
                        </a:lnTo>
                        <a:lnTo>
                          <a:pt x="13" y="98"/>
                        </a:lnTo>
                        <a:lnTo>
                          <a:pt x="13" y="100"/>
                        </a:lnTo>
                        <a:lnTo>
                          <a:pt x="15" y="102"/>
                        </a:lnTo>
                        <a:lnTo>
                          <a:pt x="18" y="106"/>
                        </a:lnTo>
                        <a:lnTo>
                          <a:pt x="22" y="107"/>
                        </a:lnTo>
                        <a:lnTo>
                          <a:pt x="27" y="107"/>
                        </a:lnTo>
                        <a:lnTo>
                          <a:pt x="30" y="108"/>
                        </a:lnTo>
                        <a:lnTo>
                          <a:pt x="37" y="107"/>
                        </a:lnTo>
                        <a:lnTo>
                          <a:pt x="46" y="107"/>
                        </a:lnTo>
                        <a:lnTo>
                          <a:pt x="53" y="106"/>
                        </a:lnTo>
                        <a:lnTo>
                          <a:pt x="58" y="104"/>
                        </a:lnTo>
                        <a:lnTo>
                          <a:pt x="61" y="102"/>
                        </a:lnTo>
                        <a:lnTo>
                          <a:pt x="62" y="98"/>
                        </a:lnTo>
                        <a:lnTo>
                          <a:pt x="65" y="94"/>
                        </a:lnTo>
                        <a:lnTo>
                          <a:pt x="66" y="82"/>
                        </a:lnTo>
                        <a:lnTo>
                          <a:pt x="68" y="76"/>
                        </a:lnTo>
                        <a:lnTo>
                          <a:pt x="68" y="71"/>
                        </a:lnTo>
                        <a:lnTo>
                          <a:pt x="68" y="68"/>
                        </a:lnTo>
                        <a:lnTo>
                          <a:pt x="68" y="67"/>
                        </a:lnTo>
                        <a:lnTo>
                          <a:pt x="66" y="52"/>
                        </a:lnTo>
                        <a:lnTo>
                          <a:pt x="64" y="38"/>
                        </a:lnTo>
                        <a:lnTo>
                          <a:pt x="61" y="27"/>
                        </a:lnTo>
                        <a:lnTo>
                          <a:pt x="55" y="16"/>
                        </a:lnTo>
                        <a:lnTo>
                          <a:pt x="53" y="11"/>
                        </a:lnTo>
                        <a:lnTo>
                          <a:pt x="50" y="7"/>
                        </a:lnTo>
                        <a:lnTo>
                          <a:pt x="49" y="4"/>
                        </a:lnTo>
                        <a:lnTo>
                          <a:pt x="49" y="3"/>
                        </a:lnTo>
                        <a:lnTo>
                          <a:pt x="33" y="4"/>
                        </a:lnTo>
                        <a:lnTo>
                          <a:pt x="19" y="3"/>
                        </a:lnTo>
                        <a:lnTo>
                          <a:pt x="11" y="1"/>
                        </a:lnTo>
                        <a:lnTo>
                          <a:pt x="5" y="0"/>
                        </a:lnTo>
                        <a:lnTo>
                          <a:pt x="2" y="0"/>
                        </a:lnTo>
                        <a:lnTo>
                          <a:pt x="0" y="3"/>
                        </a:lnTo>
                        <a:lnTo>
                          <a:pt x="0" y="9"/>
                        </a:lnTo>
                        <a:lnTo>
                          <a:pt x="0" y="13"/>
                        </a:lnTo>
                        <a:lnTo>
                          <a:pt x="0" y="20"/>
                        </a:lnTo>
                        <a:close/>
                      </a:path>
                    </a:pathLst>
                  </a:custGeom>
                  <a:noFill/>
                  <a:ln w="0">
                    <a:solidFill>
                      <a:srgbClr val="FFFFFF"/>
                    </a:solidFill>
                    <a:prstDash val="solid"/>
                    <a:round/>
                    <a:headEnd/>
                    <a:tailEnd/>
                  </a:ln>
                </p:spPr>
                <p:txBody>
                  <a:bodyPr/>
                  <a:lstStyle/>
                  <a:p>
                    <a:endParaRPr lang="en-US" sz="1350" dirty="0"/>
                  </a:p>
                </p:txBody>
              </p:sp>
              <p:sp>
                <p:nvSpPr>
                  <p:cNvPr id="491" name="Freeform 22"/>
                  <p:cNvSpPr>
                    <a:spLocks/>
                  </p:cNvSpPr>
                  <p:nvPr/>
                </p:nvSpPr>
                <p:spPr bwMode="auto">
                  <a:xfrm>
                    <a:off x="3616" y="2873"/>
                    <a:ext cx="33" cy="54"/>
                  </a:xfrm>
                  <a:custGeom>
                    <a:avLst/>
                    <a:gdLst>
                      <a:gd name="T0" fmla="*/ 0 w 68"/>
                      <a:gd name="T1" fmla="*/ 20 h 108"/>
                      <a:gd name="T2" fmla="*/ 2 w 68"/>
                      <a:gd name="T3" fmla="*/ 27 h 108"/>
                      <a:gd name="T4" fmla="*/ 3 w 68"/>
                      <a:gd name="T5" fmla="*/ 38 h 108"/>
                      <a:gd name="T6" fmla="*/ 5 w 68"/>
                      <a:gd name="T7" fmla="*/ 50 h 108"/>
                      <a:gd name="T8" fmla="*/ 6 w 68"/>
                      <a:gd name="T9" fmla="*/ 63 h 108"/>
                      <a:gd name="T10" fmla="*/ 9 w 68"/>
                      <a:gd name="T11" fmla="*/ 76 h 108"/>
                      <a:gd name="T12" fmla="*/ 11 w 68"/>
                      <a:gd name="T13" fmla="*/ 88 h 108"/>
                      <a:gd name="T14" fmla="*/ 13 w 68"/>
                      <a:gd name="T15" fmla="*/ 98 h 108"/>
                      <a:gd name="T16" fmla="*/ 13 w 68"/>
                      <a:gd name="T17" fmla="*/ 100 h 108"/>
                      <a:gd name="T18" fmla="*/ 15 w 68"/>
                      <a:gd name="T19" fmla="*/ 102 h 108"/>
                      <a:gd name="T20" fmla="*/ 18 w 68"/>
                      <a:gd name="T21" fmla="*/ 106 h 108"/>
                      <a:gd name="T22" fmla="*/ 22 w 68"/>
                      <a:gd name="T23" fmla="*/ 107 h 108"/>
                      <a:gd name="T24" fmla="*/ 27 w 68"/>
                      <a:gd name="T25" fmla="*/ 107 h 108"/>
                      <a:gd name="T26" fmla="*/ 30 w 68"/>
                      <a:gd name="T27" fmla="*/ 108 h 108"/>
                      <a:gd name="T28" fmla="*/ 37 w 68"/>
                      <a:gd name="T29" fmla="*/ 107 h 108"/>
                      <a:gd name="T30" fmla="*/ 46 w 68"/>
                      <a:gd name="T31" fmla="*/ 107 h 108"/>
                      <a:gd name="T32" fmla="*/ 53 w 68"/>
                      <a:gd name="T33" fmla="*/ 106 h 108"/>
                      <a:gd name="T34" fmla="*/ 58 w 68"/>
                      <a:gd name="T35" fmla="*/ 104 h 108"/>
                      <a:gd name="T36" fmla="*/ 61 w 68"/>
                      <a:gd name="T37" fmla="*/ 102 h 108"/>
                      <a:gd name="T38" fmla="*/ 62 w 68"/>
                      <a:gd name="T39" fmla="*/ 98 h 108"/>
                      <a:gd name="T40" fmla="*/ 65 w 68"/>
                      <a:gd name="T41" fmla="*/ 94 h 108"/>
                      <a:gd name="T42" fmla="*/ 66 w 68"/>
                      <a:gd name="T43" fmla="*/ 82 h 108"/>
                      <a:gd name="T44" fmla="*/ 68 w 68"/>
                      <a:gd name="T45" fmla="*/ 76 h 108"/>
                      <a:gd name="T46" fmla="*/ 68 w 68"/>
                      <a:gd name="T47" fmla="*/ 71 h 108"/>
                      <a:gd name="T48" fmla="*/ 68 w 68"/>
                      <a:gd name="T49" fmla="*/ 68 h 108"/>
                      <a:gd name="T50" fmla="*/ 68 w 68"/>
                      <a:gd name="T51" fmla="*/ 67 h 108"/>
                      <a:gd name="T52" fmla="*/ 66 w 68"/>
                      <a:gd name="T53" fmla="*/ 52 h 108"/>
                      <a:gd name="T54" fmla="*/ 64 w 68"/>
                      <a:gd name="T55" fmla="*/ 38 h 108"/>
                      <a:gd name="T56" fmla="*/ 61 w 68"/>
                      <a:gd name="T57" fmla="*/ 27 h 108"/>
                      <a:gd name="T58" fmla="*/ 55 w 68"/>
                      <a:gd name="T59" fmla="*/ 16 h 108"/>
                      <a:gd name="T60" fmla="*/ 53 w 68"/>
                      <a:gd name="T61" fmla="*/ 11 h 108"/>
                      <a:gd name="T62" fmla="*/ 50 w 68"/>
                      <a:gd name="T63" fmla="*/ 7 h 108"/>
                      <a:gd name="T64" fmla="*/ 49 w 68"/>
                      <a:gd name="T65" fmla="*/ 4 h 108"/>
                      <a:gd name="T66" fmla="*/ 49 w 68"/>
                      <a:gd name="T67" fmla="*/ 3 h 108"/>
                      <a:gd name="T68" fmla="*/ 33 w 68"/>
                      <a:gd name="T69" fmla="*/ 4 h 108"/>
                      <a:gd name="T70" fmla="*/ 19 w 68"/>
                      <a:gd name="T71" fmla="*/ 3 h 108"/>
                      <a:gd name="T72" fmla="*/ 11 w 68"/>
                      <a:gd name="T73" fmla="*/ 1 h 108"/>
                      <a:gd name="T74" fmla="*/ 5 w 68"/>
                      <a:gd name="T75" fmla="*/ 0 h 108"/>
                      <a:gd name="T76" fmla="*/ 2 w 68"/>
                      <a:gd name="T77" fmla="*/ 0 h 108"/>
                      <a:gd name="T78" fmla="*/ 0 w 68"/>
                      <a:gd name="T79" fmla="*/ 3 h 108"/>
                      <a:gd name="T80" fmla="*/ 0 w 68"/>
                      <a:gd name="T81" fmla="*/ 9 h 108"/>
                      <a:gd name="T82" fmla="*/ 0 w 68"/>
                      <a:gd name="T83" fmla="*/ 13 h 108"/>
                      <a:gd name="T84" fmla="*/ 0 w 68"/>
                      <a:gd name="T85" fmla="*/ 20 h 1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8"/>
                      <a:gd name="T131" fmla="*/ 68 w 68"/>
                      <a:gd name="T132" fmla="*/ 108 h 1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8">
                        <a:moveTo>
                          <a:pt x="0" y="20"/>
                        </a:moveTo>
                        <a:lnTo>
                          <a:pt x="2" y="27"/>
                        </a:lnTo>
                        <a:lnTo>
                          <a:pt x="3" y="38"/>
                        </a:lnTo>
                        <a:lnTo>
                          <a:pt x="5" y="50"/>
                        </a:lnTo>
                        <a:lnTo>
                          <a:pt x="6" y="63"/>
                        </a:lnTo>
                        <a:lnTo>
                          <a:pt x="9" y="76"/>
                        </a:lnTo>
                        <a:lnTo>
                          <a:pt x="11" y="88"/>
                        </a:lnTo>
                        <a:lnTo>
                          <a:pt x="13" y="98"/>
                        </a:lnTo>
                        <a:lnTo>
                          <a:pt x="13" y="100"/>
                        </a:lnTo>
                        <a:lnTo>
                          <a:pt x="15" y="102"/>
                        </a:lnTo>
                        <a:lnTo>
                          <a:pt x="18" y="106"/>
                        </a:lnTo>
                        <a:lnTo>
                          <a:pt x="22" y="107"/>
                        </a:lnTo>
                        <a:lnTo>
                          <a:pt x="27" y="107"/>
                        </a:lnTo>
                        <a:lnTo>
                          <a:pt x="30" y="108"/>
                        </a:lnTo>
                        <a:lnTo>
                          <a:pt x="37" y="107"/>
                        </a:lnTo>
                        <a:lnTo>
                          <a:pt x="46" y="107"/>
                        </a:lnTo>
                        <a:lnTo>
                          <a:pt x="53" y="106"/>
                        </a:lnTo>
                        <a:lnTo>
                          <a:pt x="58" y="104"/>
                        </a:lnTo>
                        <a:lnTo>
                          <a:pt x="61" y="102"/>
                        </a:lnTo>
                        <a:lnTo>
                          <a:pt x="62" y="98"/>
                        </a:lnTo>
                        <a:lnTo>
                          <a:pt x="65" y="94"/>
                        </a:lnTo>
                        <a:lnTo>
                          <a:pt x="66" y="82"/>
                        </a:lnTo>
                        <a:lnTo>
                          <a:pt x="68" y="76"/>
                        </a:lnTo>
                        <a:lnTo>
                          <a:pt x="68" y="71"/>
                        </a:lnTo>
                        <a:lnTo>
                          <a:pt x="68" y="68"/>
                        </a:lnTo>
                        <a:lnTo>
                          <a:pt x="68" y="67"/>
                        </a:lnTo>
                        <a:lnTo>
                          <a:pt x="66" y="52"/>
                        </a:lnTo>
                        <a:lnTo>
                          <a:pt x="64" y="38"/>
                        </a:lnTo>
                        <a:lnTo>
                          <a:pt x="61" y="27"/>
                        </a:lnTo>
                        <a:lnTo>
                          <a:pt x="55" y="16"/>
                        </a:lnTo>
                        <a:lnTo>
                          <a:pt x="53" y="11"/>
                        </a:lnTo>
                        <a:lnTo>
                          <a:pt x="50" y="7"/>
                        </a:lnTo>
                        <a:lnTo>
                          <a:pt x="49" y="4"/>
                        </a:lnTo>
                        <a:lnTo>
                          <a:pt x="49" y="3"/>
                        </a:lnTo>
                        <a:lnTo>
                          <a:pt x="33" y="4"/>
                        </a:lnTo>
                        <a:lnTo>
                          <a:pt x="19" y="3"/>
                        </a:lnTo>
                        <a:lnTo>
                          <a:pt x="11" y="1"/>
                        </a:lnTo>
                        <a:lnTo>
                          <a:pt x="5" y="0"/>
                        </a:lnTo>
                        <a:lnTo>
                          <a:pt x="2" y="0"/>
                        </a:lnTo>
                        <a:lnTo>
                          <a:pt x="0" y="3"/>
                        </a:lnTo>
                        <a:lnTo>
                          <a:pt x="0" y="9"/>
                        </a:lnTo>
                        <a:lnTo>
                          <a:pt x="0" y="13"/>
                        </a:lnTo>
                        <a:lnTo>
                          <a:pt x="0" y="20"/>
                        </a:lnTo>
                        <a:close/>
                      </a:path>
                    </a:pathLst>
                  </a:custGeom>
                  <a:solidFill>
                    <a:srgbClr val="000000"/>
                  </a:solidFill>
                  <a:ln w="9525">
                    <a:noFill/>
                    <a:round/>
                    <a:headEnd/>
                    <a:tailEnd/>
                  </a:ln>
                </p:spPr>
                <p:txBody>
                  <a:bodyPr/>
                  <a:lstStyle/>
                  <a:p>
                    <a:endParaRPr lang="en-US" sz="1350" dirty="0"/>
                  </a:p>
                </p:txBody>
              </p:sp>
              <p:pic>
                <p:nvPicPr>
                  <p:cNvPr id="492" name="Picture 23"/>
                  <p:cNvPicPr>
                    <a:picLocks noChangeAspect="1" noChangeArrowheads="1"/>
                  </p:cNvPicPr>
                  <p:nvPr/>
                </p:nvPicPr>
                <p:blipFill>
                  <a:blip r:embed="rId5" cstate="screen"/>
                  <a:srcRect/>
                  <a:stretch>
                    <a:fillRect/>
                  </a:stretch>
                </p:blipFill>
                <p:spPr bwMode="auto">
                  <a:xfrm>
                    <a:off x="3615" y="2871"/>
                    <a:ext cx="36" cy="57"/>
                  </a:xfrm>
                  <a:prstGeom prst="rect">
                    <a:avLst/>
                  </a:prstGeom>
                  <a:noFill/>
                  <a:ln w="9525">
                    <a:noFill/>
                    <a:miter lim="800000"/>
                    <a:headEnd/>
                    <a:tailEnd/>
                  </a:ln>
                </p:spPr>
              </p:pic>
            </p:grpSp>
            <p:sp>
              <p:nvSpPr>
                <p:cNvPr id="488" name="Freeform 24"/>
                <p:cNvSpPr>
                  <a:spLocks/>
                </p:cNvSpPr>
                <p:nvPr/>
              </p:nvSpPr>
              <p:spPr bwMode="auto">
                <a:xfrm>
                  <a:off x="3616" y="2873"/>
                  <a:ext cx="33" cy="54"/>
                </a:xfrm>
                <a:custGeom>
                  <a:avLst/>
                  <a:gdLst>
                    <a:gd name="T0" fmla="*/ 0 w 68"/>
                    <a:gd name="T1" fmla="*/ 20 h 108"/>
                    <a:gd name="T2" fmla="*/ 2 w 68"/>
                    <a:gd name="T3" fmla="*/ 27 h 108"/>
                    <a:gd name="T4" fmla="*/ 3 w 68"/>
                    <a:gd name="T5" fmla="*/ 38 h 108"/>
                    <a:gd name="T6" fmla="*/ 5 w 68"/>
                    <a:gd name="T7" fmla="*/ 50 h 108"/>
                    <a:gd name="T8" fmla="*/ 6 w 68"/>
                    <a:gd name="T9" fmla="*/ 63 h 108"/>
                    <a:gd name="T10" fmla="*/ 9 w 68"/>
                    <a:gd name="T11" fmla="*/ 76 h 108"/>
                    <a:gd name="T12" fmla="*/ 11 w 68"/>
                    <a:gd name="T13" fmla="*/ 88 h 108"/>
                    <a:gd name="T14" fmla="*/ 13 w 68"/>
                    <a:gd name="T15" fmla="*/ 98 h 108"/>
                    <a:gd name="T16" fmla="*/ 13 w 68"/>
                    <a:gd name="T17" fmla="*/ 100 h 108"/>
                    <a:gd name="T18" fmla="*/ 15 w 68"/>
                    <a:gd name="T19" fmla="*/ 102 h 108"/>
                    <a:gd name="T20" fmla="*/ 18 w 68"/>
                    <a:gd name="T21" fmla="*/ 106 h 108"/>
                    <a:gd name="T22" fmla="*/ 22 w 68"/>
                    <a:gd name="T23" fmla="*/ 107 h 108"/>
                    <a:gd name="T24" fmla="*/ 27 w 68"/>
                    <a:gd name="T25" fmla="*/ 107 h 108"/>
                    <a:gd name="T26" fmla="*/ 30 w 68"/>
                    <a:gd name="T27" fmla="*/ 108 h 108"/>
                    <a:gd name="T28" fmla="*/ 37 w 68"/>
                    <a:gd name="T29" fmla="*/ 107 h 108"/>
                    <a:gd name="T30" fmla="*/ 46 w 68"/>
                    <a:gd name="T31" fmla="*/ 107 h 108"/>
                    <a:gd name="T32" fmla="*/ 53 w 68"/>
                    <a:gd name="T33" fmla="*/ 106 h 108"/>
                    <a:gd name="T34" fmla="*/ 58 w 68"/>
                    <a:gd name="T35" fmla="*/ 104 h 108"/>
                    <a:gd name="T36" fmla="*/ 61 w 68"/>
                    <a:gd name="T37" fmla="*/ 102 h 108"/>
                    <a:gd name="T38" fmla="*/ 62 w 68"/>
                    <a:gd name="T39" fmla="*/ 98 h 108"/>
                    <a:gd name="T40" fmla="*/ 65 w 68"/>
                    <a:gd name="T41" fmla="*/ 94 h 108"/>
                    <a:gd name="T42" fmla="*/ 66 w 68"/>
                    <a:gd name="T43" fmla="*/ 82 h 108"/>
                    <a:gd name="T44" fmla="*/ 68 w 68"/>
                    <a:gd name="T45" fmla="*/ 76 h 108"/>
                    <a:gd name="T46" fmla="*/ 68 w 68"/>
                    <a:gd name="T47" fmla="*/ 71 h 108"/>
                    <a:gd name="T48" fmla="*/ 68 w 68"/>
                    <a:gd name="T49" fmla="*/ 68 h 108"/>
                    <a:gd name="T50" fmla="*/ 68 w 68"/>
                    <a:gd name="T51" fmla="*/ 67 h 108"/>
                    <a:gd name="T52" fmla="*/ 66 w 68"/>
                    <a:gd name="T53" fmla="*/ 52 h 108"/>
                    <a:gd name="T54" fmla="*/ 64 w 68"/>
                    <a:gd name="T55" fmla="*/ 38 h 108"/>
                    <a:gd name="T56" fmla="*/ 61 w 68"/>
                    <a:gd name="T57" fmla="*/ 27 h 108"/>
                    <a:gd name="T58" fmla="*/ 55 w 68"/>
                    <a:gd name="T59" fmla="*/ 16 h 108"/>
                    <a:gd name="T60" fmla="*/ 53 w 68"/>
                    <a:gd name="T61" fmla="*/ 11 h 108"/>
                    <a:gd name="T62" fmla="*/ 50 w 68"/>
                    <a:gd name="T63" fmla="*/ 7 h 108"/>
                    <a:gd name="T64" fmla="*/ 49 w 68"/>
                    <a:gd name="T65" fmla="*/ 4 h 108"/>
                    <a:gd name="T66" fmla="*/ 49 w 68"/>
                    <a:gd name="T67" fmla="*/ 3 h 108"/>
                    <a:gd name="T68" fmla="*/ 33 w 68"/>
                    <a:gd name="T69" fmla="*/ 4 h 108"/>
                    <a:gd name="T70" fmla="*/ 19 w 68"/>
                    <a:gd name="T71" fmla="*/ 3 h 108"/>
                    <a:gd name="T72" fmla="*/ 11 w 68"/>
                    <a:gd name="T73" fmla="*/ 1 h 108"/>
                    <a:gd name="T74" fmla="*/ 5 w 68"/>
                    <a:gd name="T75" fmla="*/ 0 h 108"/>
                    <a:gd name="T76" fmla="*/ 2 w 68"/>
                    <a:gd name="T77" fmla="*/ 0 h 108"/>
                    <a:gd name="T78" fmla="*/ 0 w 68"/>
                    <a:gd name="T79" fmla="*/ 3 h 108"/>
                    <a:gd name="T80" fmla="*/ 0 w 68"/>
                    <a:gd name="T81" fmla="*/ 9 h 108"/>
                    <a:gd name="T82" fmla="*/ 0 w 68"/>
                    <a:gd name="T83" fmla="*/ 13 h 108"/>
                    <a:gd name="T84" fmla="*/ 0 w 68"/>
                    <a:gd name="T85" fmla="*/ 20 h 1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8"/>
                    <a:gd name="T131" fmla="*/ 68 w 68"/>
                    <a:gd name="T132" fmla="*/ 108 h 1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8">
                      <a:moveTo>
                        <a:pt x="0" y="20"/>
                      </a:moveTo>
                      <a:lnTo>
                        <a:pt x="2" y="27"/>
                      </a:lnTo>
                      <a:lnTo>
                        <a:pt x="3" y="38"/>
                      </a:lnTo>
                      <a:lnTo>
                        <a:pt x="5" y="50"/>
                      </a:lnTo>
                      <a:lnTo>
                        <a:pt x="6" y="63"/>
                      </a:lnTo>
                      <a:lnTo>
                        <a:pt x="9" y="76"/>
                      </a:lnTo>
                      <a:lnTo>
                        <a:pt x="11" y="88"/>
                      </a:lnTo>
                      <a:lnTo>
                        <a:pt x="13" y="98"/>
                      </a:lnTo>
                      <a:lnTo>
                        <a:pt x="13" y="100"/>
                      </a:lnTo>
                      <a:lnTo>
                        <a:pt x="15" y="102"/>
                      </a:lnTo>
                      <a:lnTo>
                        <a:pt x="18" y="106"/>
                      </a:lnTo>
                      <a:lnTo>
                        <a:pt x="22" y="107"/>
                      </a:lnTo>
                      <a:lnTo>
                        <a:pt x="27" y="107"/>
                      </a:lnTo>
                      <a:lnTo>
                        <a:pt x="30" y="108"/>
                      </a:lnTo>
                      <a:lnTo>
                        <a:pt x="37" y="107"/>
                      </a:lnTo>
                      <a:lnTo>
                        <a:pt x="46" y="107"/>
                      </a:lnTo>
                      <a:lnTo>
                        <a:pt x="53" y="106"/>
                      </a:lnTo>
                      <a:lnTo>
                        <a:pt x="58" y="104"/>
                      </a:lnTo>
                      <a:lnTo>
                        <a:pt x="61" y="102"/>
                      </a:lnTo>
                      <a:lnTo>
                        <a:pt x="62" y="98"/>
                      </a:lnTo>
                      <a:lnTo>
                        <a:pt x="65" y="94"/>
                      </a:lnTo>
                      <a:lnTo>
                        <a:pt x="66" y="82"/>
                      </a:lnTo>
                      <a:lnTo>
                        <a:pt x="68" y="76"/>
                      </a:lnTo>
                      <a:lnTo>
                        <a:pt x="68" y="71"/>
                      </a:lnTo>
                      <a:lnTo>
                        <a:pt x="68" y="68"/>
                      </a:lnTo>
                      <a:lnTo>
                        <a:pt x="68" y="67"/>
                      </a:lnTo>
                      <a:lnTo>
                        <a:pt x="66" y="52"/>
                      </a:lnTo>
                      <a:lnTo>
                        <a:pt x="64" y="38"/>
                      </a:lnTo>
                      <a:lnTo>
                        <a:pt x="61" y="27"/>
                      </a:lnTo>
                      <a:lnTo>
                        <a:pt x="55" y="16"/>
                      </a:lnTo>
                      <a:lnTo>
                        <a:pt x="53" y="11"/>
                      </a:lnTo>
                      <a:lnTo>
                        <a:pt x="50" y="7"/>
                      </a:lnTo>
                      <a:lnTo>
                        <a:pt x="49" y="4"/>
                      </a:lnTo>
                      <a:lnTo>
                        <a:pt x="49" y="3"/>
                      </a:lnTo>
                      <a:lnTo>
                        <a:pt x="33" y="4"/>
                      </a:lnTo>
                      <a:lnTo>
                        <a:pt x="19" y="3"/>
                      </a:lnTo>
                      <a:lnTo>
                        <a:pt x="11" y="1"/>
                      </a:lnTo>
                      <a:lnTo>
                        <a:pt x="5" y="0"/>
                      </a:lnTo>
                      <a:lnTo>
                        <a:pt x="2" y="0"/>
                      </a:lnTo>
                      <a:lnTo>
                        <a:pt x="0" y="3"/>
                      </a:lnTo>
                      <a:lnTo>
                        <a:pt x="0" y="9"/>
                      </a:lnTo>
                      <a:lnTo>
                        <a:pt x="0" y="13"/>
                      </a:lnTo>
                      <a:lnTo>
                        <a:pt x="0" y="20"/>
                      </a:lnTo>
                      <a:close/>
                    </a:path>
                  </a:pathLst>
                </a:custGeom>
                <a:noFill/>
                <a:ln w="6350">
                  <a:solidFill>
                    <a:srgbClr val="000000"/>
                  </a:solidFill>
                  <a:prstDash val="solid"/>
                  <a:round/>
                  <a:headEnd/>
                  <a:tailEnd/>
                </a:ln>
              </p:spPr>
              <p:txBody>
                <a:bodyPr/>
                <a:lstStyle/>
                <a:p>
                  <a:endParaRPr lang="en-US" sz="1350" dirty="0"/>
                </a:p>
              </p:txBody>
            </p:sp>
          </p:grpSp>
          <p:grpSp>
            <p:nvGrpSpPr>
              <p:cNvPr id="35" name="Group 25"/>
              <p:cNvGrpSpPr>
                <a:grpSpLocks/>
              </p:cNvGrpSpPr>
              <p:nvPr/>
            </p:nvGrpSpPr>
            <p:grpSpPr bwMode="auto">
              <a:xfrm>
                <a:off x="3720" y="2703"/>
                <a:ext cx="50" cy="46"/>
                <a:chOff x="3720" y="2703"/>
                <a:chExt cx="50" cy="46"/>
              </a:xfrm>
            </p:grpSpPr>
            <p:grpSp>
              <p:nvGrpSpPr>
                <p:cNvPr id="481" name="Group 26"/>
                <p:cNvGrpSpPr>
                  <a:grpSpLocks/>
                </p:cNvGrpSpPr>
                <p:nvPr/>
              </p:nvGrpSpPr>
              <p:grpSpPr bwMode="auto">
                <a:xfrm>
                  <a:off x="3720" y="2703"/>
                  <a:ext cx="50" cy="46"/>
                  <a:chOff x="3720" y="2703"/>
                  <a:chExt cx="50" cy="46"/>
                </a:xfrm>
              </p:grpSpPr>
              <p:pic>
                <p:nvPicPr>
                  <p:cNvPr id="483" name="Picture 27"/>
                  <p:cNvPicPr>
                    <a:picLocks noChangeAspect="1" noChangeArrowheads="1"/>
                  </p:cNvPicPr>
                  <p:nvPr/>
                </p:nvPicPr>
                <p:blipFill>
                  <a:blip r:embed="rId6" cstate="screen"/>
                  <a:srcRect/>
                  <a:stretch>
                    <a:fillRect/>
                  </a:stretch>
                </p:blipFill>
                <p:spPr bwMode="auto">
                  <a:xfrm>
                    <a:off x="3720" y="2703"/>
                    <a:ext cx="50" cy="46"/>
                  </a:xfrm>
                  <a:prstGeom prst="rect">
                    <a:avLst/>
                  </a:prstGeom>
                  <a:noFill/>
                  <a:ln w="9525">
                    <a:noFill/>
                    <a:miter lim="800000"/>
                    <a:headEnd/>
                    <a:tailEnd/>
                  </a:ln>
                </p:spPr>
              </p:pic>
              <p:sp>
                <p:nvSpPr>
                  <p:cNvPr id="484" name="Freeform 28"/>
                  <p:cNvSpPr>
                    <a:spLocks/>
                  </p:cNvSpPr>
                  <p:nvPr/>
                </p:nvSpPr>
                <p:spPr bwMode="auto">
                  <a:xfrm>
                    <a:off x="3720" y="2703"/>
                    <a:ext cx="49" cy="44"/>
                  </a:xfrm>
                  <a:custGeom>
                    <a:avLst/>
                    <a:gdLst>
                      <a:gd name="T0" fmla="*/ 18 w 98"/>
                      <a:gd name="T1" fmla="*/ 53 h 89"/>
                      <a:gd name="T2" fmla="*/ 24 w 98"/>
                      <a:gd name="T3" fmla="*/ 63 h 89"/>
                      <a:gd name="T4" fmla="*/ 31 w 98"/>
                      <a:gd name="T5" fmla="*/ 75 h 89"/>
                      <a:gd name="T6" fmla="*/ 34 w 98"/>
                      <a:gd name="T7" fmla="*/ 81 h 89"/>
                      <a:gd name="T8" fmla="*/ 37 w 98"/>
                      <a:gd name="T9" fmla="*/ 85 h 89"/>
                      <a:gd name="T10" fmla="*/ 40 w 98"/>
                      <a:gd name="T11" fmla="*/ 87 h 89"/>
                      <a:gd name="T12" fmla="*/ 40 w 98"/>
                      <a:gd name="T13" fmla="*/ 89 h 89"/>
                      <a:gd name="T14" fmla="*/ 45 w 98"/>
                      <a:gd name="T15" fmla="*/ 89 h 89"/>
                      <a:gd name="T16" fmla="*/ 49 w 98"/>
                      <a:gd name="T17" fmla="*/ 87 h 89"/>
                      <a:gd name="T18" fmla="*/ 64 w 98"/>
                      <a:gd name="T19" fmla="*/ 87 h 89"/>
                      <a:gd name="T20" fmla="*/ 78 w 98"/>
                      <a:gd name="T21" fmla="*/ 83 h 89"/>
                      <a:gd name="T22" fmla="*/ 84 w 98"/>
                      <a:gd name="T23" fmla="*/ 81 h 89"/>
                      <a:gd name="T24" fmla="*/ 89 w 98"/>
                      <a:gd name="T25" fmla="*/ 77 h 89"/>
                      <a:gd name="T26" fmla="*/ 92 w 98"/>
                      <a:gd name="T27" fmla="*/ 70 h 89"/>
                      <a:gd name="T28" fmla="*/ 95 w 98"/>
                      <a:gd name="T29" fmla="*/ 62 h 89"/>
                      <a:gd name="T30" fmla="*/ 98 w 98"/>
                      <a:gd name="T31" fmla="*/ 55 h 89"/>
                      <a:gd name="T32" fmla="*/ 98 w 98"/>
                      <a:gd name="T33" fmla="*/ 54 h 89"/>
                      <a:gd name="T34" fmla="*/ 98 w 98"/>
                      <a:gd name="T35" fmla="*/ 53 h 89"/>
                      <a:gd name="T36" fmla="*/ 96 w 98"/>
                      <a:gd name="T37" fmla="*/ 34 h 89"/>
                      <a:gd name="T38" fmla="*/ 95 w 98"/>
                      <a:gd name="T39" fmla="*/ 19 h 89"/>
                      <a:gd name="T40" fmla="*/ 92 w 98"/>
                      <a:gd name="T41" fmla="*/ 14 h 89"/>
                      <a:gd name="T42" fmla="*/ 87 w 98"/>
                      <a:gd name="T43" fmla="*/ 8 h 89"/>
                      <a:gd name="T44" fmla="*/ 80 w 98"/>
                      <a:gd name="T45" fmla="*/ 4 h 89"/>
                      <a:gd name="T46" fmla="*/ 71 w 98"/>
                      <a:gd name="T47" fmla="*/ 0 h 89"/>
                      <a:gd name="T48" fmla="*/ 56 w 98"/>
                      <a:gd name="T49" fmla="*/ 2 h 89"/>
                      <a:gd name="T50" fmla="*/ 45 w 98"/>
                      <a:gd name="T51" fmla="*/ 4 h 89"/>
                      <a:gd name="T52" fmla="*/ 34 w 98"/>
                      <a:gd name="T53" fmla="*/ 7 h 89"/>
                      <a:gd name="T54" fmla="*/ 25 w 98"/>
                      <a:gd name="T55" fmla="*/ 11 h 89"/>
                      <a:gd name="T56" fmla="*/ 18 w 98"/>
                      <a:gd name="T57" fmla="*/ 16 h 89"/>
                      <a:gd name="T58" fmla="*/ 11 w 98"/>
                      <a:gd name="T59" fmla="*/ 23 h 89"/>
                      <a:gd name="T60" fmla="*/ 6 w 98"/>
                      <a:gd name="T61" fmla="*/ 32 h 89"/>
                      <a:gd name="T62" fmla="*/ 0 w 98"/>
                      <a:gd name="T63" fmla="*/ 44 h 89"/>
                      <a:gd name="T64" fmla="*/ 3 w 98"/>
                      <a:gd name="T65" fmla="*/ 50 h 89"/>
                      <a:gd name="T66" fmla="*/ 6 w 98"/>
                      <a:gd name="T67" fmla="*/ 53 h 89"/>
                      <a:gd name="T68" fmla="*/ 8 w 98"/>
                      <a:gd name="T69" fmla="*/ 57 h 89"/>
                      <a:gd name="T70" fmla="*/ 11 w 98"/>
                      <a:gd name="T71" fmla="*/ 57 h 89"/>
                      <a:gd name="T72" fmla="*/ 14 w 98"/>
                      <a:gd name="T73" fmla="*/ 55 h 89"/>
                      <a:gd name="T74" fmla="*/ 18 w 98"/>
                      <a:gd name="T75" fmla="*/ 53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89"/>
                      <a:gd name="T116" fmla="*/ 98 w 98"/>
                      <a:gd name="T117" fmla="*/ 89 h 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89">
                        <a:moveTo>
                          <a:pt x="18" y="53"/>
                        </a:moveTo>
                        <a:lnTo>
                          <a:pt x="24" y="63"/>
                        </a:lnTo>
                        <a:lnTo>
                          <a:pt x="31" y="75"/>
                        </a:lnTo>
                        <a:lnTo>
                          <a:pt x="34" y="81"/>
                        </a:lnTo>
                        <a:lnTo>
                          <a:pt x="37" y="85"/>
                        </a:lnTo>
                        <a:lnTo>
                          <a:pt x="40" y="87"/>
                        </a:lnTo>
                        <a:lnTo>
                          <a:pt x="40" y="89"/>
                        </a:lnTo>
                        <a:lnTo>
                          <a:pt x="45" y="89"/>
                        </a:lnTo>
                        <a:lnTo>
                          <a:pt x="49" y="87"/>
                        </a:lnTo>
                        <a:lnTo>
                          <a:pt x="64" y="87"/>
                        </a:lnTo>
                        <a:lnTo>
                          <a:pt x="78" y="83"/>
                        </a:lnTo>
                        <a:lnTo>
                          <a:pt x="84" y="81"/>
                        </a:lnTo>
                        <a:lnTo>
                          <a:pt x="89" y="77"/>
                        </a:lnTo>
                        <a:lnTo>
                          <a:pt x="92" y="70"/>
                        </a:lnTo>
                        <a:lnTo>
                          <a:pt x="95" y="62"/>
                        </a:lnTo>
                        <a:lnTo>
                          <a:pt x="98" y="55"/>
                        </a:lnTo>
                        <a:lnTo>
                          <a:pt x="98" y="54"/>
                        </a:lnTo>
                        <a:lnTo>
                          <a:pt x="98" y="53"/>
                        </a:lnTo>
                        <a:lnTo>
                          <a:pt x="96" y="34"/>
                        </a:lnTo>
                        <a:lnTo>
                          <a:pt x="95" y="19"/>
                        </a:lnTo>
                        <a:lnTo>
                          <a:pt x="92" y="14"/>
                        </a:lnTo>
                        <a:lnTo>
                          <a:pt x="87" y="8"/>
                        </a:lnTo>
                        <a:lnTo>
                          <a:pt x="80" y="4"/>
                        </a:lnTo>
                        <a:lnTo>
                          <a:pt x="71" y="0"/>
                        </a:lnTo>
                        <a:lnTo>
                          <a:pt x="56" y="2"/>
                        </a:lnTo>
                        <a:lnTo>
                          <a:pt x="45" y="4"/>
                        </a:lnTo>
                        <a:lnTo>
                          <a:pt x="34" y="7"/>
                        </a:lnTo>
                        <a:lnTo>
                          <a:pt x="25" y="11"/>
                        </a:lnTo>
                        <a:lnTo>
                          <a:pt x="18" y="16"/>
                        </a:lnTo>
                        <a:lnTo>
                          <a:pt x="11" y="23"/>
                        </a:lnTo>
                        <a:lnTo>
                          <a:pt x="6" y="32"/>
                        </a:lnTo>
                        <a:lnTo>
                          <a:pt x="0" y="44"/>
                        </a:lnTo>
                        <a:lnTo>
                          <a:pt x="3" y="50"/>
                        </a:lnTo>
                        <a:lnTo>
                          <a:pt x="6" y="53"/>
                        </a:lnTo>
                        <a:lnTo>
                          <a:pt x="8" y="57"/>
                        </a:lnTo>
                        <a:lnTo>
                          <a:pt x="11" y="57"/>
                        </a:lnTo>
                        <a:lnTo>
                          <a:pt x="14" y="55"/>
                        </a:lnTo>
                        <a:lnTo>
                          <a:pt x="18" y="53"/>
                        </a:lnTo>
                        <a:close/>
                      </a:path>
                    </a:pathLst>
                  </a:custGeom>
                  <a:noFill/>
                  <a:ln w="0">
                    <a:solidFill>
                      <a:srgbClr val="FFFFFF"/>
                    </a:solidFill>
                    <a:prstDash val="solid"/>
                    <a:round/>
                    <a:headEnd/>
                    <a:tailEnd/>
                  </a:ln>
                </p:spPr>
                <p:txBody>
                  <a:bodyPr/>
                  <a:lstStyle/>
                  <a:p>
                    <a:endParaRPr lang="en-US" sz="1350" dirty="0"/>
                  </a:p>
                </p:txBody>
              </p:sp>
              <p:sp>
                <p:nvSpPr>
                  <p:cNvPr id="485" name="Freeform 29"/>
                  <p:cNvSpPr>
                    <a:spLocks/>
                  </p:cNvSpPr>
                  <p:nvPr/>
                </p:nvSpPr>
                <p:spPr bwMode="auto">
                  <a:xfrm>
                    <a:off x="3720" y="2703"/>
                    <a:ext cx="49" cy="44"/>
                  </a:xfrm>
                  <a:custGeom>
                    <a:avLst/>
                    <a:gdLst>
                      <a:gd name="T0" fmla="*/ 18 w 98"/>
                      <a:gd name="T1" fmla="*/ 53 h 89"/>
                      <a:gd name="T2" fmla="*/ 24 w 98"/>
                      <a:gd name="T3" fmla="*/ 63 h 89"/>
                      <a:gd name="T4" fmla="*/ 31 w 98"/>
                      <a:gd name="T5" fmla="*/ 75 h 89"/>
                      <a:gd name="T6" fmla="*/ 34 w 98"/>
                      <a:gd name="T7" fmla="*/ 81 h 89"/>
                      <a:gd name="T8" fmla="*/ 37 w 98"/>
                      <a:gd name="T9" fmla="*/ 85 h 89"/>
                      <a:gd name="T10" fmla="*/ 40 w 98"/>
                      <a:gd name="T11" fmla="*/ 87 h 89"/>
                      <a:gd name="T12" fmla="*/ 40 w 98"/>
                      <a:gd name="T13" fmla="*/ 89 h 89"/>
                      <a:gd name="T14" fmla="*/ 45 w 98"/>
                      <a:gd name="T15" fmla="*/ 89 h 89"/>
                      <a:gd name="T16" fmla="*/ 49 w 98"/>
                      <a:gd name="T17" fmla="*/ 87 h 89"/>
                      <a:gd name="T18" fmla="*/ 64 w 98"/>
                      <a:gd name="T19" fmla="*/ 87 h 89"/>
                      <a:gd name="T20" fmla="*/ 78 w 98"/>
                      <a:gd name="T21" fmla="*/ 83 h 89"/>
                      <a:gd name="T22" fmla="*/ 84 w 98"/>
                      <a:gd name="T23" fmla="*/ 81 h 89"/>
                      <a:gd name="T24" fmla="*/ 89 w 98"/>
                      <a:gd name="T25" fmla="*/ 77 h 89"/>
                      <a:gd name="T26" fmla="*/ 92 w 98"/>
                      <a:gd name="T27" fmla="*/ 70 h 89"/>
                      <a:gd name="T28" fmla="*/ 95 w 98"/>
                      <a:gd name="T29" fmla="*/ 62 h 89"/>
                      <a:gd name="T30" fmla="*/ 98 w 98"/>
                      <a:gd name="T31" fmla="*/ 55 h 89"/>
                      <a:gd name="T32" fmla="*/ 98 w 98"/>
                      <a:gd name="T33" fmla="*/ 54 h 89"/>
                      <a:gd name="T34" fmla="*/ 98 w 98"/>
                      <a:gd name="T35" fmla="*/ 53 h 89"/>
                      <a:gd name="T36" fmla="*/ 96 w 98"/>
                      <a:gd name="T37" fmla="*/ 34 h 89"/>
                      <a:gd name="T38" fmla="*/ 95 w 98"/>
                      <a:gd name="T39" fmla="*/ 19 h 89"/>
                      <a:gd name="T40" fmla="*/ 92 w 98"/>
                      <a:gd name="T41" fmla="*/ 14 h 89"/>
                      <a:gd name="T42" fmla="*/ 87 w 98"/>
                      <a:gd name="T43" fmla="*/ 8 h 89"/>
                      <a:gd name="T44" fmla="*/ 80 w 98"/>
                      <a:gd name="T45" fmla="*/ 4 h 89"/>
                      <a:gd name="T46" fmla="*/ 71 w 98"/>
                      <a:gd name="T47" fmla="*/ 0 h 89"/>
                      <a:gd name="T48" fmla="*/ 56 w 98"/>
                      <a:gd name="T49" fmla="*/ 2 h 89"/>
                      <a:gd name="T50" fmla="*/ 45 w 98"/>
                      <a:gd name="T51" fmla="*/ 4 h 89"/>
                      <a:gd name="T52" fmla="*/ 34 w 98"/>
                      <a:gd name="T53" fmla="*/ 7 h 89"/>
                      <a:gd name="T54" fmla="*/ 25 w 98"/>
                      <a:gd name="T55" fmla="*/ 11 h 89"/>
                      <a:gd name="T56" fmla="*/ 18 w 98"/>
                      <a:gd name="T57" fmla="*/ 16 h 89"/>
                      <a:gd name="T58" fmla="*/ 11 w 98"/>
                      <a:gd name="T59" fmla="*/ 23 h 89"/>
                      <a:gd name="T60" fmla="*/ 6 w 98"/>
                      <a:gd name="T61" fmla="*/ 32 h 89"/>
                      <a:gd name="T62" fmla="*/ 0 w 98"/>
                      <a:gd name="T63" fmla="*/ 44 h 89"/>
                      <a:gd name="T64" fmla="*/ 3 w 98"/>
                      <a:gd name="T65" fmla="*/ 50 h 89"/>
                      <a:gd name="T66" fmla="*/ 6 w 98"/>
                      <a:gd name="T67" fmla="*/ 53 h 89"/>
                      <a:gd name="T68" fmla="*/ 8 w 98"/>
                      <a:gd name="T69" fmla="*/ 57 h 89"/>
                      <a:gd name="T70" fmla="*/ 11 w 98"/>
                      <a:gd name="T71" fmla="*/ 57 h 89"/>
                      <a:gd name="T72" fmla="*/ 14 w 98"/>
                      <a:gd name="T73" fmla="*/ 55 h 89"/>
                      <a:gd name="T74" fmla="*/ 18 w 98"/>
                      <a:gd name="T75" fmla="*/ 53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89"/>
                      <a:gd name="T116" fmla="*/ 98 w 98"/>
                      <a:gd name="T117" fmla="*/ 89 h 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89">
                        <a:moveTo>
                          <a:pt x="18" y="53"/>
                        </a:moveTo>
                        <a:lnTo>
                          <a:pt x="24" y="63"/>
                        </a:lnTo>
                        <a:lnTo>
                          <a:pt x="31" y="75"/>
                        </a:lnTo>
                        <a:lnTo>
                          <a:pt x="34" y="81"/>
                        </a:lnTo>
                        <a:lnTo>
                          <a:pt x="37" y="85"/>
                        </a:lnTo>
                        <a:lnTo>
                          <a:pt x="40" y="87"/>
                        </a:lnTo>
                        <a:lnTo>
                          <a:pt x="40" y="89"/>
                        </a:lnTo>
                        <a:lnTo>
                          <a:pt x="45" y="89"/>
                        </a:lnTo>
                        <a:lnTo>
                          <a:pt x="49" y="87"/>
                        </a:lnTo>
                        <a:lnTo>
                          <a:pt x="64" y="87"/>
                        </a:lnTo>
                        <a:lnTo>
                          <a:pt x="78" y="83"/>
                        </a:lnTo>
                        <a:lnTo>
                          <a:pt x="84" y="81"/>
                        </a:lnTo>
                        <a:lnTo>
                          <a:pt x="89" y="77"/>
                        </a:lnTo>
                        <a:lnTo>
                          <a:pt x="92" y="70"/>
                        </a:lnTo>
                        <a:lnTo>
                          <a:pt x="95" y="62"/>
                        </a:lnTo>
                        <a:lnTo>
                          <a:pt x="98" y="55"/>
                        </a:lnTo>
                        <a:lnTo>
                          <a:pt x="98" y="54"/>
                        </a:lnTo>
                        <a:lnTo>
                          <a:pt x="98" y="53"/>
                        </a:lnTo>
                        <a:lnTo>
                          <a:pt x="96" y="34"/>
                        </a:lnTo>
                        <a:lnTo>
                          <a:pt x="95" y="19"/>
                        </a:lnTo>
                        <a:lnTo>
                          <a:pt x="92" y="14"/>
                        </a:lnTo>
                        <a:lnTo>
                          <a:pt x="87" y="8"/>
                        </a:lnTo>
                        <a:lnTo>
                          <a:pt x="80" y="4"/>
                        </a:lnTo>
                        <a:lnTo>
                          <a:pt x="71" y="0"/>
                        </a:lnTo>
                        <a:lnTo>
                          <a:pt x="56" y="2"/>
                        </a:lnTo>
                        <a:lnTo>
                          <a:pt x="45" y="4"/>
                        </a:lnTo>
                        <a:lnTo>
                          <a:pt x="34" y="7"/>
                        </a:lnTo>
                        <a:lnTo>
                          <a:pt x="25" y="11"/>
                        </a:lnTo>
                        <a:lnTo>
                          <a:pt x="18" y="16"/>
                        </a:lnTo>
                        <a:lnTo>
                          <a:pt x="11" y="23"/>
                        </a:lnTo>
                        <a:lnTo>
                          <a:pt x="6" y="32"/>
                        </a:lnTo>
                        <a:lnTo>
                          <a:pt x="0" y="44"/>
                        </a:lnTo>
                        <a:lnTo>
                          <a:pt x="3" y="50"/>
                        </a:lnTo>
                        <a:lnTo>
                          <a:pt x="6" y="53"/>
                        </a:lnTo>
                        <a:lnTo>
                          <a:pt x="8" y="57"/>
                        </a:lnTo>
                        <a:lnTo>
                          <a:pt x="11" y="57"/>
                        </a:lnTo>
                        <a:lnTo>
                          <a:pt x="14" y="55"/>
                        </a:lnTo>
                        <a:lnTo>
                          <a:pt x="18" y="53"/>
                        </a:lnTo>
                        <a:close/>
                      </a:path>
                    </a:pathLst>
                  </a:custGeom>
                  <a:solidFill>
                    <a:srgbClr val="000000"/>
                  </a:solidFill>
                  <a:ln w="9525">
                    <a:noFill/>
                    <a:round/>
                    <a:headEnd/>
                    <a:tailEnd/>
                  </a:ln>
                </p:spPr>
                <p:txBody>
                  <a:bodyPr/>
                  <a:lstStyle/>
                  <a:p>
                    <a:endParaRPr lang="en-US" sz="1350" dirty="0"/>
                  </a:p>
                </p:txBody>
              </p:sp>
              <p:pic>
                <p:nvPicPr>
                  <p:cNvPr id="486" name="Picture 30"/>
                  <p:cNvPicPr>
                    <a:picLocks noChangeAspect="1" noChangeArrowheads="1"/>
                  </p:cNvPicPr>
                  <p:nvPr/>
                </p:nvPicPr>
                <p:blipFill>
                  <a:blip r:embed="rId6" cstate="screen"/>
                  <a:srcRect/>
                  <a:stretch>
                    <a:fillRect/>
                  </a:stretch>
                </p:blipFill>
                <p:spPr bwMode="auto">
                  <a:xfrm>
                    <a:off x="3720" y="2703"/>
                    <a:ext cx="50" cy="46"/>
                  </a:xfrm>
                  <a:prstGeom prst="rect">
                    <a:avLst/>
                  </a:prstGeom>
                  <a:noFill/>
                  <a:ln w="9525">
                    <a:noFill/>
                    <a:miter lim="800000"/>
                    <a:headEnd/>
                    <a:tailEnd/>
                  </a:ln>
                </p:spPr>
              </p:pic>
            </p:grpSp>
            <p:sp>
              <p:nvSpPr>
                <p:cNvPr id="482" name="Freeform 31"/>
                <p:cNvSpPr>
                  <a:spLocks/>
                </p:cNvSpPr>
                <p:nvPr/>
              </p:nvSpPr>
              <p:spPr bwMode="auto">
                <a:xfrm>
                  <a:off x="3720" y="2703"/>
                  <a:ext cx="49" cy="44"/>
                </a:xfrm>
                <a:custGeom>
                  <a:avLst/>
                  <a:gdLst>
                    <a:gd name="T0" fmla="*/ 18 w 98"/>
                    <a:gd name="T1" fmla="*/ 53 h 89"/>
                    <a:gd name="T2" fmla="*/ 24 w 98"/>
                    <a:gd name="T3" fmla="*/ 63 h 89"/>
                    <a:gd name="T4" fmla="*/ 31 w 98"/>
                    <a:gd name="T5" fmla="*/ 75 h 89"/>
                    <a:gd name="T6" fmla="*/ 34 w 98"/>
                    <a:gd name="T7" fmla="*/ 81 h 89"/>
                    <a:gd name="T8" fmla="*/ 37 w 98"/>
                    <a:gd name="T9" fmla="*/ 85 h 89"/>
                    <a:gd name="T10" fmla="*/ 40 w 98"/>
                    <a:gd name="T11" fmla="*/ 87 h 89"/>
                    <a:gd name="T12" fmla="*/ 40 w 98"/>
                    <a:gd name="T13" fmla="*/ 89 h 89"/>
                    <a:gd name="T14" fmla="*/ 45 w 98"/>
                    <a:gd name="T15" fmla="*/ 89 h 89"/>
                    <a:gd name="T16" fmla="*/ 49 w 98"/>
                    <a:gd name="T17" fmla="*/ 87 h 89"/>
                    <a:gd name="T18" fmla="*/ 64 w 98"/>
                    <a:gd name="T19" fmla="*/ 87 h 89"/>
                    <a:gd name="T20" fmla="*/ 78 w 98"/>
                    <a:gd name="T21" fmla="*/ 83 h 89"/>
                    <a:gd name="T22" fmla="*/ 84 w 98"/>
                    <a:gd name="T23" fmla="*/ 81 h 89"/>
                    <a:gd name="T24" fmla="*/ 89 w 98"/>
                    <a:gd name="T25" fmla="*/ 77 h 89"/>
                    <a:gd name="T26" fmla="*/ 92 w 98"/>
                    <a:gd name="T27" fmla="*/ 70 h 89"/>
                    <a:gd name="T28" fmla="*/ 95 w 98"/>
                    <a:gd name="T29" fmla="*/ 62 h 89"/>
                    <a:gd name="T30" fmla="*/ 98 w 98"/>
                    <a:gd name="T31" fmla="*/ 55 h 89"/>
                    <a:gd name="T32" fmla="*/ 98 w 98"/>
                    <a:gd name="T33" fmla="*/ 54 h 89"/>
                    <a:gd name="T34" fmla="*/ 98 w 98"/>
                    <a:gd name="T35" fmla="*/ 53 h 89"/>
                    <a:gd name="T36" fmla="*/ 96 w 98"/>
                    <a:gd name="T37" fmla="*/ 34 h 89"/>
                    <a:gd name="T38" fmla="*/ 95 w 98"/>
                    <a:gd name="T39" fmla="*/ 19 h 89"/>
                    <a:gd name="T40" fmla="*/ 92 w 98"/>
                    <a:gd name="T41" fmla="*/ 14 h 89"/>
                    <a:gd name="T42" fmla="*/ 87 w 98"/>
                    <a:gd name="T43" fmla="*/ 8 h 89"/>
                    <a:gd name="T44" fmla="*/ 80 w 98"/>
                    <a:gd name="T45" fmla="*/ 4 h 89"/>
                    <a:gd name="T46" fmla="*/ 71 w 98"/>
                    <a:gd name="T47" fmla="*/ 0 h 89"/>
                    <a:gd name="T48" fmla="*/ 56 w 98"/>
                    <a:gd name="T49" fmla="*/ 2 h 89"/>
                    <a:gd name="T50" fmla="*/ 45 w 98"/>
                    <a:gd name="T51" fmla="*/ 4 h 89"/>
                    <a:gd name="T52" fmla="*/ 34 w 98"/>
                    <a:gd name="T53" fmla="*/ 7 h 89"/>
                    <a:gd name="T54" fmla="*/ 25 w 98"/>
                    <a:gd name="T55" fmla="*/ 11 h 89"/>
                    <a:gd name="T56" fmla="*/ 18 w 98"/>
                    <a:gd name="T57" fmla="*/ 16 h 89"/>
                    <a:gd name="T58" fmla="*/ 11 w 98"/>
                    <a:gd name="T59" fmla="*/ 23 h 89"/>
                    <a:gd name="T60" fmla="*/ 6 w 98"/>
                    <a:gd name="T61" fmla="*/ 32 h 89"/>
                    <a:gd name="T62" fmla="*/ 0 w 98"/>
                    <a:gd name="T63" fmla="*/ 44 h 89"/>
                    <a:gd name="T64" fmla="*/ 3 w 98"/>
                    <a:gd name="T65" fmla="*/ 50 h 89"/>
                    <a:gd name="T66" fmla="*/ 6 w 98"/>
                    <a:gd name="T67" fmla="*/ 53 h 89"/>
                    <a:gd name="T68" fmla="*/ 8 w 98"/>
                    <a:gd name="T69" fmla="*/ 57 h 89"/>
                    <a:gd name="T70" fmla="*/ 11 w 98"/>
                    <a:gd name="T71" fmla="*/ 57 h 89"/>
                    <a:gd name="T72" fmla="*/ 14 w 98"/>
                    <a:gd name="T73" fmla="*/ 55 h 89"/>
                    <a:gd name="T74" fmla="*/ 18 w 98"/>
                    <a:gd name="T75" fmla="*/ 53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89"/>
                    <a:gd name="T116" fmla="*/ 98 w 98"/>
                    <a:gd name="T117" fmla="*/ 89 h 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89">
                      <a:moveTo>
                        <a:pt x="18" y="53"/>
                      </a:moveTo>
                      <a:lnTo>
                        <a:pt x="24" y="63"/>
                      </a:lnTo>
                      <a:lnTo>
                        <a:pt x="31" y="75"/>
                      </a:lnTo>
                      <a:lnTo>
                        <a:pt x="34" y="81"/>
                      </a:lnTo>
                      <a:lnTo>
                        <a:pt x="37" y="85"/>
                      </a:lnTo>
                      <a:lnTo>
                        <a:pt x="40" y="87"/>
                      </a:lnTo>
                      <a:lnTo>
                        <a:pt x="40" y="89"/>
                      </a:lnTo>
                      <a:lnTo>
                        <a:pt x="45" y="89"/>
                      </a:lnTo>
                      <a:lnTo>
                        <a:pt x="49" y="87"/>
                      </a:lnTo>
                      <a:lnTo>
                        <a:pt x="64" y="87"/>
                      </a:lnTo>
                      <a:lnTo>
                        <a:pt x="78" y="83"/>
                      </a:lnTo>
                      <a:lnTo>
                        <a:pt x="84" y="81"/>
                      </a:lnTo>
                      <a:lnTo>
                        <a:pt x="89" y="77"/>
                      </a:lnTo>
                      <a:lnTo>
                        <a:pt x="92" y="70"/>
                      </a:lnTo>
                      <a:lnTo>
                        <a:pt x="95" y="62"/>
                      </a:lnTo>
                      <a:lnTo>
                        <a:pt x="98" y="55"/>
                      </a:lnTo>
                      <a:lnTo>
                        <a:pt x="98" y="54"/>
                      </a:lnTo>
                      <a:lnTo>
                        <a:pt x="98" y="53"/>
                      </a:lnTo>
                      <a:lnTo>
                        <a:pt x="96" y="34"/>
                      </a:lnTo>
                      <a:lnTo>
                        <a:pt x="95" y="19"/>
                      </a:lnTo>
                      <a:lnTo>
                        <a:pt x="92" y="14"/>
                      </a:lnTo>
                      <a:lnTo>
                        <a:pt x="87" y="8"/>
                      </a:lnTo>
                      <a:lnTo>
                        <a:pt x="80" y="4"/>
                      </a:lnTo>
                      <a:lnTo>
                        <a:pt x="71" y="0"/>
                      </a:lnTo>
                      <a:lnTo>
                        <a:pt x="56" y="2"/>
                      </a:lnTo>
                      <a:lnTo>
                        <a:pt x="45" y="4"/>
                      </a:lnTo>
                      <a:lnTo>
                        <a:pt x="34" y="7"/>
                      </a:lnTo>
                      <a:lnTo>
                        <a:pt x="25" y="11"/>
                      </a:lnTo>
                      <a:lnTo>
                        <a:pt x="18" y="16"/>
                      </a:lnTo>
                      <a:lnTo>
                        <a:pt x="11" y="23"/>
                      </a:lnTo>
                      <a:lnTo>
                        <a:pt x="6" y="32"/>
                      </a:lnTo>
                      <a:lnTo>
                        <a:pt x="0" y="44"/>
                      </a:lnTo>
                      <a:lnTo>
                        <a:pt x="3" y="50"/>
                      </a:lnTo>
                      <a:lnTo>
                        <a:pt x="6" y="53"/>
                      </a:lnTo>
                      <a:lnTo>
                        <a:pt x="8" y="57"/>
                      </a:lnTo>
                      <a:lnTo>
                        <a:pt x="11" y="57"/>
                      </a:lnTo>
                      <a:lnTo>
                        <a:pt x="14" y="55"/>
                      </a:lnTo>
                      <a:lnTo>
                        <a:pt x="18" y="53"/>
                      </a:lnTo>
                      <a:close/>
                    </a:path>
                  </a:pathLst>
                </a:custGeom>
                <a:noFill/>
                <a:ln w="6350">
                  <a:solidFill>
                    <a:srgbClr val="000000"/>
                  </a:solidFill>
                  <a:prstDash val="solid"/>
                  <a:round/>
                  <a:headEnd/>
                  <a:tailEnd/>
                </a:ln>
              </p:spPr>
              <p:txBody>
                <a:bodyPr/>
                <a:lstStyle/>
                <a:p>
                  <a:endParaRPr lang="en-US" sz="1350" dirty="0"/>
                </a:p>
              </p:txBody>
            </p:sp>
          </p:grpSp>
          <p:grpSp>
            <p:nvGrpSpPr>
              <p:cNvPr id="36" name="Group 32"/>
              <p:cNvGrpSpPr>
                <a:grpSpLocks/>
              </p:cNvGrpSpPr>
              <p:nvPr/>
            </p:nvGrpSpPr>
            <p:grpSpPr bwMode="auto">
              <a:xfrm>
                <a:off x="1764" y="2733"/>
                <a:ext cx="42" cy="39"/>
                <a:chOff x="1764" y="2733"/>
                <a:chExt cx="42" cy="39"/>
              </a:xfrm>
            </p:grpSpPr>
            <p:grpSp>
              <p:nvGrpSpPr>
                <p:cNvPr id="475" name="Group 33"/>
                <p:cNvGrpSpPr>
                  <a:grpSpLocks/>
                </p:cNvGrpSpPr>
                <p:nvPr/>
              </p:nvGrpSpPr>
              <p:grpSpPr bwMode="auto">
                <a:xfrm>
                  <a:off x="1764" y="2733"/>
                  <a:ext cx="42" cy="39"/>
                  <a:chOff x="1764" y="2733"/>
                  <a:chExt cx="42" cy="39"/>
                </a:xfrm>
              </p:grpSpPr>
              <p:pic>
                <p:nvPicPr>
                  <p:cNvPr id="477" name="Picture 34"/>
                  <p:cNvPicPr>
                    <a:picLocks noChangeAspect="1" noChangeArrowheads="1"/>
                  </p:cNvPicPr>
                  <p:nvPr/>
                </p:nvPicPr>
                <p:blipFill>
                  <a:blip r:embed="rId7" cstate="screen"/>
                  <a:srcRect/>
                  <a:stretch>
                    <a:fillRect/>
                  </a:stretch>
                </p:blipFill>
                <p:spPr bwMode="auto">
                  <a:xfrm>
                    <a:off x="1764" y="2733"/>
                    <a:ext cx="42" cy="39"/>
                  </a:xfrm>
                  <a:prstGeom prst="rect">
                    <a:avLst/>
                  </a:prstGeom>
                  <a:noFill/>
                  <a:ln w="9525">
                    <a:noFill/>
                    <a:miter lim="800000"/>
                    <a:headEnd/>
                    <a:tailEnd/>
                  </a:ln>
                </p:spPr>
              </p:pic>
              <p:sp>
                <p:nvSpPr>
                  <p:cNvPr id="478" name="Freeform 35"/>
                  <p:cNvSpPr>
                    <a:spLocks/>
                  </p:cNvSpPr>
                  <p:nvPr/>
                </p:nvSpPr>
                <p:spPr bwMode="auto">
                  <a:xfrm>
                    <a:off x="1765" y="2733"/>
                    <a:ext cx="39" cy="39"/>
                  </a:xfrm>
                  <a:custGeom>
                    <a:avLst/>
                    <a:gdLst>
                      <a:gd name="T0" fmla="*/ 3 w 78"/>
                      <a:gd name="T1" fmla="*/ 14 h 77"/>
                      <a:gd name="T2" fmla="*/ 3 w 78"/>
                      <a:gd name="T3" fmla="*/ 28 h 77"/>
                      <a:gd name="T4" fmla="*/ 0 w 78"/>
                      <a:gd name="T5" fmla="*/ 42 h 77"/>
                      <a:gd name="T6" fmla="*/ 0 w 78"/>
                      <a:gd name="T7" fmla="*/ 49 h 77"/>
                      <a:gd name="T8" fmla="*/ 2 w 78"/>
                      <a:gd name="T9" fmla="*/ 56 h 77"/>
                      <a:gd name="T10" fmla="*/ 5 w 78"/>
                      <a:gd name="T11" fmla="*/ 61 h 77"/>
                      <a:gd name="T12" fmla="*/ 9 w 78"/>
                      <a:gd name="T13" fmla="*/ 65 h 77"/>
                      <a:gd name="T14" fmla="*/ 18 w 78"/>
                      <a:gd name="T15" fmla="*/ 71 h 77"/>
                      <a:gd name="T16" fmla="*/ 27 w 78"/>
                      <a:gd name="T17" fmla="*/ 73 h 77"/>
                      <a:gd name="T18" fmla="*/ 42 w 78"/>
                      <a:gd name="T19" fmla="*/ 77 h 77"/>
                      <a:gd name="T20" fmla="*/ 52 w 78"/>
                      <a:gd name="T21" fmla="*/ 76 h 77"/>
                      <a:gd name="T22" fmla="*/ 61 w 78"/>
                      <a:gd name="T23" fmla="*/ 72 h 77"/>
                      <a:gd name="T24" fmla="*/ 67 w 78"/>
                      <a:gd name="T25" fmla="*/ 64 h 77"/>
                      <a:gd name="T26" fmla="*/ 71 w 78"/>
                      <a:gd name="T27" fmla="*/ 56 h 77"/>
                      <a:gd name="T28" fmla="*/ 78 w 78"/>
                      <a:gd name="T29" fmla="*/ 37 h 77"/>
                      <a:gd name="T30" fmla="*/ 75 w 78"/>
                      <a:gd name="T31" fmla="*/ 25 h 77"/>
                      <a:gd name="T32" fmla="*/ 73 w 78"/>
                      <a:gd name="T33" fmla="*/ 17 h 77"/>
                      <a:gd name="T34" fmla="*/ 70 w 78"/>
                      <a:gd name="T35" fmla="*/ 9 h 77"/>
                      <a:gd name="T36" fmla="*/ 65 w 78"/>
                      <a:gd name="T37" fmla="*/ 5 h 77"/>
                      <a:gd name="T38" fmla="*/ 59 w 78"/>
                      <a:gd name="T39" fmla="*/ 1 h 77"/>
                      <a:gd name="T40" fmla="*/ 52 w 78"/>
                      <a:gd name="T41" fmla="*/ 0 h 77"/>
                      <a:gd name="T42" fmla="*/ 42 w 78"/>
                      <a:gd name="T43" fmla="*/ 1 h 77"/>
                      <a:gd name="T44" fmla="*/ 28 w 78"/>
                      <a:gd name="T45" fmla="*/ 4 h 77"/>
                      <a:gd name="T46" fmla="*/ 22 w 78"/>
                      <a:gd name="T47" fmla="*/ 8 h 77"/>
                      <a:gd name="T48" fmla="*/ 18 w 78"/>
                      <a:gd name="T49" fmla="*/ 12 h 77"/>
                      <a:gd name="T50" fmla="*/ 15 w 78"/>
                      <a:gd name="T51" fmla="*/ 13 h 77"/>
                      <a:gd name="T52" fmla="*/ 14 w 78"/>
                      <a:gd name="T53" fmla="*/ 14 h 77"/>
                      <a:gd name="T54" fmla="*/ 11 w 78"/>
                      <a:gd name="T55" fmla="*/ 14 h 77"/>
                      <a:gd name="T56" fmla="*/ 8 w 78"/>
                      <a:gd name="T57" fmla="*/ 14 h 77"/>
                      <a:gd name="T58" fmla="*/ 3 w 78"/>
                      <a:gd name="T59" fmla="*/ 14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7"/>
                      <a:gd name="T92" fmla="*/ 78 w 78"/>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7">
                        <a:moveTo>
                          <a:pt x="3" y="14"/>
                        </a:moveTo>
                        <a:lnTo>
                          <a:pt x="3" y="28"/>
                        </a:lnTo>
                        <a:lnTo>
                          <a:pt x="0" y="42"/>
                        </a:lnTo>
                        <a:lnTo>
                          <a:pt x="0" y="49"/>
                        </a:lnTo>
                        <a:lnTo>
                          <a:pt x="2" y="56"/>
                        </a:lnTo>
                        <a:lnTo>
                          <a:pt x="5" y="61"/>
                        </a:lnTo>
                        <a:lnTo>
                          <a:pt x="9" y="65"/>
                        </a:lnTo>
                        <a:lnTo>
                          <a:pt x="18" y="71"/>
                        </a:lnTo>
                        <a:lnTo>
                          <a:pt x="27" y="73"/>
                        </a:lnTo>
                        <a:lnTo>
                          <a:pt x="42" y="77"/>
                        </a:lnTo>
                        <a:lnTo>
                          <a:pt x="52" y="76"/>
                        </a:lnTo>
                        <a:lnTo>
                          <a:pt x="61" y="72"/>
                        </a:lnTo>
                        <a:lnTo>
                          <a:pt x="67" y="64"/>
                        </a:lnTo>
                        <a:lnTo>
                          <a:pt x="71" y="56"/>
                        </a:lnTo>
                        <a:lnTo>
                          <a:pt x="78" y="37"/>
                        </a:lnTo>
                        <a:lnTo>
                          <a:pt x="75" y="25"/>
                        </a:lnTo>
                        <a:lnTo>
                          <a:pt x="73" y="17"/>
                        </a:lnTo>
                        <a:lnTo>
                          <a:pt x="70" y="9"/>
                        </a:lnTo>
                        <a:lnTo>
                          <a:pt x="65" y="5"/>
                        </a:lnTo>
                        <a:lnTo>
                          <a:pt x="59" y="1"/>
                        </a:lnTo>
                        <a:lnTo>
                          <a:pt x="52" y="0"/>
                        </a:lnTo>
                        <a:lnTo>
                          <a:pt x="42" y="1"/>
                        </a:lnTo>
                        <a:lnTo>
                          <a:pt x="28" y="4"/>
                        </a:lnTo>
                        <a:lnTo>
                          <a:pt x="22" y="8"/>
                        </a:lnTo>
                        <a:lnTo>
                          <a:pt x="18" y="12"/>
                        </a:lnTo>
                        <a:lnTo>
                          <a:pt x="15" y="13"/>
                        </a:lnTo>
                        <a:lnTo>
                          <a:pt x="14" y="14"/>
                        </a:lnTo>
                        <a:lnTo>
                          <a:pt x="11" y="14"/>
                        </a:lnTo>
                        <a:lnTo>
                          <a:pt x="8" y="14"/>
                        </a:lnTo>
                        <a:lnTo>
                          <a:pt x="3" y="14"/>
                        </a:lnTo>
                        <a:close/>
                      </a:path>
                    </a:pathLst>
                  </a:custGeom>
                  <a:noFill/>
                  <a:ln w="0">
                    <a:solidFill>
                      <a:srgbClr val="FFFFFF"/>
                    </a:solidFill>
                    <a:prstDash val="solid"/>
                    <a:round/>
                    <a:headEnd/>
                    <a:tailEnd/>
                  </a:ln>
                </p:spPr>
                <p:txBody>
                  <a:bodyPr/>
                  <a:lstStyle/>
                  <a:p>
                    <a:endParaRPr lang="en-US" sz="1350" dirty="0"/>
                  </a:p>
                </p:txBody>
              </p:sp>
              <p:sp>
                <p:nvSpPr>
                  <p:cNvPr id="479" name="Freeform 36"/>
                  <p:cNvSpPr>
                    <a:spLocks/>
                  </p:cNvSpPr>
                  <p:nvPr/>
                </p:nvSpPr>
                <p:spPr bwMode="auto">
                  <a:xfrm>
                    <a:off x="1765" y="2733"/>
                    <a:ext cx="39" cy="39"/>
                  </a:xfrm>
                  <a:custGeom>
                    <a:avLst/>
                    <a:gdLst>
                      <a:gd name="T0" fmla="*/ 3 w 78"/>
                      <a:gd name="T1" fmla="*/ 14 h 77"/>
                      <a:gd name="T2" fmla="*/ 3 w 78"/>
                      <a:gd name="T3" fmla="*/ 28 h 77"/>
                      <a:gd name="T4" fmla="*/ 0 w 78"/>
                      <a:gd name="T5" fmla="*/ 42 h 77"/>
                      <a:gd name="T6" fmla="*/ 0 w 78"/>
                      <a:gd name="T7" fmla="*/ 49 h 77"/>
                      <a:gd name="T8" fmla="*/ 2 w 78"/>
                      <a:gd name="T9" fmla="*/ 56 h 77"/>
                      <a:gd name="T10" fmla="*/ 5 w 78"/>
                      <a:gd name="T11" fmla="*/ 61 h 77"/>
                      <a:gd name="T12" fmla="*/ 9 w 78"/>
                      <a:gd name="T13" fmla="*/ 65 h 77"/>
                      <a:gd name="T14" fmla="*/ 18 w 78"/>
                      <a:gd name="T15" fmla="*/ 71 h 77"/>
                      <a:gd name="T16" fmla="*/ 27 w 78"/>
                      <a:gd name="T17" fmla="*/ 73 h 77"/>
                      <a:gd name="T18" fmla="*/ 42 w 78"/>
                      <a:gd name="T19" fmla="*/ 77 h 77"/>
                      <a:gd name="T20" fmla="*/ 52 w 78"/>
                      <a:gd name="T21" fmla="*/ 76 h 77"/>
                      <a:gd name="T22" fmla="*/ 61 w 78"/>
                      <a:gd name="T23" fmla="*/ 72 h 77"/>
                      <a:gd name="T24" fmla="*/ 67 w 78"/>
                      <a:gd name="T25" fmla="*/ 64 h 77"/>
                      <a:gd name="T26" fmla="*/ 71 w 78"/>
                      <a:gd name="T27" fmla="*/ 56 h 77"/>
                      <a:gd name="T28" fmla="*/ 78 w 78"/>
                      <a:gd name="T29" fmla="*/ 37 h 77"/>
                      <a:gd name="T30" fmla="*/ 75 w 78"/>
                      <a:gd name="T31" fmla="*/ 25 h 77"/>
                      <a:gd name="T32" fmla="*/ 73 w 78"/>
                      <a:gd name="T33" fmla="*/ 17 h 77"/>
                      <a:gd name="T34" fmla="*/ 70 w 78"/>
                      <a:gd name="T35" fmla="*/ 9 h 77"/>
                      <a:gd name="T36" fmla="*/ 65 w 78"/>
                      <a:gd name="T37" fmla="*/ 5 h 77"/>
                      <a:gd name="T38" fmla="*/ 59 w 78"/>
                      <a:gd name="T39" fmla="*/ 1 h 77"/>
                      <a:gd name="T40" fmla="*/ 52 w 78"/>
                      <a:gd name="T41" fmla="*/ 0 h 77"/>
                      <a:gd name="T42" fmla="*/ 42 w 78"/>
                      <a:gd name="T43" fmla="*/ 1 h 77"/>
                      <a:gd name="T44" fmla="*/ 28 w 78"/>
                      <a:gd name="T45" fmla="*/ 4 h 77"/>
                      <a:gd name="T46" fmla="*/ 22 w 78"/>
                      <a:gd name="T47" fmla="*/ 8 h 77"/>
                      <a:gd name="T48" fmla="*/ 18 w 78"/>
                      <a:gd name="T49" fmla="*/ 12 h 77"/>
                      <a:gd name="T50" fmla="*/ 15 w 78"/>
                      <a:gd name="T51" fmla="*/ 13 h 77"/>
                      <a:gd name="T52" fmla="*/ 14 w 78"/>
                      <a:gd name="T53" fmla="*/ 14 h 77"/>
                      <a:gd name="T54" fmla="*/ 11 w 78"/>
                      <a:gd name="T55" fmla="*/ 14 h 77"/>
                      <a:gd name="T56" fmla="*/ 8 w 78"/>
                      <a:gd name="T57" fmla="*/ 14 h 77"/>
                      <a:gd name="T58" fmla="*/ 3 w 78"/>
                      <a:gd name="T59" fmla="*/ 14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7"/>
                      <a:gd name="T92" fmla="*/ 78 w 78"/>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7">
                        <a:moveTo>
                          <a:pt x="3" y="14"/>
                        </a:moveTo>
                        <a:lnTo>
                          <a:pt x="3" y="28"/>
                        </a:lnTo>
                        <a:lnTo>
                          <a:pt x="0" y="42"/>
                        </a:lnTo>
                        <a:lnTo>
                          <a:pt x="0" y="49"/>
                        </a:lnTo>
                        <a:lnTo>
                          <a:pt x="2" y="56"/>
                        </a:lnTo>
                        <a:lnTo>
                          <a:pt x="5" y="61"/>
                        </a:lnTo>
                        <a:lnTo>
                          <a:pt x="9" y="65"/>
                        </a:lnTo>
                        <a:lnTo>
                          <a:pt x="18" y="71"/>
                        </a:lnTo>
                        <a:lnTo>
                          <a:pt x="27" y="73"/>
                        </a:lnTo>
                        <a:lnTo>
                          <a:pt x="42" y="77"/>
                        </a:lnTo>
                        <a:lnTo>
                          <a:pt x="52" y="76"/>
                        </a:lnTo>
                        <a:lnTo>
                          <a:pt x="61" y="72"/>
                        </a:lnTo>
                        <a:lnTo>
                          <a:pt x="67" y="64"/>
                        </a:lnTo>
                        <a:lnTo>
                          <a:pt x="71" y="56"/>
                        </a:lnTo>
                        <a:lnTo>
                          <a:pt x="78" y="37"/>
                        </a:lnTo>
                        <a:lnTo>
                          <a:pt x="75" y="25"/>
                        </a:lnTo>
                        <a:lnTo>
                          <a:pt x="73" y="17"/>
                        </a:lnTo>
                        <a:lnTo>
                          <a:pt x="70" y="9"/>
                        </a:lnTo>
                        <a:lnTo>
                          <a:pt x="65" y="5"/>
                        </a:lnTo>
                        <a:lnTo>
                          <a:pt x="59" y="1"/>
                        </a:lnTo>
                        <a:lnTo>
                          <a:pt x="52" y="0"/>
                        </a:lnTo>
                        <a:lnTo>
                          <a:pt x="42" y="1"/>
                        </a:lnTo>
                        <a:lnTo>
                          <a:pt x="28" y="4"/>
                        </a:lnTo>
                        <a:lnTo>
                          <a:pt x="22" y="8"/>
                        </a:lnTo>
                        <a:lnTo>
                          <a:pt x="18" y="12"/>
                        </a:lnTo>
                        <a:lnTo>
                          <a:pt x="15" y="13"/>
                        </a:lnTo>
                        <a:lnTo>
                          <a:pt x="14" y="14"/>
                        </a:lnTo>
                        <a:lnTo>
                          <a:pt x="11" y="14"/>
                        </a:lnTo>
                        <a:lnTo>
                          <a:pt x="8" y="14"/>
                        </a:lnTo>
                        <a:lnTo>
                          <a:pt x="3" y="14"/>
                        </a:lnTo>
                        <a:close/>
                      </a:path>
                    </a:pathLst>
                  </a:custGeom>
                  <a:solidFill>
                    <a:srgbClr val="000000"/>
                  </a:solidFill>
                  <a:ln w="9525">
                    <a:noFill/>
                    <a:round/>
                    <a:headEnd/>
                    <a:tailEnd/>
                  </a:ln>
                </p:spPr>
                <p:txBody>
                  <a:bodyPr/>
                  <a:lstStyle/>
                  <a:p>
                    <a:endParaRPr lang="en-US" sz="1350" dirty="0"/>
                  </a:p>
                </p:txBody>
              </p:sp>
              <p:pic>
                <p:nvPicPr>
                  <p:cNvPr id="480" name="Picture 37"/>
                  <p:cNvPicPr>
                    <a:picLocks noChangeAspect="1" noChangeArrowheads="1"/>
                  </p:cNvPicPr>
                  <p:nvPr/>
                </p:nvPicPr>
                <p:blipFill>
                  <a:blip r:embed="rId7" cstate="screen"/>
                  <a:srcRect/>
                  <a:stretch>
                    <a:fillRect/>
                  </a:stretch>
                </p:blipFill>
                <p:spPr bwMode="auto">
                  <a:xfrm>
                    <a:off x="1764" y="2733"/>
                    <a:ext cx="42" cy="39"/>
                  </a:xfrm>
                  <a:prstGeom prst="rect">
                    <a:avLst/>
                  </a:prstGeom>
                  <a:noFill/>
                  <a:ln w="9525">
                    <a:noFill/>
                    <a:miter lim="800000"/>
                    <a:headEnd/>
                    <a:tailEnd/>
                  </a:ln>
                </p:spPr>
              </p:pic>
            </p:grpSp>
            <p:sp>
              <p:nvSpPr>
                <p:cNvPr id="476" name="Freeform 38"/>
                <p:cNvSpPr>
                  <a:spLocks/>
                </p:cNvSpPr>
                <p:nvPr/>
              </p:nvSpPr>
              <p:spPr bwMode="auto">
                <a:xfrm>
                  <a:off x="1765" y="2733"/>
                  <a:ext cx="39" cy="39"/>
                </a:xfrm>
                <a:custGeom>
                  <a:avLst/>
                  <a:gdLst>
                    <a:gd name="T0" fmla="*/ 3 w 78"/>
                    <a:gd name="T1" fmla="*/ 14 h 77"/>
                    <a:gd name="T2" fmla="*/ 3 w 78"/>
                    <a:gd name="T3" fmla="*/ 28 h 77"/>
                    <a:gd name="T4" fmla="*/ 0 w 78"/>
                    <a:gd name="T5" fmla="*/ 42 h 77"/>
                    <a:gd name="T6" fmla="*/ 0 w 78"/>
                    <a:gd name="T7" fmla="*/ 49 h 77"/>
                    <a:gd name="T8" fmla="*/ 2 w 78"/>
                    <a:gd name="T9" fmla="*/ 56 h 77"/>
                    <a:gd name="T10" fmla="*/ 5 w 78"/>
                    <a:gd name="T11" fmla="*/ 61 h 77"/>
                    <a:gd name="T12" fmla="*/ 9 w 78"/>
                    <a:gd name="T13" fmla="*/ 65 h 77"/>
                    <a:gd name="T14" fmla="*/ 18 w 78"/>
                    <a:gd name="T15" fmla="*/ 71 h 77"/>
                    <a:gd name="T16" fmla="*/ 27 w 78"/>
                    <a:gd name="T17" fmla="*/ 73 h 77"/>
                    <a:gd name="T18" fmla="*/ 42 w 78"/>
                    <a:gd name="T19" fmla="*/ 77 h 77"/>
                    <a:gd name="T20" fmla="*/ 52 w 78"/>
                    <a:gd name="T21" fmla="*/ 76 h 77"/>
                    <a:gd name="T22" fmla="*/ 61 w 78"/>
                    <a:gd name="T23" fmla="*/ 72 h 77"/>
                    <a:gd name="T24" fmla="*/ 67 w 78"/>
                    <a:gd name="T25" fmla="*/ 64 h 77"/>
                    <a:gd name="T26" fmla="*/ 71 w 78"/>
                    <a:gd name="T27" fmla="*/ 56 h 77"/>
                    <a:gd name="T28" fmla="*/ 78 w 78"/>
                    <a:gd name="T29" fmla="*/ 37 h 77"/>
                    <a:gd name="T30" fmla="*/ 75 w 78"/>
                    <a:gd name="T31" fmla="*/ 25 h 77"/>
                    <a:gd name="T32" fmla="*/ 73 w 78"/>
                    <a:gd name="T33" fmla="*/ 17 h 77"/>
                    <a:gd name="T34" fmla="*/ 70 w 78"/>
                    <a:gd name="T35" fmla="*/ 9 h 77"/>
                    <a:gd name="T36" fmla="*/ 65 w 78"/>
                    <a:gd name="T37" fmla="*/ 5 h 77"/>
                    <a:gd name="T38" fmla="*/ 59 w 78"/>
                    <a:gd name="T39" fmla="*/ 1 h 77"/>
                    <a:gd name="T40" fmla="*/ 52 w 78"/>
                    <a:gd name="T41" fmla="*/ 0 h 77"/>
                    <a:gd name="T42" fmla="*/ 42 w 78"/>
                    <a:gd name="T43" fmla="*/ 1 h 77"/>
                    <a:gd name="T44" fmla="*/ 28 w 78"/>
                    <a:gd name="T45" fmla="*/ 4 h 77"/>
                    <a:gd name="T46" fmla="*/ 22 w 78"/>
                    <a:gd name="T47" fmla="*/ 8 h 77"/>
                    <a:gd name="T48" fmla="*/ 18 w 78"/>
                    <a:gd name="T49" fmla="*/ 12 h 77"/>
                    <a:gd name="T50" fmla="*/ 15 w 78"/>
                    <a:gd name="T51" fmla="*/ 13 h 77"/>
                    <a:gd name="T52" fmla="*/ 14 w 78"/>
                    <a:gd name="T53" fmla="*/ 14 h 77"/>
                    <a:gd name="T54" fmla="*/ 11 w 78"/>
                    <a:gd name="T55" fmla="*/ 14 h 77"/>
                    <a:gd name="T56" fmla="*/ 8 w 78"/>
                    <a:gd name="T57" fmla="*/ 14 h 77"/>
                    <a:gd name="T58" fmla="*/ 3 w 78"/>
                    <a:gd name="T59" fmla="*/ 14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7"/>
                    <a:gd name="T92" fmla="*/ 78 w 78"/>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7">
                      <a:moveTo>
                        <a:pt x="3" y="14"/>
                      </a:moveTo>
                      <a:lnTo>
                        <a:pt x="3" y="28"/>
                      </a:lnTo>
                      <a:lnTo>
                        <a:pt x="0" y="42"/>
                      </a:lnTo>
                      <a:lnTo>
                        <a:pt x="0" y="49"/>
                      </a:lnTo>
                      <a:lnTo>
                        <a:pt x="2" y="56"/>
                      </a:lnTo>
                      <a:lnTo>
                        <a:pt x="5" y="61"/>
                      </a:lnTo>
                      <a:lnTo>
                        <a:pt x="9" y="65"/>
                      </a:lnTo>
                      <a:lnTo>
                        <a:pt x="18" y="71"/>
                      </a:lnTo>
                      <a:lnTo>
                        <a:pt x="27" y="73"/>
                      </a:lnTo>
                      <a:lnTo>
                        <a:pt x="42" y="77"/>
                      </a:lnTo>
                      <a:lnTo>
                        <a:pt x="52" y="76"/>
                      </a:lnTo>
                      <a:lnTo>
                        <a:pt x="61" y="72"/>
                      </a:lnTo>
                      <a:lnTo>
                        <a:pt x="67" y="64"/>
                      </a:lnTo>
                      <a:lnTo>
                        <a:pt x="71" y="56"/>
                      </a:lnTo>
                      <a:lnTo>
                        <a:pt x="78" y="37"/>
                      </a:lnTo>
                      <a:lnTo>
                        <a:pt x="75" y="25"/>
                      </a:lnTo>
                      <a:lnTo>
                        <a:pt x="73" y="17"/>
                      </a:lnTo>
                      <a:lnTo>
                        <a:pt x="70" y="9"/>
                      </a:lnTo>
                      <a:lnTo>
                        <a:pt x="65" y="5"/>
                      </a:lnTo>
                      <a:lnTo>
                        <a:pt x="59" y="1"/>
                      </a:lnTo>
                      <a:lnTo>
                        <a:pt x="52" y="0"/>
                      </a:lnTo>
                      <a:lnTo>
                        <a:pt x="42" y="1"/>
                      </a:lnTo>
                      <a:lnTo>
                        <a:pt x="28" y="4"/>
                      </a:lnTo>
                      <a:lnTo>
                        <a:pt x="22" y="8"/>
                      </a:lnTo>
                      <a:lnTo>
                        <a:pt x="18" y="12"/>
                      </a:lnTo>
                      <a:lnTo>
                        <a:pt x="15" y="13"/>
                      </a:lnTo>
                      <a:lnTo>
                        <a:pt x="14" y="14"/>
                      </a:lnTo>
                      <a:lnTo>
                        <a:pt x="11" y="14"/>
                      </a:lnTo>
                      <a:lnTo>
                        <a:pt x="8" y="14"/>
                      </a:lnTo>
                      <a:lnTo>
                        <a:pt x="3" y="14"/>
                      </a:lnTo>
                      <a:close/>
                    </a:path>
                  </a:pathLst>
                </a:custGeom>
                <a:noFill/>
                <a:ln w="6350">
                  <a:solidFill>
                    <a:srgbClr val="000000"/>
                  </a:solidFill>
                  <a:prstDash val="solid"/>
                  <a:round/>
                  <a:headEnd/>
                  <a:tailEnd/>
                </a:ln>
              </p:spPr>
              <p:txBody>
                <a:bodyPr/>
                <a:lstStyle/>
                <a:p>
                  <a:endParaRPr lang="en-US" sz="1350" dirty="0"/>
                </a:p>
              </p:txBody>
            </p:sp>
          </p:grpSp>
          <p:grpSp>
            <p:nvGrpSpPr>
              <p:cNvPr id="37" name="Group 39"/>
              <p:cNvGrpSpPr>
                <a:grpSpLocks/>
              </p:cNvGrpSpPr>
              <p:nvPr/>
            </p:nvGrpSpPr>
            <p:grpSpPr bwMode="auto">
              <a:xfrm>
                <a:off x="2242" y="2896"/>
                <a:ext cx="117" cy="82"/>
                <a:chOff x="2242" y="2896"/>
                <a:chExt cx="117" cy="82"/>
              </a:xfrm>
            </p:grpSpPr>
            <p:grpSp>
              <p:nvGrpSpPr>
                <p:cNvPr id="469" name="Group 40"/>
                <p:cNvGrpSpPr>
                  <a:grpSpLocks/>
                </p:cNvGrpSpPr>
                <p:nvPr/>
              </p:nvGrpSpPr>
              <p:grpSpPr bwMode="auto">
                <a:xfrm>
                  <a:off x="2242" y="2896"/>
                  <a:ext cx="117" cy="82"/>
                  <a:chOff x="2242" y="2896"/>
                  <a:chExt cx="117" cy="82"/>
                </a:xfrm>
              </p:grpSpPr>
              <p:pic>
                <p:nvPicPr>
                  <p:cNvPr id="471" name="Picture 41"/>
                  <p:cNvPicPr>
                    <a:picLocks noChangeAspect="1" noChangeArrowheads="1"/>
                  </p:cNvPicPr>
                  <p:nvPr/>
                </p:nvPicPr>
                <p:blipFill>
                  <a:blip r:embed="rId8" cstate="screen"/>
                  <a:srcRect/>
                  <a:stretch>
                    <a:fillRect/>
                  </a:stretch>
                </p:blipFill>
                <p:spPr bwMode="auto">
                  <a:xfrm>
                    <a:off x="2242" y="2896"/>
                    <a:ext cx="117" cy="82"/>
                  </a:xfrm>
                  <a:prstGeom prst="rect">
                    <a:avLst/>
                  </a:prstGeom>
                  <a:noFill/>
                  <a:ln w="9525">
                    <a:noFill/>
                    <a:miter lim="800000"/>
                    <a:headEnd/>
                    <a:tailEnd/>
                  </a:ln>
                </p:spPr>
              </p:pic>
              <p:sp>
                <p:nvSpPr>
                  <p:cNvPr id="472" name="Freeform 42"/>
                  <p:cNvSpPr>
                    <a:spLocks/>
                  </p:cNvSpPr>
                  <p:nvPr/>
                </p:nvSpPr>
                <p:spPr bwMode="auto">
                  <a:xfrm>
                    <a:off x="2243" y="2896"/>
                    <a:ext cx="115" cy="80"/>
                  </a:xfrm>
                  <a:custGeom>
                    <a:avLst/>
                    <a:gdLst>
                      <a:gd name="T0" fmla="*/ 150 w 230"/>
                      <a:gd name="T1" fmla="*/ 12 h 161"/>
                      <a:gd name="T2" fmla="*/ 130 w 230"/>
                      <a:gd name="T3" fmla="*/ 17 h 161"/>
                      <a:gd name="T4" fmla="*/ 111 w 230"/>
                      <a:gd name="T5" fmla="*/ 21 h 161"/>
                      <a:gd name="T6" fmla="*/ 93 w 230"/>
                      <a:gd name="T7" fmla="*/ 27 h 161"/>
                      <a:gd name="T8" fmla="*/ 77 w 230"/>
                      <a:gd name="T9" fmla="*/ 32 h 161"/>
                      <a:gd name="T10" fmla="*/ 61 w 230"/>
                      <a:gd name="T11" fmla="*/ 39 h 161"/>
                      <a:gd name="T12" fmla="*/ 46 w 230"/>
                      <a:gd name="T13" fmla="*/ 48 h 161"/>
                      <a:gd name="T14" fmla="*/ 30 w 230"/>
                      <a:gd name="T15" fmla="*/ 59 h 161"/>
                      <a:gd name="T16" fmla="*/ 13 w 230"/>
                      <a:gd name="T17" fmla="*/ 72 h 161"/>
                      <a:gd name="T18" fmla="*/ 5 w 230"/>
                      <a:gd name="T19" fmla="*/ 98 h 161"/>
                      <a:gd name="T20" fmla="*/ 2 w 230"/>
                      <a:gd name="T21" fmla="*/ 111 h 161"/>
                      <a:gd name="T22" fmla="*/ 0 w 230"/>
                      <a:gd name="T23" fmla="*/ 123 h 161"/>
                      <a:gd name="T24" fmla="*/ 2 w 230"/>
                      <a:gd name="T25" fmla="*/ 135 h 161"/>
                      <a:gd name="T26" fmla="*/ 8 w 230"/>
                      <a:gd name="T27" fmla="*/ 146 h 161"/>
                      <a:gd name="T28" fmla="*/ 16 w 230"/>
                      <a:gd name="T29" fmla="*/ 154 h 161"/>
                      <a:gd name="T30" fmla="*/ 31 w 230"/>
                      <a:gd name="T31" fmla="*/ 161 h 161"/>
                      <a:gd name="T32" fmla="*/ 53 w 230"/>
                      <a:gd name="T33" fmla="*/ 159 h 161"/>
                      <a:gd name="T34" fmla="*/ 77 w 230"/>
                      <a:gd name="T35" fmla="*/ 158 h 161"/>
                      <a:gd name="T36" fmla="*/ 102 w 230"/>
                      <a:gd name="T37" fmla="*/ 157 h 161"/>
                      <a:gd name="T38" fmla="*/ 127 w 230"/>
                      <a:gd name="T39" fmla="*/ 154 h 161"/>
                      <a:gd name="T40" fmla="*/ 149 w 230"/>
                      <a:gd name="T41" fmla="*/ 150 h 161"/>
                      <a:gd name="T42" fmla="*/ 168 w 230"/>
                      <a:gd name="T43" fmla="*/ 143 h 161"/>
                      <a:gd name="T44" fmla="*/ 184 w 230"/>
                      <a:gd name="T45" fmla="*/ 135 h 161"/>
                      <a:gd name="T46" fmla="*/ 190 w 230"/>
                      <a:gd name="T47" fmla="*/ 130 h 161"/>
                      <a:gd name="T48" fmla="*/ 195 w 230"/>
                      <a:gd name="T49" fmla="*/ 124 h 161"/>
                      <a:gd name="T50" fmla="*/ 202 w 230"/>
                      <a:gd name="T51" fmla="*/ 114 h 161"/>
                      <a:gd name="T52" fmla="*/ 208 w 230"/>
                      <a:gd name="T53" fmla="*/ 104 h 161"/>
                      <a:gd name="T54" fmla="*/ 220 w 230"/>
                      <a:gd name="T55" fmla="*/ 88 h 161"/>
                      <a:gd name="T56" fmla="*/ 223 w 230"/>
                      <a:gd name="T57" fmla="*/ 80 h 161"/>
                      <a:gd name="T58" fmla="*/ 225 w 230"/>
                      <a:gd name="T59" fmla="*/ 71 h 161"/>
                      <a:gd name="T60" fmla="*/ 228 w 230"/>
                      <a:gd name="T61" fmla="*/ 60 h 161"/>
                      <a:gd name="T62" fmla="*/ 230 w 230"/>
                      <a:gd name="T63" fmla="*/ 48 h 161"/>
                      <a:gd name="T64" fmla="*/ 230 w 230"/>
                      <a:gd name="T65" fmla="*/ 40 h 161"/>
                      <a:gd name="T66" fmla="*/ 230 w 230"/>
                      <a:gd name="T67" fmla="*/ 31 h 161"/>
                      <a:gd name="T68" fmla="*/ 227 w 230"/>
                      <a:gd name="T69" fmla="*/ 23 h 161"/>
                      <a:gd name="T70" fmla="*/ 221 w 230"/>
                      <a:gd name="T71" fmla="*/ 16 h 161"/>
                      <a:gd name="T72" fmla="*/ 214 w 230"/>
                      <a:gd name="T73" fmla="*/ 11 h 161"/>
                      <a:gd name="T74" fmla="*/ 205 w 230"/>
                      <a:gd name="T75" fmla="*/ 5 h 161"/>
                      <a:gd name="T76" fmla="*/ 197 w 230"/>
                      <a:gd name="T77" fmla="*/ 1 h 161"/>
                      <a:gd name="T78" fmla="*/ 196 w 230"/>
                      <a:gd name="T79" fmla="*/ 0 h 161"/>
                      <a:gd name="T80" fmla="*/ 195 w 230"/>
                      <a:gd name="T81" fmla="*/ 0 h 161"/>
                      <a:gd name="T82" fmla="*/ 177 w 230"/>
                      <a:gd name="T83" fmla="*/ 1 h 161"/>
                      <a:gd name="T84" fmla="*/ 159 w 230"/>
                      <a:gd name="T85" fmla="*/ 4 h 161"/>
                      <a:gd name="T86" fmla="*/ 149 w 230"/>
                      <a:gd name="T87" fmla="*/ 7 h 161"/>
                      <a:gd name="T88" fmla="*/ 143 w 230"/>
                      <a:gd name="T89" fmla="*/ 9 h 161"/>
                      <a:gd name="T90" fmla="*/ 140 w 230"/>
                      <a:gd name="T91" fmla="*/ 11 h 161"/>
                      <a:gd name="T92" fmla="*/ 140 w 230"/>
                      <a:gd name="T93" fmla="*/ 12 h 161"/>
                      <a:gd name="T94" fmla="*/ 142 w 230"/>
                      <a:gd name="T95" fmla="*/ 12 h 161"/>
                      <a:gd name="T96" fmla="*/ 144 w 230"/>
                      <a:gd name="T97" fmla="*/ 12 h 161"/>
                      <a:gd name="T98" fmla="*/ 147 w 230"/>
                      <a:gd name="T99" fmla="*/ 12 h 161"/>
                      <a:gd name="T100" fmla="*/ 150 w 230"/>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161"/>
                      <a:gd name="T155" fmla="*/ 230 w 230"/>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161">
                        <a:moveTo>
                          <a:pt x="150" y="12"/>
                        </a:moveTo>
                        <a:lnTo>
                          <a:pt x="130" y="17"/>
                        </a:lnTo>
                        <a:lnTo>
                          <a:pt x="111" y="21"/>
                        </a:lnTo>
                        <a:lnTo>
                          <a:pt x="93" y="27"/>
                        </a:lnTo>
                        <a:lnTo>
                          <a:pt x="77" y="32"/>
                        </a:lnTo>
                        <a:lnTo>
                          <a:pt x="61" y="39"/>
                        </a:lnTo>
                        <a:lnTo>
                          <a:pt x="46" y="48"/>
                        </a:lnTo>
                        <a:lnTo>
                          <a:pt x="30" y="59"/>
                        </a:lnTo>
                        <a:lnTo>
                          <a:pt x="13" y="72"/>
                        </a:lnTo>
                        <a:lnTo>
                          <a:pt x="5" y="98"/>
                        </a:lnTo>
                        <a:lnTo>
                          <a:pt x="2" y="111"/>
                        </a:lnTo>
                        <a:lnTo>
                          <a:pt x="0" y="123"/>
                        </a:lnTo>
                        <a:lnTo>
                          <a:pt x="2" y="135"/>
                        </a:lnTo>
                        <a:lnTo>
                          <a:pt x="8" y="146"/>
                        </a:lnTo>
                        <a:lnTo>
                          <a:pt x="16" y="154"/>
                        </a:lnTo>
                        <a:lnTo>
                          <a:pt x="31" y="161"/>
                        </a:lnTo>
                        <a:lnTo>
                          <a:pt x="53" y="159"/>
                        </a:lnTo>
                        <a:lnTo>
                          <a:pt x="77" y="158"/>
                        </a:lnTo>
                        <a:lnTo>
                          <a:pt x="102" y="157"/>
                        </a:lnTo>
                        <a:lnTo>
                          <a:pt x="127" y="154"/>
                        </a:lnTo>
                        <a:lnTo>
                          <a:pt x="149" y="150"/>
                        </a:lnTo>
                        <a:lnTo>
                          <a:pt x="168" y="143"/>
                        </a:lnTo>
                        <a:lnTo>
                          <a:pt x="184" y="135"/>
                        </a:lnTo>
                        <a:lnTo>
                          <a:pt x="190" y="130"/>
                        </a:lnTo>
                        <a:lnTo>
                          <a:pt x="195" y="124"/>
                        </a:lnTo>
                        <a:lnTo>
                          <a:pt x="202" y="114"/>
                        </a:lnTo>
                        <a:lnTo>
                          <a:pt x="208" y="104"/>
                        </a:lnTo>
                        <a:lnTo>
                          <a:pt x="220" y="88"/>
                        </a:lnTo>
                        <a:lnTo>
                          <a:pt x="223" y="80"/>
                        </a:lnTo>
                        <a:lnTo>
                          <a:pt x="225" y="71"/>
                        </a:lnTo>
                        <a:lnTo>
                          <a:pt x="228" y="60"/>
                        </a:lnTo>
                        <a:lnTo>
                          <a:pt x="230" y="48"/>
                        </a:lnTo>
                        <a:lnTo>
                          <a:pt x="230" y="40"/>
                        </a:lnTo>
                        <a:lnTo>
                          <a:pt x="230" y="31"/>
                        </a:lnTo>
                        <a:lnTo>
                          <a:pt x="227" y="23"/>
                        </a:lnTo>
                        <a:lnTo>
                          <a:pt x="221" y="16"/>
                        </a:lnTo>
                        <a:lnTo>
                          <a:pt x="214" y="11"/>
                        </a:lnTo>
                        <a:lnTo>
                          <a:pt x="205" y="5"/>
                        </a:lnTo>
                        <a:lnTo>
                          <a:pt x="197" y="1"/>
                        </a:lnTo>
                        <a:lnTo>
                          <a:pt x="196" y="0"/>
                        </a:lnTo>
                        <a:lnTo>
                          <a:pt x="195" y="0"/>
                        </a:lnTo>
                        <a:lnTo>
                          <a:pt x="177" y="1"/>
                        </a:lnTo>
                        <a:lnTo>
                          <a:pt x="159" y="4"/>
                        </a:lnTo>
                        <a:lnTo>
                          <a:pt x="149" y="7"/>
                        </a:lnTo>
                        <a:lnTo>
                          <a:pt x="143" y="9"/>
                        </a:lnTo>
                        <a:lnTo>
                          <a:pt x="140" y="11"/>
                        </a:lnTo>
                        <a:lnTo>
                          <a:pt x="140" y="12"/>
                        </a:lnTo>
                        <a:lnTo>
                          <a:pt x="142" y="12"/>
                        </a:lnTo>
                        <a:lnTo>
                          <a:pt x="144" y="12"/>
                        </a:lnTo>
                        <a:lnTo>
                          <a:pt x="147" y="12"/>
                        </a:lnTo>
                        <a:lnTo>
                          <a:pt x="150" y="12"/>
                        </a:lnTo>
                        <a:close/>
                      </a:path>
                    </a:pathLst>
                  </a:custGeom>
                  <a:noFill/>
                  <a:ln w="0">
                    <a:solidFill>
                      <a:srgbClr val="FFFFFF"/>
                    </a:solidFill>
                    <a:prstDash val="solid"/>
                    <a:round/>
                    <a:headEnd/>
                    <a:tailEnd/>
                  </a:ln>
                </p:spPr>
                <p:txBody>
                  <a:bodyPr/>
                  <a:lstStyle/>
                  <a:p>
                    <a:endParaRPr lang="en-US" sz="1350" dirty="0"/>
                  </a:p>
                </p:txBody>
              </p:sp>
              <p:sp>
                <p:nvSpPr>
                  <p:cNvPr id="473" name="Freeform 43"/>
                  <p:cNvSpPr>
                    <a:spLocks/>
                  </p:cNvSpPr>
                  <p:nvPr/>
                </p:nvSpPr>
                <p:spPr bwMode="auto">
                  <a:xfrm>
                    <a:off x="2243" y="2896"/>
                    <a:ext cx="115" cy="80"/>
                  </a:xfrm>
                  <a:custGeom>
                    <a:avLst/>
                    <a:gdLst>
                      <a:gd name="T0" fmla="*/ 150 w 230"/>
                      <a:gd name="T1" fmla="*/ 12 h 161"/>
                      <a:gd name="T2" fmla="*/ 130 w 230"/>
                      <a:gd name="T3" fmla="*/ 17 h 161"/>
                      <a:gd name="T4" fmla="*/ 111 w 230"/>
                      <a:gd name="T5" fmla="*/ 21 h 161"/>
                      <a:gd name="T6" fmla="*/ 93 w 230"/>
                      <a:gd name="T7" fmla="*/ 27 h 161"/>
                      <a:gd name="T8" fmla="*/ 77 w 230"/>
                      <a:gd name="T9" fmla="*/ 32 h 161"/>
                      <a:gd name="T10" fmla="*/ 61 w 230"/>
                      <a:gd name="T11" fmla="*/ 39 h 161"/>
                      <a:gd name="T12" fmla="*/ 46 w 230"/>
                      <a:gd name="T13" fmla="*/ 48 h 161"/>
                      <a:gd name="T14" fmla="*/ 30 w 230"/>
                      <a:gd name="T15" fmla="*/ 59 h 161"/>
                      <a:gd name="T16" fmla="*/ 13 w 230"/>
                      <a:gd name="T17" fmla="*/ 72 h 161"/>
                      <a:gd name="T18" fmla="*/ 5 w 230"/>
                      <a:gd name="T19" fmla="*/ 98 h 161"/>
                      <a:gd name="T20" fmla="*/ 2 w 230"/>
                      <a:gd name="T21" fmla="*/ 111 h 161"/>
                      <a:gd name="T22" fmla="*/ 0 w 230"/>
                      <a:gd name="T23" fmla="*/ 123 h 161"/>
                      <a:gd name="T24" fmla="*/ 2 w 230"/>
                      <a:gd name="T25" fmla="*/ 135 h 161"/>
                      <a:gd name="T26" fmla="*/ 8 w 230"/>
                      <a:gd name="T27" fmla="*/ 146 h 161"/>
                      <a:gd name="T28" fmla="*/ 16 w 230"/>
                      <a:gd name="T29" fmla="*/ 154 h 161"/>
                      <a:gd name="T30" fmla="*/ 31 w 230"/>
                      <a:gd name="T31" fmla="*/ 161 h 161"/>
                      <a:gd name="T32" fmla="*/ 53 w 230"/>
                      <a:gd name="T33" fmla="*/ 159 h 161"/>
                      <a:gd name="T34" fmla="*/ 77 w 230"/>
                      <a:gd name="T35" fmla="*/ 158 h 161"/>
                      <a:gd name="T36" fmla="*/ 102 w 230"/>
                      <a:gd name="T37" fmla="*/ 157 h 161"/>
                      <a:gd name="T38" fmla="*/ 127 w 230"/>
                      <a:gd name="T39" fmla="*/ 154 h 161"/>
                      <a:gd name="T40" fmla="*/ 149 w 230"/>
                      <a:gd name="T41" fmla="*/ 150 h 161"/>
                      <a:gd name="T42" fmla="*/ 168 w 230"/>
                      <a:gd name="T43" fmla="*/ 143 h 161"/>
                      <a:gd name="T44" fmla="*/ 184 w 230"/>
                      <a:gd name="T45" fmla="*/ 135 h 161"/>
                      <a:gd name="T46" fmla="*/ 190 w 230"/>
                      <a:gd name="T47" fmla="*/ 130 h 161"/>
                      <a:gd name="T48" fmla="*/ 195 w 230"/>
                      <a:gd name="T49" fmla="*/ 124 h 161"/>
                      <a:gd name="T50" fmla="*/ 202 w 230"/>
                      <a:gd name="T51" fmla="*/ 114 h 161"/>
                      <a:gd name="T52" fmla="*/ 208 w 230"/>
                      <a:gd name="T53" fmla="*/ 104 h 161"/>
                      <a:gd name="T54" fmla="*/ 220 w 230"/>
                      <a:gd name="T55" fmla="*/ 88 h 161"/>
                      <a:gd name="T56" fmla="*/ 223 w 230"/>
                      <a:gd name="T57" fmla="*/ 80 h 161"/>
                      <a:gd name="T58" fmla="*/ 225 w 230"/>
                      <a:gd name="T59" fmla="*/ 71 h 161"/>
                      <a:gd name="T60" fmla="*/ 228 w 230"/>
                      <a:gd name="T61" fmla="*/ 60 h 161"/>
                      <a:gd name="T62" fmla="*/ 230 w 230"/>
                      <a:gd name="T63" fmla="*/ 48 h 161"/>
                      <a:gd name="T64" fmla="*/ 230 w 230"/>
                      <a:gd name="T65" fmla="*/ 40 h 161"/>
                      <a:gd name="T66" fmla="*/ 230 w 230"/>
                      <a:gd name="T67" fmla="*/ 31 h 161"/>
                      <a:gd name="T68" fmla="*/ 227 w 230"/>
                      <a:gd name="T69" fmla="*/ 23 h 161"/>
                      <a:gd name="T70" fmla="*/ 221 w 230"/>
                      <a:gd name="T71" fmla="*/ 16 h 161"/>
                      <a:gd name="T72" fmla="*/ 214 w 230"/>
                      <a:gd name="T73" fmla="*/ 11 h 161"/>
                      <a:gd name="T74" fmla="*/ 205 w 230"/>
                      <a:gd name="T75" fmla="*/ 5 h 161"/>
                      <a:gd name="T76" fmla="*/ 197 w 230"/>
                      <a:gd name="T77" fmla="*/ 1 h 161"/>
                      <a:gd name="T78" fmla="*/ 196 w 230"/>
                      <a:gd name="T79" fmla="*/ 0 h 161"/>
                      <a:gd name="T80" fmla="*/ 195 w 230"/>
                      <a:gd name="T81" fmla="*/ 0 h 161"/>
                      <a:gd name="T82" fmla="*/ 177 w 230"/>
                      <a:gd name="T83" fmla="*/ 1 h 161"/>
                      <a:gd name="T84" fmla="*/ 159 w 230"/>
                      <a:gd name="T85" fmla="*/ 4 h 161"/>
                      <a:gd name="T86" fmla="*/ 149 w 230"/>
                      <a:gd name="T87" fmla="*/ 7 h 161"/>
                      <a:gd name="T88" fmla="*/ 143 w 230"/>
                      <a:gd name="T89" fmla="*/ 9 h 161"/>
                      <a:gd name="T90" fmla="*/ 140 w 230"/>
                      <a:gd name="T91" fmla="*/ 11 h 161"/>
                      <a:gd name="T92" fmla="*/ 140 w 230"/>
                      <a:gd name="T93" fmla="*/ 12 h 161"/>
                      <a:gd name="T94" fmla="*/ 142 w 230"/>
                      <a:gd name="T95" fmla="*/ 12 h 161"/>
                      <a:gd name="T96" fmla="*/ 144 w 230"/>
                      <a:gd name="T97" fmla="*/ 12 h 161"/>
                      <a:gd name="T98" fmla="*/ 147 w 230"/>
                      <a:gd name="T99" fmla="*/ 12 h 161"/>
                      <a:gd name="T100" fmla="*/ 150 w 230"/>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161"/>
                      <a:gd name="T155" fmla="*/ 230 w 230"/>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161">
                        <a:moveTo>
                          <a:pt x="150" y="12"/>
                        </a:moveTo>
                        <a:lnTo>
                          <a:pt x="130" y="17"/>
                        </a:lnTo>
                        <a:lnTo>
                          <a:pt x="111" y="21"/>
                        </a:lnTo>
                        <a:lnTo>
                          <a:pt x="93" y="27"/>
                        </a:lnTo>
                        <a:lnTo>
                          <a:pt x="77" y="32"/>
                        </a:lnTo>
                        <a:lnTo>
                          <a:pt x="61" y="39"/>
                        </a:lnTo>
                        <a:lnTo>
                          <a:pt x="46" y="48"/>
                        </a:lnTo>
                        <a:lnTo>
                          <a:pt x="30" y="59"/>
                        </a:lnTo>
                        <a:lnTo>
                          <a:pt x="13" y="72"/>
                        </a:lnTo>
                        <a:lnTo>
                          <a:pt x="5" y="98"/>
                        </a:lnTo>
                        <a:lnTo>
                          <a:pt x="2" y="111"/>
                        </a:lnTo>
                        <a:lnTo>
                          <a:pt x="0" y="123"/>
                        </a:lnTo>
                        <a:lnTo>
                          <a:pt x="2" y="135"/>
                        </a:lnTo>
                        <a:lnTo>
                          <a:pt x="8" y="146"/>
                        </a:lnTo>
                        <a:lnTo>
                          <a:pt x="16" y="154"/>
                        </a:lnTo>
                        <a:lnTo>
                          <a:pt x="31" y="161"/>
                        </a:lnTo>
                        <a:lnTo>
                          <a:pt x="53" y="159"/>
                        </a:lnTo>
                        <a:lnTo>
                          <a:pt x="77" y="158"/>
                        </a:lnTo>
                        <a:lnTo>
                          <a:pt x="102" y="157"/>
                        </a:lnTo>
                        <a:lnTo>
                          <a:pt x="127" y="154"/>
                        </a:lnTo>
                        <a:lnTo>
                          <a:pt x="149" y="150"/>
                        </a:lnTo>
                        <a:lnTo>
                          <a:pt x="168" y="143"/>
                        </a:lnTo>
                        <a:lnTo>
                          <a:pt x="184" y="135"/>
                        </a:lnTo>
                        <a:lnTo>
                          <a:pt x="190" y="130"/>
                        </a:lnTo>
                        <a:lnTo>
                          <a:pt x="195" y="124"/>
                        </a:lnTo>
                        <a:lnTo>
                          <a:pt x="202" y="114"/>
                        </a:lnTo>
                        <a:lnTo>
                          <a:pt x="208" y="104"/>
                        </a:lnTo>
                        <a:lnTo>
                          <a:pt x="220" y="88"/>
                        </a:lnTo>
                        <a:lnTo>
                          <a:pt x="223" y="80"/>
                        </a:lnTo>
                        <a:lnTo>
                          <a:pt x="225" y="71"/>
                        </a:lnTo>
                        <a:lnTo>
                          <a:pt x="228" y="60"/>
                        </a:lnTo>
                        <a:lnTo>
                          <a:pt x="230" y="48"/>
                        </a:lnTo>
                        <a:lnTo>
                          <a:pt x="230" y="40"/>
                        </a:lnTo>
                        <a:lnTo>
                          <a:pt x="230" y="31"/>
                        </a:lnTo>
                        <a:lnTo>
                          <a:pt x="227" y="23"/>
                        </a:lnTo>
                        <a:lnTo>
                          <a:pt x="221" y="16"/>
                        </a:lnTo>
                        <a:lnTo>
                          <a:pt x="214" y="11"/>
                        </a:lnTo>
                        <a:lnTo>
                          <a:pt x="205" y="5"/>
                        </a:lnTo>
                        <a:lnTo>
                          <a:pt x="197" y="1"/>
                        </a:lnTo>
                        <a:lnTo>
                          <a:pt x="196" y="0"/>
                        </a:lnTo>
                        <a:lnTo>
                          <a:pt x="195" y="0"/>
                        </a:lnTo>
                        <a:lnTo>
                          <a:pt x="177" y="1"/>
                        </a:lnTo>
                        <a:lnTo>
                          <a:pt x="159" y="4"/>
                        </a:lnTo>
                        <a:lnTo>
                          <a:pt x="149" y="7"/>
                        </a:lnTo>
                        <a:lnTo>
                          <a:pt x="143" y="9"/>
                        </a:lnTo>
                        <a:lnTo>
                          <a:pt x="140" y="11"/>
                        </a:lnTo>
                        <a:lnTo>
                          <a:pt x="140" y="12"/>
                        </a:lnTo>
                        <a:lnTo>
                          <a:pt x="142" y="12"/>
                        </a:lnTo>
                        <a:lnTo>
                          <a:pt x="144" y="12"/>
                        </a:lnTo>
                        <a:lnTo>
                          <a:pt x="147" y="12"/>
                        </a:lnTo>
                        <a:lnTo>
                          <a:pt x="150" y="12"/>
                        </a:lnTo>
                        <a:close/>
                      </a:path>
                    </a:pathLst>
                  </a:custGeom>
                  <a:solidFill>
                    <a:srgbClr val="000000"/>
                  </a:solidFill>
                  <a:ln w="9525">
                    <a:noFill/>
                    <a:round/>
                    <a:headEnd/>
                    <a:tailEnd/>
                  </a:ln>
                </p:spPr>
                <p:txBody>
                  <a:bodyPr/>
                  <a:lstStyle/>
                  <a:p>
                    <a:endParaRPr lang="en-US" sz="1350" dirty="0"/>
                  </a:p>
                </p:txBody>
              </p:sp>
              <p:pic>
                <p:nvPicPr>
                  <p:cNvPr id="474" name="Picture 44"/>
                  <p:cNvPicPr>
                    <a:picLocks noChangeAspect="1" noChangeArrowheads="1"/>
                  </p:cNvPicPr>
                  <p:nvPr/>
                </p:nvPicPr>
                <p:blipFill>
                  <a:blip r:embed="rId8" cstate="screen"/>
                  <a:srcRect/>
                  <a:stretch>
                    <a:fillRect/>
                  </a:stretch>
                </p:blipFill>
                <p:spPr bwMode="auto">
                  <a:xfrm>
                    <a:off x="2242" y="2896"/>
                    <a:ext cx="117" cy="82"/>
                  </a:xfrm>
                  <a:prstGeom prst="rect">
                    <a:avLst/>
                  </a:prstGeom>
                  <a:noFill/>
                  <a:ln w="9525">
                    <a:noFill/>
                    <a:miter lim="800000"/>
                    <a:headEnd/>
                    <a:tailEnd/>
                  </a:ln>
                </p:spPr>
              </p:pic>
            </p:grpSp>
            <p:sp>
              <p:nvSpPr>
                <p:cNvPr id="470" name="Freeform 45"/>
                <p:cNvSpPr>
                  <a:spLocks/>
                </p:cNvSpPr>
                <p:nvPr/>
              </p:nvSpPr>
              <p:spPr bwMode="auto">
                <a:xfrm>
                  <a:off x="2243" y="2896"/>
                  <a:ext cx="115" cy="80"/>
                </a:xfrm>
                <a:custGeom>
                  <a:avLst/>
                  <a:gdLst>
                    <a:gd name="T0" fmla="*/ 150 w 230"/>
                    <a:gd name="T1" fmla="*/ 12 h 161"/>
                    <a:gd name="T2" fmla="*/ 130 w 230"/>
                    <a:gd name="T3" fmla="*/ 17 h 161"/>
                    <a:gd name="T4" fmla="*/ 111 w 230"/>
                    <a:gd name="T5" fmla="*/ 21 h 161"/>
                    <a:gd name="T6" fmla="*/ 93 w 230"/>
                    <a:gd name="T7" fmla="*/ 27 h 161"/>
                    <a:gd name="T8" fmla="*/ 77 w 230"/>
                    <a:gd name="T9" fmla="*/ 32 h 161"/>
                    <a:gd name="T10" fmla="*/ 61 w 230"/>
                    <a:gd name="T11" fmla="*/ 39 h 161"/>
                    <a:gd name="T12" fmla="*/ 46 w 230"/>
                    <a:gd name="T13" fmla="*/ 48 h 161"/>
                    <a:gd name="T14" fmla="*/ 30 w 230"/>
                    <a:gd name="T15" fmla="*/ 59 h 161"/>
                    <a:gd name="T16" fmla="*/ 13 w 230"/>
                    <a:gd name="T17" fmla="*/ 72 h 161"/>
                    <a:gd name="T18" fmla="*/ 5 w 230"/>
                    <a:gd name="T19" fmla="*/ 98 h 161"/>
                    <a:gd name="T20" fmla="*/ 2 w 230"/>
                    <a:gd name="T21" fmla="*/ 111 h 161"/>
                    <a:gd name="T22" fmla="*/ 0 w 230"/>
                    <a:gd name="T23" fmla="*/ 123 h 161"/>
                    <a:gd name="T24" fmla="*/ 2 w 230"/>
                    <a:gd name="T25" fmla="*/ 135 h 161"/>
                    <a:gd name="T26" fmla="*/ 8 w 230"/>
                    <a:gd name="T27" fmla="*/ 146 h 161"/>
                    <a:gd name="T28" fmla="*/ 16 w 230"/>
                    <a:gd name="T29" fmla="*/ 154 h 161"/>
                    <a:gd name="T30" fmla="*/ 31 w 230"/>
                    <a:gd name="T31" fmla="*/ 161 h 161"/>
                    <a:gd name="T32" fmla="*/ 53 w 230"/>
                    <a:gd name="T33" fmla="*/ 159 h 161"/>
                    <a:gd name="T34" fmla="*/ 77 w 230"/>
                    <a:gd name="T35" fmla="*/ 158 h 161"/>
                    <a:gd name="T36" fmla="*/ 102 w 230"/>
                    <a:gd name="T37" fmla="*/ 157 h 161"/>
                    <a:gd name="T38" fmla="*/ 127 w 230"/>
                    <a:gd name="T39" fmla="*/ 154 h 161"/>
                    <a:gd name="T40" fmla="*/ 149 w 230"/>
                    <a:gd name="T41" fmla="*/ 150 h 161"/>
                    <a:gd name="T42" fmla="*/ 168 w 230"/>
                    <a:gd name="T43" fmla="*/ 143 h 161"/>
                    <a:gd name="T44" fmla="*/ 184 w 230"/>
                    <a:gd name="T45" fmla="*/ 135 h 161"/>
                    <a:gd name="T46" fmla="*/ 190 w 230"/>
                    <a:gd name="T47" fmla="*/ 130 h 161"/>
                    <a:gd name="T48" fmla="*/ 195 w 230"/>
                    <a:gd name="T49" fmla="*/ 124 h 161"/>
                    <a:gd name="T50" fmla="*/ 202 w 230"/>
                    <a:gd name="T51" fmla="*/ 114 h 161"/>
                    <a:gd name="T52" fmla="*/ 208 w 230"/>
                    <a:gd name="T53" fmla="*/ 104 h 161"/>
                    <a:gd name="T54" fmla="*/ 220 w 230"/>
                    <a:gd name="T55" fmla="*/ 88 h 161"/>
                    <a:gd name="T56" fmla="*/ 223 w 230"/>
                    <a:gd name="T57" fmla="*/ 80 h 161"/>
                    <a:gd name="T58" fmla="*/ 225 w 230"/>
                    <a:gd name="T59" fmla="*/ 71 h 161"/>
                    <a:gd name="T60" fmla="*/ 228 w 230"/>
                    <a:gd name="T61" fmla="*/ 60 h 161"/>
                    <a:gd name="T62" fmla="*/ 230 w 230"/>
                    <a:gd name="T63" fmla="*/ 48 h 161"/>
                    <a:gd name="T64" fmla="*/ 230 w 230"/>
                    <a:gd name="T65" fmla="*/ 40 h 161"/>
                    <a:gd name="T66" fmla="*/ 230 w 230"/>
                    <a:gd name="T67" fmla="*/ 31 h 161"/>
                    <a:gd name="T68" fmla="*/ 227 w 230"/>
                    <a:gd name="T69" fmla="*/ 23 h 161"/>
                    <a:gd name="T70" fmla="*/ 221 w 230"/>
                    <a:gd name="T71" fmla="*/ 16 h 161"/>
                    <a:gd name="T72" fmla="*/ 214 w 230"/>
                    <a:gd name="T73" fmla="*/ 11 h 161"/>
                    <a:gd name="T74" fmla="*/ 205 w 230"/>
                    <a:gd name="T75" fmla="*/ 5 h 161"/>
                    <a:gd name="T76" fmla="*/ 197 w 230"/>
                    <a:gd name="T77" fmla="*/ 1 h 161"/>
                    <a:gd name="T78" fmla="*/ 196 w 230"/>
                    <a:gd name="T79" fmla="*/ 0 h 161"/>
                    <a:gd name="T80" fmla="*/ 195 w 230"/>
                    <a:gd name="T81" fmla="*/ 0 h 161"/>
                    <a:gd name="T82" fmla="*/ 177 w 230"/>
                    <a:gd name="T83" fmla="*/ 1 h 161"/>
                    <a:gd name="T84" fmla="*/ 159 w 230"/>
                    <a:gd name="T85" fmla="*/ 4 h 161"/>
                    <a:gd name="T86" fmla="*/ 149 w 230"/>
                    <a:gd name="T87" fmla="*/ 7 h 161"/>
                    <a:gd name="T88" fmla="*/ 143 w 230"/>
                    <a:gd name="T89" fmla="*/ 9 h 161"/>
                    <a:gd name="T90" fmla="*/ 140 w 230"/>
                    <a:gd name="T91" fmla="*/ 11 h 161"/>
                    <a:gd name="T92" fmla="*/ 140 w 230"/>
                    <a:gd name="T93" fmla="*/ 12 h 161"/>
                    <a:gd name="T94" fmla="*/ 142 w 230"/>
                    <a:gd name="T95" fmla="*/ 12 h 161"/>
                    <a:gd name="T96" fmla="*/ 144 w 230"/>
                    <a:gd name="T97" fmla="*/ 12 h 161"/>
                    <a:gd name="T98" fmla="*/ 147 w 230"/>
                    <a:gd name="T99" fmla="*/ 12 h 161"/>
                    <a:gd name="T100" fmla="*/ 150 w 230"/>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161"/>
                    <a:gd name="T155" fmla="*/ 230 w 230"/>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161">
                      <a:moveTo>
                        <a:pt x="150" y="12"/>
                      </a:moveTo>
                      <a:lnTo>
                        <a:pt x="130" y="17"/>
                      </a:lnTo>
                      <a:lnTo>
                        <a:pt x="111" y="21"/>
                      </a:lnTo>
                      <a:lnTo>
                        <a:pt x="93" y="27"/>
                      </a:lnTo>
                      <a:lnTo>
                        <a:pt x="77" y="32"/>
                      </a:lnTo>
                      <a:lnTo>
                        <a:pt x="61" y="39"/>
                      </a:lnTo>
                      <a:lnTo>
                        <a:pt x="46" y="48"/>
                      </a:lnTo>
                      <a:lnTo>
                        <a:pt x="30" y="59"/>
                      </a:lnTo>
                      <a:lnTo>
                        <a:pt x="13" y="72"/>
                      </a:lnTo>
                      <a:lnTo>
                        <a:pt x="5" y="98"/>
                      </a:lnTo>
                      <a:lnTo>
                        <a:pt x="2" y="111"/>
                      </a:lnTo>
                      <a:lnTo>
                        <a:pt x="0" y="123"/>
                      </a:lnTo>
                      <a:lnTo>
                        <a:pt x="2" y="135"/>
                      </a:lnTo>
                      <a:lnTo>
                        <a:pt x="8" y="146"/>
                      </a:lnTo>
                      <a:lnTo>
                        <a:pt x="16" y="154"/>
                      </a:lnTo>
                      <a:lnTo>
                        <a:pt x="31" y="161"/>
                      </a:lnTo>
                      <a:lnTo>
                        <a:pt x="53" y="159"/>
                      </a:lnTo>
                      <a:lnTo>
                        <a:pt x="77" y="158"/>
                      </a:lnTo>
                      <a:lnTo>
                        <a:pt x="102" y="157"/>
                      </a:lnTo>
                      <a:lnTo>
                        <a:pt x="127" y="154"/>
                      </a:lnTo>
                      <a:lnTo>
                        <a:pt x="149" y="150"/>
                      </a:lnTo>
                      <a:lnTo>
                        <a:pt x="168" y="143"/>
                      </a:lnTo>
                      <a:lnTo>
                        <a:pt x="184" y="135"/>
                      </a:lnTo>
                      <a:lnTo>
                        <a:pt x="190" y="130"/>
                      </a:lnTo>
                      <a:lnTo>
                        <a:pt x="195" y="124"/>
                      </a:lnTo>
                      <a:lnTo>
                        <a:pt x="202" y="114"/>
                      </a:lnTo>
                      <a:lnTo>
                        <a:pt x="208" y="104"/>
                      </a:lnTo>
                      <a:lnTo>
                        <a:pt x="220" y="88"/>
                      </a:lnTo>
                      <a:lnTo>
                        <a:pt x="223" y="80"/>
                      </a:lnTo>
                      <a:lnTo>
                        <a:pt x="225" y="71"/>
                      </a:lnTo>
                      <a:lnTo>
                        <a:pt x="228" y="60"/>
                      </a:lnTo>
                      <a:lnTo>
                        <a:pt x="230" y="48"/>
                      </a:lnTo>
                      <a:lnTo>
                        <a:pt x="230" y="40"/>
                      </a:lnTo>
                      <a:lnTo>
                        <a:pt x="230" y="31"/>
                      </a:lnTo>
                      <a:lnTo>
                        <a:pt x="227" y="23"/>
                      </a:lnTo>
                      <a:lnTo>
                        <a:pt x="221" y="16"/>
                      </a:lnTo>
                      <a:lnTo>
                        <a:pt x="214" y="11"/>
                      </a:lnTo>
                      <a:lnTo>
                        <a:pt x="205" y="5"/>
                      </a:lnTo>
                      <a:lnTo>
                        <a:pt x="197" y="1"/>
                      </a:lnTo>
                      <a:lnTo>
                        <a:pt x="196" y="0"/>
                      </a:lnTo>
                      <a:lnTo>
                        <a:pt x="195" y="0"/>
                      </a:lnTo>
                      <a:lnTo>
                        <a:pt x="177" y="1"/>
                      </a:lnTo>
                      <a:lnTo>
                        <a:pt x="159" y="4"/>
                      </a:lnTo>
                      <a:lnTo>
                        <a:pt x="149" y="7"/>
                      </a:lnTo>
                      <a:lnTo>
                        <a:pt x="143" y="9"/>
                      </a:lnTo>
                      <a:lnTo>
                        <a:pt x="140" y="11"/>
                      </a:lnTo>
                      <a:lnTo>
                        <a:pt x="140" y="12"/>
                      </a:lnTo>
                      <a:lnTo>
                        <a:pt x="142" y="12"/>
                      </a:lnTo>
                      <a:lnTo>
                        <a:pt x="144" y="12"/>
                      </a:lnTo>
                      <a:lnTo>
                        <a:pt x="147" y="12"/>
                      </a:lnTo>
                      <a:lnTo>
                        <a:pt x="150" y="12"/>
                      </a:lnTo>
                      <a:close/>
                    </a:path>
                  </a:pathLst>
                </a:custGeom>
                <a:noFill/>
                <a:ln w="6350">
                  <a:solidFill>
                    <a:srgbClr val="000000"/>
                  </a:solidFill>
                  <a:prstDash val="solid"/>
                  <a:round/>
                  <a:headEnd/>
                  <a:tailEnd/>
                </a:ln>
              </p:spPr>
              <p:txBody>
                <a:bodyPr/>
                <a:lstStyle/>
                <a:p>
                  <a:endParaRPr lang="en-US" sz="1350" dirty="0"/>
                </a:p>
              </p:txBody>
            </p:sp>
          </p:grpSp>
          <p:grpSp>
            <p:nvGrpSpPr>
              <p:cNvPr id="38" name="Group 46"/>
              <p:cNvGrpSpPr>
                <a:grpSpLocks/>
              </p:cNvGrpSpPr>
              <p:nvPr/>
            </p:nvGrpSpPr>
            <p:grpSpPr bwMode="auto">
              <a:xfrm>
                <a:off x="2340" y="2757"/>
                <a:ext cx="65" cy="55"/>
                <a:chOff x="2340" y="2757"/>
                <a:chExt cx="65" cy="55"/>
              </a:xfrm>
            </p:grpSpPr>
            <p:grpSp>
              <p:nvGrpSpPr>
                <p:cNvPr id="463" name="Group 47"/>
                <p:cNvGrpSpPr>
                  <a:grpSpLocks/>
                </p:cNvGrpSpPr>
                <p:nvPr/>
              </p:nvGrpSpPr>
              <p:grpSpPr bwMode="auto">
                <a:xfrm>
                  <a:off x="2340" y="2757"/>
                  <a:ext cx="65" cy="55"/>
                  <a:chOff x="2340" y="2757"/>
                  <a:chExt cx="65" cy="55"/>
                </a:xfrm>
              </p:grpSpPr>
              <p:pic>
                <p:nvPicPr>
                  <p:cNvPr id="465" name="Picture 48"/>
                  <p:cNvPicPr>
                    <a:picLocks noChangeAspect="1" noChangeArrowheads="1"/>
                  </p:cNvPicPr>
                  <p:nvPr/>
                </p:nvPicPr>
                <p:blipFill>
                  <a:blip r:embed="rId9" cstate="screen"/>
                  <a:srcRect/>
                  <a:stretch>
                    <a:fillRect/>
                  </a:stretch>
                </p:blipFill>
                <p:spPr bwMode="auto">
                  <a:xfrm>
                    <a:off x="2340" y="2757"/>
                    <a:ext cx="65" cy="55"/>
                  </a:xfrm>
                  <a:prstGeom prst="rect">
                    <a:avLst/>
                  </a:prstGeom>
                  <a:noFill/>
                  <a:ln w="9525">
                    <a:noFill/>
                    <a:miter lim="800000"/>
                    <a:headEnd/>
                    <a:tailEnd/>
                  </a:ln>
                </p:spPr>
              </p:pic>
              <p:sp>
                <p:nvSpPr>
                  <p:cNvPr id="466" name="Freeform 49"/>
                  <p:cNvSpPr>
                    <a:spLocks/>
                  </p:cNvSpPr>
                  <p:nvPr/>
                </p:nvSpPr>
                <p:spPr bwMode="auto">
                  <a:xfrm>
                    <a:off x="2340" y="2757"/>
                    <a:ext cx="64" cy="53"/>
                  </a:xfrm>
                  <a:custGeom>
                    <a:avLst/>
                    <a:gdLst>
                      <a:gd name="T0" fmla="*/ 9 w 128"/>
                      <a:gd name="T1" fmla="*/ 30 h 108"/>
                      <a:gd name="T2" fmla="*/ 9 w 128"/>
                      <a:gd name="T3" fmla="*/ 38 h 108"/>
                      <a:gd name="T4" fmla="*/ 9 w 128"/>
                      <a:gd name="T5" fmla="*/ 47 h 108"/>
                      <a:gd name="T6" fmla="*/ 9 w 128"/>
                      <a:gd name="T7" fmla="*/ 67 h 108"/>
                      <a:gd name="T8" fmla="*/ 10 w 128"/>
                      <a:gd name="T9" fmla="*/ 77 h 108"/>
                      <a:gd name="T10" fmla="*/ 13 w 128"/>
                      <a:gd name="T11" fmla="*/ 85 h 108"/>
                      <a:gd name="T12" fmla="*/ 18 w 128"/>
                      <a:gd name="T13" fmla="*/ 93 h 108"/>
                      <a:gd name="T14" fmla="*/ 25 w 128"/>
                      <a:gd name="T15" fmla="*/ 98 h 108"/>
                      <a:gd name="T16" fmla="*/ 34 w 128"/>
                      <a:gd name="T17" fmla="*/ 102 h 108"/>
                      <a:gd name="T18" fmla="*/ 44 w 128"/>
                      <a:gd name="T19" fmla="*/ 105 h 108"/>
                      <a:gd name="T20" fmla="*/ 53 w 128"/>
                      <a:gd name="T21" fmla="*/ 108 h 108"/>
                      <a:gd name="T22" fmla="*/ 55 w 128"/>
                      <a:gd name="T23" fmla="*/ 108 h 108"/>
                      <a:gd name="T24" fmla="*/ 56 w 128"/>
                      <a:gd name="T25" fmla="*/ 108 h 108"/>
                      <a:gd name="T26" fmla="*/ 65 w 128"/>
                      <a:gd name="T27" fmla="*/ 106 h 108"/>
                      <a:gd name="T28" fmla="*/ 74 w 128"/>
                      <a:gd name="T29" fmla="*/ 106 h 108"/>
                      <a:gd name="T30" fmla="*/ 80 w 128"/>
                      <a:gd name="T31" fmla="*/ 106 h 108"/>
                      <a:gd name="T32" fmla="*/ 84 w 128"/>
                      <a:gd name="T33" fmla="*/ 105 h 108"/>
                      <a:gd name="T34" fmla="*/ 88 w 128"/>
                      <a:gd name="T35" fmla="*/ 105 h 108"/>
                      <a:gd name="T36" fmla="*/ 91 w 128"/>
                      <a:gd name="T37" fmla="*/ 105 h 108"/>
                      <a:gd name="T38" fmla="*/ 91 w 128"/>
                      <a:gd name="T39" fmla="*/ 104 h 108"/>
                      <a:gd name="T40" fmla="*/ 93 w 128"/>
                      <a:gd name="T41" fmla="*/ 101 h 108"/>
                      <a:gd name="T42" fmla="*/ 97 w 128"/>
                      <a:gd name="T43" fmla="*/ 95 h 108"/>
                      <a:gd name="T44" fmla="*/ 100 w 128"/>
                      <a:gd name="T45" fmla="*/ 91 h 108"/>
                      <a:gd name="T46" fmla="*/ 105 w 128"/>
                      <a:gd name="T47" fmla="*/ 87 h 108"/>
                      <a:gd name="T48" fmla="*/ 112 w 128"/>
                      <a:gd name="T49" fmla="*/ 82 h 108"/>
                      <a:gd name="T50" fmla="*/ 119 w 128"/>
                      <a:gd name="T51" fmla="*/ 75 h 108"/>
                      <a:gd name="T52" fmla="*/ 125 w 128"/>
                      <a:gd name="T53" fmla="*/ 71 h 108"/>
                      <a:gd name="T54" fmla="*/ 128 w 128"/>
                      <a:gd name="T55" fmla="*/ 69 h 108"/>
                      <a:gd name="T56" fmla="*/ 128 w 128"/>
                      <a:gd name="T57" fmla="*/ 69 h 108"/>
                      <a:gd name="T58" fmla="*/ 124 w 128"/>
                      <a:gd name="T59" fmla="*/ 55 h 108"/>
                      <a:gd name="T60" fmla="*/ 118 w 128"/>
                      <a:gd name="T61" fmla="*/ 46 h 108"/>
                      <a:gd name="T62" fmla="*/ 111 w 128"/>
                      <a:gd name="T63" fmla="*/ 38 h 108"/>
                      <a:gd name="T64" fmla="*/ 100 w 128"/>
                      <a:gd name="T65" fmla="*/ 30 h 108"/>
                      <a:gd name="T66" fmla="*/ 97 w 128"/>
                      <a:gd name="T67" fmla="*/ 25 h 108"/>
                      <a:gd name="T68" fmla="*/ 96 w 128"/>
                      <a:gd name="T69" fmla="*/ 20 h 108"/>
                      <a:gd name="T70" fmla="*/ 93 w 128"/>
                      <a:gd name="T71" fmla="*/ 15 h 108"/>
                      <a:gd name="T72" fmla="*/ 88 w 128"/>
                      <a:gd name="T73" fmla="*/ 12 h 108"/>
                      <a:gd name="T74" fmla="*/ 85 w 128"/>
                      <a:gd name="T75" fmla="*/ 11 h 108"/>
                      <a:gd name="T76" fmla="*/ 81 w 128"/>
                      <a:gd name="T77" fmla="*/ 10 h 108"/>
                      <a:gd name="T78" fmla="*/ 69 w 128"/>
                      <a:gd name="T79" fmla="*/ 7 h 108"/>
                      <a:gd name="T80" fmla="*/ 56 w 128"/>
                      <a:gd name="T81" fmla="*/ 3 h 108"/>
                      <a:gd name="T82" fmla="*/ 50 w 128"/>
                      <a:gd name="T83" fmla="*/ 2 h 108"/>
                      <a:gd name="T84" fmla="*/ 46 w 128"/>
                      <a:gd name="T85" fmla="*/ 2 h 108"/>
                      <a:gd name="T86" fmla="*/ 43 w 128"/>
                      <a:gd name="T87" fmla="*/ 0 h 108"/>
                      <a:gd name="T88" fmla="*/ 41 w 128"/>
                      <a:gd name="T89" fmla="*/ 0 h 108"/>
                      <a:gd name="T90" fmla="*/ 31 w 128"/>
                      <a:gd name="T91" fmla="*/ 0 h 108"/>
                      <a:gd name="T92" fmla="*/ 22 w 128"/>
                      <a:gd name="T93" fmla="*/ 0 h 108"/>
                      <a:gd name="T94" fmla="*/ 13 w 128"/>
                      <a:gd name="T95" fmla="*/ 2 h 108"/>
                      <a:gd name="T96" fmla="*/ 4 w 128"/>
                      <a:gd name="T97" fmla="*/ 4 h 108"/>
                      <a:gd name="T98" fmla="*/ 2 w 128"/>
                      <a:gd name="T99" fmla="*/ 7 h 108"/>
                      <a:gd name="T100" fmla="*/ 2 w 128"/>
                      <a:gd name="T101" fmla="*/ 12 h 108"/>
                      <a:gd name="T102" fmla="*/ 0 w 128"/>
                      <a:gd name="T103" fmla="*/ 19 h 108"/>
                      <a:gd name="T104" fmla="*/ 2 w 128"/>
                      <a:gd name="T105" fmla="*/ 26 h 108"/>
                      <a:gd name="T106" fmla="*/ 2 w 128"/>
                      <a:gd name="T107" fmla="*/ 33 h 108"/>
                      <a:gd name="T108" fmla="*/ 3 w 128"/>
                      <a:gd name="T109" fmla="*/ 39 h 108"/>
                      <a:gd name="T110" fmla="*/ 4 w 128"/>
                      <a:gd name="T111" fmla="*/ 43 h 108"/>
                      <a:gd name="T112" fmla="*/ 4 w 128"/>
                      <a:gd name="T113" fmla="*/ 45 h 108"/>
                      <a:gd name="T114" fmla="*/ 6 w 128"/>
                      <a:gd name="T115" fmla="*/ 45 h 108"/>
                      <a:gd name="T116" fmla="*/ 6 w 128"/>
                      <a:gd name="T117" fmla="*/ 45 h 108"/>
                      <a:gd name="T118" fmla="*/ 7 w 128"/>
                      <a:gd name="T119" fmla="*/ 39 h 108"/>
                      <a:gd name="T120" fmla="*/ 7 w 128"/>
                      <a:gd name="T121" fmla="*/ 34 h 108"/>
                      <a:gd name="T122" fmla="*/ 9 w 128"/>
                      <a:gd name="T123" fmla="*/ 30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8"/>
                      <a:gd name="T188" fmla="*/ 128 w 128"/>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8">
                        <a:moveTo>
                          <a:pt x="9" y="30"/>
                        </a:moveTo>
                        <a:lnTo>
                          <a:pt x="9" y="38"/>
                        </a:lnTo>
                        <a:lnTo>
                          <a:pt x="9" y="47"/>
                        </a:lnTo>
                        <a:lnTo>
                          <a:pt x="9" y="67"/>
                        </a:lnTo>
                        <a:lnTo>
                          <a:pt x="10" y="77"/>
                        </a:lnTo>
                        <a:lnTo>
                          <a:pt x="13" y="85"/>
                        </a:lnTo>
                        <a:lnTo>
                          <a:pt x="18" y="93"/>
                        </a:lnTo>
                        <a:lnTo>
                          <a:pt x="25" y="98"/>
                        </a:lnTo>
                        <a:lnTo>
                          <a:pt x="34" y="102"/>
                        </a:lnTo>
                        <a:lnTo>
                          <a:pt x="44" y="105"/>
                        </a:lnTo>
                        <a:lnTo>
                          <a:pt x="53" y="108"/>
                        </a:lnTo>
                        <a:lnTo>
                          <a:pt x="55" y="108"/>
                        </a:lnTo>
                        <a:lnTo>
                          <a:pt x="56" y="108"/>
                        </a:lnTo>
                        <a:lnTo>
                          <a:pt x="65" y="106"/>
                        </a:lnTo>
                        <a:lnTo>
                          <a:pt x="74" y="106"/>
                        </a:lnTo>
                        <a:lnTo>
                          <a:pt x="80" y="106"/>
                        </a:lnTo>
                        <a:lnTo>
                          <a:pt x="84" y="105"/>
                        </a:lnTo>
                        <a:lnTo>
                          <a:pt x="88" y="105"/>
                        </a:lnTo>
                        <a:lnTo>
                          <a:pt x="91" y="105"/>
                        </a:lnTo>
                        <a:lnTo>
                          <a:pt x="91" y="104"/>
                        </a:lnTo>
                        <a:lnTo>
                          <a:pt x="93" y="101"/>
                        </a:lnTo>
                        <a:lnTo>
                          <a:pt x="97" y="95"/>
                        </a:lnTo>
                        <a:lnTo>
                          <a:pt x="100" y="91"/>
                        </a:lnTo>
                        <a:lnTo>
                          <a:pt x="105" y="87"/>
                        </a:lnTo>
                        <a:lnTo>
                          <a:pt x="112" y="82"/>
                        </a:lnTo>
                        <a:lnTo>
                          <a:pt x="119" y="75"/>
                        </a:lnTo>
                        <a:lnTo>
                          <a:pt x="125" y="71"/>
                        </a:lnTo>
                        <a:lnTo>
                          <a:pt x="128" y="69"/>
                        </a:lnTo>
                        <a:lnTo>
                          <a:pt x="124" y="55"/>
                        </a:lnTo>
                        <a:lnTo>
                          <a:pt x="118" y="46"/>
                        </a:lnTo>
                        <a:lnTo>
                          <a:pt x="111" y="38"/>
                        </a:lnTo>
                        <a:lnTo>
                          <a:pt x="100" y="30"/>
                        </a:lnTo>
                        <a:lnTo>
                          <a:pt x="97" y="25"/>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2" y="7"/>
                        </a:lnTo>
                        <a:lnTo>
                          <a:pt x="2" y="12"/>
                        </a:lnTo>
                        <a:lnTo>
                          <a:pt x="0" y="19"/>
                        </a:lnTo>
                        <a:lnTo>
                          <a:pt x="2" y="26"/>
                        </a:lnTo>
                        <a:lnTo>
                          <a:pt x="2" y="33"/>
                        </a:lnTo>
                        <a:lnTo>
                          <a:pt x="3" y="39"/>
                        </a:lnTo>
                        <a:lnTo>
                          <a:pt x="4" y="43"/>
                        </a:lnTo>
                        <a:lnTo>
                          <a:pt x="4" y="45"/>
                        </a:lnTo>
                        <a:lnTo>
                          <a:pt x="6" y="45"/>
                        </a:lnTo>
                        <a:lnTo>
                          <a:pt x="7" y="39"/>
                        </a:lnTo>
                        <a:lnTo>
                          <a:pt x="7" y="34"/>
                        </a:lnTo>
                        <a:lnTo>
                          <a:pt x="9" y="30"/>
                        </a:lnTo>
                        <a:close/>
                      </a:path>
                    </a:pathLst>
                  </a:custGeom>
                  <a:noFill/>
                  <a:ln w="0">
                    <a:solidFill>
                      <a:srgbClr val="FFFFFF"/>
                    </a:solidFill>
                    <a:prstDash val="solid"/>
                    <a:round/>
                    <a:headEnd/>
                    <a:tailEnd/>
                  </a:ln>
                </p:spPr>
                <p:txBody>
                  <a:bodyPr/>
                  <a:lstStyle/>
                  <a:p>
                    <a:endParaRPr lang="en-US" sz="1350" dirty="0"/>
                  </a:p>
                </p:txBody>
              </p:sp>
              <p:sp>
                <p:nvSpPr>
                  <p:cNvPr id="467" name="Freeform 50"/>
                  <p:cNvSpPr>
                    <a:spLocks/>
                  </p:cNvSpPr>
                  <p:nvPr/>
                </p:nvSpPr>
                <p:spPr bwMode="auto">
                  <a:xfrm>
                    <a:off x="2340" y="2757"/>
                    <a:ext cx="64" cy="53"/>
                  </a:xfrm>
                  <a:custGeom>
                    <a:avLst/>
                    <a:gdLst>
                      <a:gd name="T0" fmla="*/ 9 w 128"/>
                      <a:gd name="T1" fmla="*/ 30 h 108"/>
                      <a:gd name="T2" fmla="*/ 9 w 128"/>
                      <a:gd name="T3" fmla="*/ 38 h 108"/>
                      <a:gd name="T4" fmla="*/ 9 w 128"/>
                      <a:gd name="T5" fmla="*/ 47 h 108"/>
                      <a:gd name="T6" fmla="*/ 9 w 128"/>
                      <a:gd name="T7" fmla="*/ 67 h 108"/>
                      <a:gd name="T8" fmla="*/ 10 w 128"/>
                      <a:gd name="T9" fmla="*/ 77 h 108"/>
                      <a:gd name="T10" fmla="*/ 13 w 128"/>
                      <a:gd name="T11" fmla="*/ 85 h 108"/>
                      <a:gd name="T12" fmla="*/ 18 w 128"/>
                      <a:gd name="T13" fmla="*/ 93 h 108"/>
                      <a:gd name="T14" fmla="*/ 25 w 128"/>
                      <a:gd name="T15" fmla="*/ 98 h 108"/>
                      <a:gd name="T16" fmla="*/ 34 w 128"/>
                      <a:gd name="T17" fmla="*/ 102 h 108"/>
                      <a:gd name="T18" fmla="*/ 44 w 128"/>
                      <a:gd name="T19" fmla="*/ 105 h 108"/>
                      <a:gd name="T20" fmla="*/ 53 w 128"/>
                      <a:gd name="T21" fmla="*/ 108 h 108"/>
                      <a:gd name="T22" fmla="*/ 55 w 128"/>
                      <a:gd name="T23" fmla="*/ 108 h 108"/>
                      <a:gd name="T24" fmla="*/ 56 w 128"/>
                      <a:gd name="T25" fmla="*/ 108 h 108"/>
                      <a:gd name="T26" fmla="*/ 65 w 128"/>
                      <a:gd name="T27" fmla="*/ 106 h 108"/>
                      <a:gd name="T28" fmla="*/ 74 w 128"/>
                      <a:gd name="T29" fmla="*/ 106 h 108"/>
                      <a:gd name="T30" fmla="*/ 80 w 128"/>
                      <a:gd name="T31" fmla="*/ 106 h 108"/>
                      <a:gd name="T32" fmla="*/ 84 w 128"/>
                      <a:gd name="T33" fmla="*/ 105 h 108"/>
                      <a:gd name="T34" fmla="*/ 88 w 128"/>
                      <a:gd name="T35" fmla="*/ 105 h 108"/>
                      <a:gd name="T36" fmla="*/ 91 w 128"/>
                      <a:gd name="T37" fmla="*/ 105 h 108"/>
                      <a:gd name="T38" fmla="*/ 91 w 128"/>
                      <a:gd name="T39" fmla="*/ 104 h 108"/>
                      <a:gd name="T40" fmla="*/ 93 w 128"/>
                      <a:gd name="T41" fmla="*/ 101 h 108"/>
                      <a:gd name="T42" fmla="*/ 97 w 128"/>
                      <a:gd name="T43" fmla="*/ 95 h 108"/>
                      <a:gd name="T44" fmla="*/ 100 w 128"/>
                      <a:gd name="T45" fmla="*/ 91 h 108"/>
                      <a:gd name="T46" fmla="*/ 105 w 128"/>
                      <a:gd name="T47" fmla="*/ 87 h 108"/>
                      <a:gd name="T48" fmla="*/ 112 w 128"/>
                      <a:gd name="T49" fmla="*/ 82 h 108"/>
                      <a:gd name="T50" fmla="*/ 119 w 128"/>
                      <a:gd name="T51" fmla="*/ 75 h 108"/>
                      <a:gd name="T52" fmla="*/ 125 w 128"/>
                      <a:gd name="T53" fmla="*/ 71 h 108"/>
                      <a:gd name="T54" fmla="*/ 128 w 128"/>
                      <a:gd name="T55" fmla="*/ 69 h 108"/>
                      <a:gd name="T56" fmla="*/ 128 w 128"/>
                      <a:gd name="T57" fmla="*/ 69 h 108"/>
                      <a:gd name="T58" fmla="*/ 124 w 128"/>
                      <a:gd name="T59" fmla="*/ 55 h 108"/>
                      <a:gd name="T60" fmla="*/ 118 w 128"/>
                      <a:gd name="T61" fmla="*/ 46 h 108"/>
                      <a:gd name="T62" fmla="*/ 111 w 128"/>
                      <a:gd name="T63" fmla="*/ 38 h 108"/>
                      <a:gd name="T64" fmla="*/ 100 w 128"/>
                      <a:gd name="T65" fmla="*/ 30 h 108"/>
                      <a:gd name="T66" fmla="*/ 97 w 128"/>
                      <a:gd name="T67" fmla="*/ 25 h 108"/>
                      <a:gd name="T68" fmla="*/ 96 w 128"/>
                      <a:gd name="T69" fmla="*/ 20 h 108"/>
                      <a:gd name="T70" fmla="*/ 93 w 128"/>
                      <a:gd name="T71" fmla="*/ 15 h 108"/>
                      <a:gd name="T72" fmla="*/ 88 w 128"/>
                      <a:gd name="T73" fmla="*/ 12 h 108"/>
                      <a:gd name="T74" fmla="*/ 85 w 128"/>
                      <a:gd name="T75" fmla="*/ 11 h 108"/>
                      <a:gd name="T76" fmla="*/ 81 w 128"/>
                      <a:gd name="T77" fmla="*/ 10 h 108"/>
                      <a:gd name="T78" fmla="*/ 69 w 128"/>
                      <a:gd name="T79" fmla="*/ 7 h 108"/>
                      <a:gd name="T80" fmla="*/ 56 w 128"/>
                      <a:gd name="T81" fmla="*/ 3 h 108"/>
                      <a:gd name="T82" fmla="*/ 50 w 128"/>
                      <a:gd name="T83" fmla="*/ 2 h 108"/>
                      <a:gd name="T84" fmla="*/ 46 w 128"/>
                      <a:gd name="T85" fmla="*/ 2 h 108"/>
                      <a:gd name="T86" fmla="*/ 43 w 128"/>
                      <a:gd name="T87" fmla="*/ 0 h 108"/>
                      <a:gd name="T88" fmla="*/ 41 w 128"/>
                      <a:gd name="T89" fmla="*/ 0 h 108"/>
                      <a:gd name="T90" fmla="*/ 31 w 128"/>
                      <a:gd name="T91" fmla="*/ 0 h 108"/>
                      <a:gd name="T92" fmla="*/ 22 w 128"/>
                      <a:gd name="T93" fmla="*/ 0 h 108"/>
                      <a:gd name="T94" fmla="*/ 13 w 128"/>
                      <a:gd name="T95" fmla="*/ 2 h 108"/>
                      <a:gd name="T96" fmla="*/ 4 w 128"/>
                      <a:gd name="T97" fmla="*/ 4 h 108"/>
                      <a:gd name="T98" fmla="*/ 2 w 128"/>
                      <a:gd name="T99" fmla="*/ 7 h 108"/>
                      <a:gd name="T100" fmla="*/ 2 w 128"/>
                      <a:gd name="T101" fmla="*/ 12 h 108"/>
                      <a:gd name="T102" fmla="*/ 0 w 128"/>
                      <a:gd name="T103" fmla="*/ 19 h 108"/>
                      <a:gd name="T104" fmla="*/ 2 w 128"/>
                      <a:gd name="T105" fmla="*/ 26 h 108"/>
                      <a:gd name="T106" fmla="*/ 2 w 128"/>
                      <a:gd name="T107" fmla="*/ 33 h 108"/>
                      <a:gd name="T108" fmla="*/ 3 w 128"/>
                      <a:gd name="T109" fmla="*/ 39 h 108"/>
                      <a:gd name="T110" fmla="*/ 4 w 128"/>
                      <a:gd name="T111" fmla="*/ 43 h 108"/>
                      <a:gd name="T112" fmla="*/ 4 w 128"/>
                      <a:gd name="T113" fmla="*/ 45 h 108"/>
                      <a:gd name="T114" fmla="*/ 6 w 128"/>
                      <a:gd name="T115" fmla="*/ 45 h 108"/>
                      <a:gd name="T116" fmla="*/ 6 w 128"/>
                      <a:gd name="T117" fmla="*/ 45 h 108"/>
                      <a:gd name="T118" fmla="*/ 7 w 128"/>
                      <a:gd name="T119" fmla="*/ 39 h 108"/>
                      <a:gd name="T120" fmla="*/ 7 w 128"/>
                      <a:gd name="T121" fmla="*/ 34 h 108"/>
                      <a:gd name="T122" fmla="*/ 9 w 128"/>
                      <a:gd name="T123" fmla="*/ 30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8"/>
                      <a:gd name="T188" fmla="*/ 128 w 128"/>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8">
                        <a:moveTo>
                          <a:pt x="9" y="30"/>
                        </a:moveTo>
                        <a:lnTo>
                          <a:pt x="9" y="38"/>
                        </a:lnTo>
                        <a:lnTo>
                          <a:pt x="9" y="47"/>
                        </a:lnTo>
                        <a:lnTo>
                          <a:pt x="9" y="67"/>
                        </a:lnTo>
                        <a:lnTo>
                          <a:pt x="10" y="77"/>
                        </a:lnTo>
                        <a:lnTo>
                          <a:pt x="13" y="85"/>
                        </a:lnTo>
                        <a:lnTo>
                          <a:pt x="18" y="93"/>
                        </a:lnTo>
                        <a:lnTo>
                          <a:pt x="25" y="98"/>
                        </a:lnTo>
                        <a:lnTo>
                          <a:pt x="34" y="102"/>
                        </a:lnTo>
                        <a:lnTo>
                          <a:pt x="44" y="105"/>
                        </a:lnTo>
                        <a:lnTo>
                          <a:pt x="53" y="108"/>
                        </a:lnTo>
                        <a:lnTo>
                          <a:pt x="55" y="108"/>
                        </a:lnTo>
                        <a:lnTo>
                          <a:pt x="56" y="108"/>
                        </a:lnTo>
                        <a:lnTo>
                          <a:pt x="65" y="106"/>
                        </a:lnTo>
                        <a:lnTo>
                          <a:pt x="74" y="106"/>
                        </a:lnTo>
                        <a:lnTo>
                          <a:pt x="80" y="106"/>
                        </a:lnTo>
                        <a:lnTo>
                          <a:pt x="84" y="105"/>
                        </a:lnTo>
                        <a:lnTo>
                          <a:pt x="88" y="105"/>
                        </a:lnTo>
                        <a:lnTo>
                          <a:pt x="91" y="105"/>
                        </a:lnTo>
                        <a:lnTo>
                          <a:pt x="91" y="104"/>
                        </a:lnTo>
                        <a:lnTo>
                          <a:pt x="93" y="101"/>
                        </a:lnTo>
                        <a:lnTo>
                          <a:pt x="97" y="95"/>
                        </a:lnTo>
                        <a:lnTo>
                          <a:pt x="100" y="91"/>
                        </a:lnTo>
                        <a:lnTo>
                          <a:pt x="105" y="87"/>
                        </a:lnTo>
                        <a:lnTo>
                          <a:pt x="112" y="82"/>
                        </a:lnTo>
                        <a:lnTo>
                          <a:pt x="119" y="75"/>
                        </a:lnTo>
                        <a:lnTo>
                          <a:pt x="125" y="71"/>
                        </a:lnTo>
                        <a:lnTo>
                          <a:pt x="128" y="69"/>
                        </a:lnTo>
                        <a:lnTo>
                          <a:pt x="124" y="55"/>
                        </a:lnTo>
                        <a:lnTo>
                          <a:pt x="118" y="46"/>
                        </a:lnTo>
                        <a:lnTo>
                          <a:pt x="111" y="38"/>
                        </a:lnTo>
                        <a:lnTo>
                          <a:pt x="100" y="30"/>
                        </a:lnTo>
                        <a:lnTo>
                          <a:pt x="97" y="25"/>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2" y="7"/>
                        </a:lnTo>
                        <a:lnTo>
                          <a:pt x="2" y="12"/>
                        </a:lnTo>
                        <a:lnTo>
                          <a:pt x="0" y="19"/>
                        </a:lnTo>
                        <a:lnTo>
                          <a:pt x="2" y="26"/>
                        </a:lnTo>
                        <a:lnTo>
                          <a:pt x="2" y="33"/>
                        </a:lnTo>
                        <a:lnTo>
                          <a:pt x="3" y="39"/>
                        </a:lnTo>
                        <a:lnTo>
                          <a:pt x="4" y="43"/>
                        </a:lnTo>
                        <a:lnTo>
                          <a:pt x="4" y="45"/>
                        </a:lnTo>
                        <a:lnTo>
                          <a:pt x="6" y="45"/>
                        </a:lnTo>
                        <a:lnTo>
                          <a:pt x="7" y="39"/>
                        </a:lnTo>
                        <a:lnTo>
                          <a:pt x="7" y="34"/>
                        </a:lnTo>
                        <a:lnTo>
                          <a:pt x="9" y="30"/>
                        </a:lnTo>
                        <a:close/>
                      </a:path>
                    </a:pathLst>
                  </a:custGeom>
                  <a:solidFill>
                    <a:srgbClr val="000000"/>
                  </a:solidFill>
                  <a:ln w="9525">
                    <a:noFill/>
                    <a:round/>
                    <a:headEnd/>
                    <a:tailEnd/>
                  </a:ln>
                </p:spPr>
                <p:txBody>
                  <a:bodyPr/>
                  <a:lstStyle/>
                  <a:p>
                    <a:endParaRPr lang="en-US" sz="1350" dirty="0"/>
                  </a:p>
                </p:txBody>
              </p:sp>
              <p:pic>
                <p:nvPicPr>
                  <p:cNvPr id="468" name="Picture 51"/>
                  <p:cNvPicPr>
                    <a:picLocks noChangeAspect="1" noChangeArrowheads="1"/>
                  </p:cNvPicPr>
                  <p:nvPr/>
                </p:nvPicPr>
                <p:blipFill>
                  <a:blip r:embed="rId9" cstate="screen"/>
                  <a:srcRect/>
                  <a:stretch>
                    <a:fillRect/>
                  </a:stretch>
                </p:blipFill>
                <p:spPr bwMode="auto">
                  <a:xfrm>
                    <a:off x="2340" y="2757"/>
                    <a:ext cx="65" cy="55"/>
                  </a:xfrm>
                  <a:prstGeom prst="rect">
                    <a:avLst/>
                  </a:prstGeom>
                  <a:noFill/>
                  <a:ln w="9525">
                    <a:noFill/>
                    <a:miter lim="800000"/>
                    <a:headEnd/>
                    <a:tailEnd/>
                  </a:ln>
                </p:spPr>
              </p:pic>
            </p:grpSp>
            <p:sp>
              <p:nvSpPr>
                <p:cNvPr id="464" name="Freeform 52"/>
                <p:cNvSpPr>
                  <a:spLocks/>
                </p:cNvSpPr>
                <p:nvPr/>
              </p:nvSpPr>
              <p:spPr bwMode="auto">
                <a:xfrm>
                  <a:off x="2340" y="2757"/>
                  <a:ext cx="64" cy="53"/>
                </a:xfrm>
                <a:custGeom>
                  <a:avLst/>
                  <a:gdLst>
                    <a:gd name="T0" fmla="*/ 9 w 128"/>
                    <a:gd name="T1" fmla="*/ 30 h 108"/>
                    <a:gd name="T2" fmla="*/ 9 w 128"/>
                    <a:gd name="T3" fmla="*/ 38 h 108"/>
                    <a:gd name="T4" fmla="*/ 9 w 128"/>
                    <a:gd name="T5" fmla="*/ 47 h 108"/>
                    <a:gd name="T6" fmla="*/ 9 w 128"/>
                    <a:gd name="T7" fmla="*/ 67 h 108"/>
                    <a:gd name="T8" fmla="*/ 10 w 128"/>
                    <a:gd name="T9" fmla="*/ 77 h 108"/>
                    <a:gd name="T10" fmla="*/ 13 w 128"/>
                    <a:gd name="T11" fmla="*/ 85 h 108"/>
                    <a:gd name="T12" fmla="*/ 18 w 128"/>
                    <a:gd name="T13" fmla="*/ 93 h 108"/>
                    <a:gd name="T14" fmla="*/ 25 w 128"/>
                    <a:gd name="T15" fmla="*/ 98 h 108"/>
                    <a:gd name="T16" fmla="*/ 34 w 128"/>
                    <a:gd name="T17" fmla="*/ 102 h 108"/>
                    <a:gd name="T18" fmla="*/ 44 w 128"/>
                    <a:gd name="T19" fmla="*/ 105 h 108"/>
                    <a:gd name="T20" fmla="*/ 53 w 128"/>
                    <a:gd name="T21" fmla="*/ 108 h 108"/>
                    <a:gd name="T22" fmla="*/ 55 w 128"/>
                    <a:gd name="T23" fmla="*/ 108 h 108"/>
                    <a:gd name="T24" fmla="*/ 56 w 128"/>
                    <a:gd name="T25" fmla="*/ 108 h 108"/>
                    <a:gd name="T26" fmla="*/ 65 w 128"/>
                    <a:gd name="T27" fmla="*/ 106 h 108"/>
                    <a:gd name="T28" fmla="*/ 74 w 128"/>
                    <a:gd name="T29" fmla="*/ 106 h 108"/>
                    <a:gd name="T30" fmla="*/ 80 w 128"/>
                    <a:gd name="T31" fmla="*/ 106 h 108"/>
                    <a:gd name="T32" fmla="*/ 84 w 128"/>
                    <a:gd name="T33" fmla="*/ 105 h 108"/>
                    <a:gd name="T34" fmla="*/ 88 w 128"/>
                    <a:gd name="T35" fmla="*/ 105 h 108"/>
                    <a:gd name="T36" fmla="*/ 91 w 128"/>
                    <a:gd name="T37" fmla="*/ 105 h 108"/>
                    <a:gd name="T38" fmla="*/ 91 w 128"/>
                    <a:gd name="T39" fmla="*/ 104 h 108"/>
                    <a:gd name="T40" fmla="*/ 93 w 128"/>
                    <a:gd name="T41" fmla="*/ 101 h 108"/>
                    <a:gd name="T42" fmla="*/ 97 w 128"/>
                    <a:gd name="T43" fmla="*/ 95 h 108"/>
                    <a:gd name="T44" fmla="*/ 100 w 128"/>
                    <a:gd name="T45" fmla="*/ 91 h 108"/>
                    <a:gd name="T46" fmla="*/ 105 w 128"/>
                    <a:gd name="T47" fmla="*/ 87 h 108"/>
                    <a:gd name="T48" fmla="*/ 112 w 128"/>
                    <a:gd name="T49" fmla="*/ 82 h 108"/>
                    <a:gd name="T50" fmla="*/ 119 w 128"/>
                    <a:gd name="T51" fmla="*/ 75 h 108"/>
                    <a:gd name="T52" fmla="*/ 125 w 128"/>
                    <a:gd name="T53" fmla="*/ 71 h 108"/>
                    <a:gd name="T54" fmla="*/ 128 w 128"/>
                    <a:gd name="T55" fmla="*/ 69 h 108"/>
                    <a:gd name="T56" fmla="*/ 128 w 128"/>
                    <a:gd name="T57" fmla="*/ 69 h 108"/>
                    <a:gd name="T58" fmla="*/ 124 w 128"/>
                    <a:gd name="T59" fmla="*/ 55 h 108"/>
                    <a:gd name="T60" fmla="*/ 118 w 128"/>
                    <a:gd name="T61" fmla="*/ 46 h 108"/>
                    <a:gd name="T62" fmla="*/ 111 w 128"/>
                    <a:gd name="T63" fmla="*/ 38 h 108"/>
                    <a:gd name="T64" fmla="*/ 100 w 128"/>
                    <a:gd name="T65" fmla="*/ 30 h 108"/>
                    <a:gd name="T66" fmla="*/ 97 w 128"/>
                    <a:gd name="T67" fmla="*/ 25 h 108"/>
                    <a:gd name="T68" fmla="*/ 96 w 128"/>
                    <a:gd name="T69" fmla="*/ 20 h 108"/>
                    <a:gd name="T70" fmla="*/ 93 w 128"/>
                    <a:gd name="T71" fmla="*/ 15 h 108"/>
                    <a:gd name="T72" fmla="*/ 88 w 128"/>
                    <a:gd name="T73" fmla="*/ 12 h 108"/>
                    <a:gd name="T74" fmla="*/ 85 w 128"/>
                    <a:gd name="T75" fmla="*/ 11 h 108"/>
                    <a:gd name="T76" fmla="*/ 81 w 128"/>
                    <a:gd name="T77" fmla="*/ 10 h 108"/>
                    <a:gd name="T78" fmla="*/ 69 w 128"/>
                    <a:gd name="T79" fmla="*/ 7 h 108"/>
                    <a:gd name="T80" fmla="*/ 56 w 128"/>
                    <a:gd name="T81" fmla="*/ 3 h 108"/>
                    <a:gd name="T82" fmla="*/ 50 w 128"/>
                    <a:gd name="T83" fmla="*/ 2 h 108"/>
                    <a:gd name="T84" fmla="*/ 46 w 128"/>
                    <a:gd name="T85" fmla="*/ 2 h 108"/>
                    <a:gd name="T86" fmla="*/ 43 w 128"/>
                    <a:gd name="T87" fmla="*/ 0 h 108"/>
                    <a:gd name="T88" fmla="*/ 41 w 128"/>
                    <a:gd name="T89" fmla="*/ 0 h 108"/>
                    <a:gd name="T90" fmla="*/ 31 w 128"/>
                    <a:gd name="T91" fmla="*/ 0 h 108"/>
                    <a:gd name="T92" fmla="*/ 22 w 128"/>
                    <a:gd name="T93" fmla="*/ 0 h 108"/>
                    <a:gd name="T94" fmla="*/ 13 w 128"/>
                    <a:gd name="T95" fmla="*/ 2 h 108"/>
                    <a:gd name="T96" fmla="*/ 4 w 128"/>
                    <a:gd name="T97" fmla="*/ 4 h 108"/>
                    <a:gd name="T98" fmla="*/ 2 w 128"/>
                    <a:gd name="T99" fmla="*/ 7 h 108"/>
                    <a:gd name="T100" fmla="*/ 2 w 128"/>
                    <a:gd name="T101" fmla="*/ 12 h 108"/>
                    <a:gd name="T102" fmla="*/ 0 w 128"/>
                    <a:gd name="T103" fmla="*/ 19 h 108"/>
                    <a:gd name="T104" fmla="*/ 2 w 128"/>
                    <a:gd name="T105" fmla="*/ 26 h 108"/>
                    <a:gd name="T106" fmla="*/ 2 w 128"/>
                    <a:gd name="T107" fmla="*/ 33 h 108"/>
                    <a:gd name="T108" fmla="*/ 3 w 128"/>
                    <a:gd name="T109" fmla="*/ 39 h 108"/>
                    <a:gd name="T110" fmla="*/ 4 w 128"/>
                    <a:gd name="T111" fmla="*/ 43 h 108"/>
                    <a:gd name="T112" fmla="*/ 4 w 128"/>
                    <a:gd name="T113" fmla="*/ 45 h 108"/>
                    <a:gd name="T114" fmla="*/ 6 w 128"/>
                    <a:gd name="T115" fmla="*/ 45 h 108"/>
                    <a:gd name="T116" fmla="*/ 6 w 128"/>
                    <a:gd name="T117" fmla="*/ 45 h 108"/>
                    <a:gd name="T118" fmla="*/ 7 w 128"/>
                    <a:gd name="T119" fmla="*/ 39 h 108"/>
                    <a:gd name="T120" fmla="*/ 7 w 128"/>
                    <a:gd name="T121" fmla="*/ 34 h 108"/>
                    <a:gd name="T122" fmla="*/ 9 w 128"/>
                    <a:gd name="T123" fmla="*/ 30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8"/>
                    <a:gd name="T188" fmla="*/ 128 w 128"/>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8">
                      <a:moveTo>
                        <a:pt x="9" y="30"/>
                      </a:moveTo>
                      <a:lnTo>
                        <a:pt x="9" y="38"/>
                      </a:lnTo>
                      <a:lnTo>
                        <a:pt x="9" y="47"/>
                      </a:lnTo>
                      <a:lnTo>
                        <a:pt x="9" y="67"/>
                      </a:lnTo>
                      <a:lnTo>
                        <a:pt x="10" y="77"/>
                      </a:lnTo>
                      <a:lnTo>
                        <a:pt x="13" y="85"/>
                      </a:lnTo>
                      <a:lnTo>
                        <a:pt x="18" y="93"/>
                      </a:lnTo>
                      <a:lnTo>
                        <a:pt x="25" y="98"/>
                      </a:lnTo>
                      <a:lnTo>
                        <a:pt x="34" y="102"/>
                      </a:lnTo>
                      <a:lnTo>
                        <a:pt x="44" y="105"/>
                      </a:lnTo>
                      <a:lnTo>
                        <a:pt x="53" y="108"/>
                      </a:lnTo>
                      <a:lnTo>
                        <a:pt x="55" y="108"/>
                      </a:lnTo>
                      <a:lnTo>
                        <a:pt x="56" y="108"/>
                      </a:lnTo>
                      <a:lnTo>
                        <a:pt x="65" y="106"/>
                      </a:lnTo>
                      <a:lnTo>
                        <a:pt x="74" y="106"/>
                      </a:lnTo>
                      <a:lnTo>
                        <a:pt x="80" y="106"/>
                      </a:lnTo>
                      <a:lnTo>
                        <a:pt x="84" y="105"/>
                      </a:lnTo>
                      <a:lnTo>
                        <a:pt x="88" y="105"/>
                      </a:lnTo>
                      <a:lnTo>
                        <a:pt x="91" y="105"/>
                      </a:lnTo>
                      <a:lnTo>
                        <a:pt x="91" y="104"/>
                      </a:lnTo>
                      <a:lnTo>
                        <a:pt x="93" y="101"/>
                      </a:lnTo>
                      <a:lnTo>
                        <a:pt x="97" y="95"/>
                      </a:lnTo>
                      <a:lnTo>
                        <a:pt x="100" y="91"/>
                      </a:lnTo>
                      <a:lnTo>
                        <a:pt x="105" y="87"/>
                      </a:lnTo>
                      <a:lnTo>
                        <a:pt x="112" y="82"/>
                      </a:lnTo>
                      <a:lnTo>
                        <a:pt x="119" y="75"/>
                      </a:lnTo>
                      <a:lnTo>
                        <a:pt x="125" y="71"/>
                      </a:lnTo>
                      <a:lnTo>
                        <a:pt x="128" y="69"/>
                      </a:lnTo>
                      <a:lnTo>
                        <a:pt x="124" y="55"/>
                      </a:lnTo>
                      <a:lnTo>
                        <a:pt x="118" y="46"/>
                      </a:lnTo>
                      <a:lnTo>
                        <a:pt x="111" y="38"/>
                      </a:lnTo>
                      <a:lnTo>
                        <a:pt x="100" y="30"/>
                      </a:lnTo>
                      <a:lnTo>
                        <a:pt x="97" y="25"/>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2" y="7"/>
                      </a:lnTo>
                      <a:lnTo>
                        <a:pt x="2" y="12"/>
                      </a:lnTo>
                      <a:lnTo>
                        <a:pt x="0" y="19"/>
                      </a:lnTo>
                      <a:lnTo>
                        <a:pt x="2" y="26"/>
                      </a:lnTo>
                      <a:lnTo>
                        <a:pt x="2" y="33"/>
                      </a:lnTo>
                      <a:lnTo>
                        <a:pt x="3" y="39"/>
                      </a:lnTo>
                      <a:lnTo>
                        <a:pt x="4" y="43"/>
                      </a:lnTo>
                      <a:lnTo>
                        <a:pt x="4" y="45"/>
                      </a:lnTo>
                      <a:lnTo>
                        <a:pt x="6" y="45"/>
                      </a:lnTo>
                      <a:lnTo>
                        <a:pt x="7" y="39"/>
                      </a:lnTo>
                      <a:lnTo>
                        <a:pt x="7" y="34"/>
                      </a:lnTo>
                      <a:lnTo>
                        <a:pt x="9" y="30"/>
                      </a:lnTo>
                      <a:close/>
                    </a:path>
                  </a:pathLst>
                </a:custGeom>
                <a:noFill/>
                <a:ln w="6350">
                  <a:solidFill>
                    <a:srgbClr val="000000"/>
                  </a:solidFill>
                  <a:prstDash val="solid"/>
                  <a:round/>
                  <a:headEnd/>
                  <a:tailEnd/>
                </a:ln>
              </p:spPr>
              <p:txBody>
                <a:bodyPr/>
                <a:lstStyle/>
                <a:p>
                  <a:endParaRPr lang="en-US" sz="1350" dirty="0"/>
                </a:p>
              </p:txBody>
            </p:sp>
          </p:grpSp>
          <p:grpSp>
            <p:nvGrpSpPr>
              <p:cNvPr id="39" name="Group 53"/>
              <p:cNvGrpSpPr>
                <a:grpSpLocks/>
              </p:cNvGrpSpPr>
              <p:nvPr/>
            </p:nvGrpSpPr>
            <p:grpSpPr bwMode="auto">
              <a:xfrm>
                <a:off x="2173" y="2989"/>
                <a:ext cx="169" cy="50"/>
                <a:chOff x="2173" y="2989"/>
                <a:chExt cx="169" cy="50"/>
              </a:xfrm>
            </p:grpSpPr>
            <p:grpSp>
              <p:nvGrpSpPr>
                <p:cNvPr id="457" name="Group 54"/>
                <p:cNvGrpSpPr>
                  <a:grpSpLocks/>
                </p:cNvGrpSpPr>
                <p:nvPr/>
              </p:nvGrpSpPr>
              <p:grpSpPr bwMode="auto">
                <a:xfrm>
                  <a:off x="2173" y="2989"/>
                  <a:ext cx="169" cy="50"/>
                  <a:chOff x="2173" y="2989"/>
                  <a:chExt cx="169" cy="50"/>
                </a:xfrm>
              </p:grpSpPr>
              <p:pic>
                <p:nvPicPr>
                  <p:cNvPr id="459" name="Picture 55"/>
                  <p:cNvPicPr>
                    <a:picLocks noChangeAspect="1" noChangeArrowheads="1"/>
                  </p:cNvPicPr>
                  <p:nvPr/>
                </p:nvPicPr>
                <p:blipFill>
                  <a:blip r:embed="rId10" cstate="screen"/>
                  <a:srcRect/>
                  <a:stretch>
                    <a:fillRect/>
                  </a:stretch>
                </p:blipFill>
                <p:spPr bwMode="auto">
                  <a:xfrm>
                    <a:off x="2173" y="2989"/>
                    <a:ext cx="169" cy="50"/>
                  </a:xfrm>
                  <a:prstGeom prst="rect">
                    <a:avLst/>
                  </a:prstGeom>
                  <a:noFill/>
                  <a:ln w="9525">
                    <a:noFill/>
                    <a:miter lim="800000"/>
                    <a:headEnd/>
                    <a:tailEnd/>
                  </a:ln>
                </p:spPr>
              </p:pic>
              <p:sp>
                <p:nvSpPr>
                  <p:cNvPr id="460" name="Freeform 56"/>
                  <p:cNvSpPr>
                    <a:spLocks/>
                  </p:cNvSpPr>
                  <p:nvPr/>
                </p:nvSpPr>
                <p:spPr bwMode="auto">
                  <a:xfrm>
                    <a:off x="2175" y="2990"/>
                    <a:ext cx="167" cy="49"/>
                  </a:xfrm>
                  <a:custGeom>
                    <a:avLst/>
                    <a:gdLst>
                      <a:gd name="T0" fmla="*/ 228 w 334"/>
                      <a:gd name="T1" fmla="*/ 15 h 98"/>
                      <a:gd name="T2" fmla="*/ 198 w 334"/>
                      <a:gd name="T3" fmla="*/ 11 h 98"/>
                      <a:gd name="T4" fmla="*/ 171 w 334"/>
                      <a:gd name="T5" fmla="*/ 7 h 98"/>
                      <a:gd name="T6" fmla="*/ 146 w 334"/>
                      <a:gd name="T7" fmla="*/ 4 h 98"/>
                      <a:gd name="T8" fmla="*/ 121 w 334"/>
                      <a:gd name="T9" fmla="*/ 2 h 98"/>
                      <a:gd name="T10" fmla="*/ 75 w 334"/>
                      <a:gd name="T11" fmla="*/ 0 h 98"/>
                      <a:gd name="T12" fmla="*/ 52 w 334"/>
                      <a:gd name="T13" fmla="*/ 0 h 98"/>
                      <a:gd name="T14" fmla="*/ 27 w 334"/>
                      <a:gd name="T15" fmla="*/ 3 h 98"/>
                      <a:gd name="T16" fmla="*/ 18 w 334"/>
                      <a:gd name="T17" fmla="*/ 8 h 98"/>
                      <a:gd name="T18" fmla="*/ 9 w 334"/>
                      <a:gd name="T19" fmla="*/ 15 h 98"/>
                      <a:gd name="T20" fmla="*/ 3 w 334"/>
                      <a:gd name="T21" fmla="*/ 22 h 98"/>
                      <a:gd name="T22" fmla="*/ 0 w 334"/>
                      <a:gd name="T23" fmla="*/ 28 h 98"/>
                      <a:gd name="T24" fmla="*/ 0 w 334"/>
                      <a:gd name="T25" fmla="*/ 37 h 98"/>
                      <a:gd name="T26" fmla="*/ 3 w 334"/>
                      <a:gd name="T27" fmla="*/ 41 h 98"/>
                      <a:gd name="T28" fmla="*/ 6 w 334"/>
                      <a:gd name="T29" fmla="*/ 45 h 98"/>
                      <a:gd name="T30" fmla="*/ 10 w 334"/>
                      <a:gd name="T31" fmla="*/ 49 h 98"/>
                      <a:gd name="T32" fmla="*/ 18 w 334"/>
                      <a:gd name="T33" fmla="*/ 53 h 98"/>
                      <a:gd name="T34" fmla="*/ 27 w 334"/>
                      <a:gd name="T35" fmla="*/ 57 h 98"/>
                      <a:gd name="T36" fmla="*/ 37 w 334"/>
                      <a:gd name="T37" fmla="*/ 61 h 98"/>
                      <a:gd name="T38" fmla="*/ 68 w 334"/>
                      <a:gd name="T39" fmla="*/ 67 h 98"/>
                      <a:gd name="T40" fmla="*/ 102 w 334"/>
                      <a:gd name="T41" fmla="*/ 75 h 98"/>
                      <a:gd name="T42" fmla="*/ 136 w 334"/>
                      <a:gd name="T43" fmla="*/ 82 h 98"/>
                      <a:gd name="T44" fmla="*/ 170 w 334"/>
                      <a:gd name="T45" fmla="*/ 89 h 98"/>
                      <a:gd name="T46" fmla="*/ 202 w 334"/>
                      <a:gd name="T47" fmla="*/ 94 h 98"/>
                      <a:gd name="T48" fmla="*/ 230 w 334"/>
                      <a:gd name="T49" fmla="*/ 98 h 98"/>
                      <a:gd name="T50" fmla="*/ 243 w 334"/>
                      <a:gd name="T51" fmla="*/ 98 h 98"/>
                      <a:gd name="T52" fmla="*/ 253 w 334"/>
                      <a:gd name="T53" fmla="*/ 98 h 98"/>
                      <a:gd name="T54" fmla="*/ 262 w 334"/>
                      <a:gd name="T55" fmla="*/ 98 h 98"/>
                      <a:gd name="T56" fmla="*/ 270 w 334"/>
                      <a:gd name="T57" fmla="*/ 95 h 98"/>
                      <a:gd name="T58" fmla="*/ 281 w 334"/>
                      <a:gd name="T59" fmla="*/ 91 h 98"/>
                      <a:gd name="T60" fmla="*/ 292 w 334"/>
                      <a:gd name="T61" fmla="*/ 89 h 98"/>
                      <a:gd name="T62" fmla="*/ 309 w 334"/>
                      <a:gd name="T63" fmla="*/ 82 h 98"/>
                      <a:gd name="T64" fmla="*/ 323 w 334"/>
                      <a:gd name="T65" fmla="*/ 75 h 98"/>
                      <a:gd name="T66" fmla="*/ 327 w 334"/>
                      <a:gd name="T67" fmla="*/ 70 h 98"/>
                      <a:gd name="T68" fmla="*/ 332 w 334"/>
                      <a:gd name="T69" fmla="*/ 63 h 98"/>
                      <a:gd name="T70" fmla="*/ 334 w 334"/>
                      <a:gd name="T71" fmla="*/ 59 h 98"/>
                      <a:gd name="T72" fmla="*/ 334 w 334"/>
                      <a:gd name="T73" fmla="*/ 54 h 98"/>
                      <a:gd name="T74" fmla="*/ 332 w 334"/>
                      <a:gd name="T75" fmla="*/ 49 h 98"/>
                      <a:gd name="T76" fmla="*/ 326 w 334"/>
                      <a:gd name="T77" fmla="*/ 42 h 98"/>
                      <a:gd name="T78" fmla="*/ 315 w 334"/>
                      <a:gd name="T79" fmla="*/ 37 h 98"/>
                      <a:gd name="T80" fmla="*/ 305 w 334"/>
                      <a:gd name="T81" fmla="*/ 30 h 98"/>
                      <a:gd name="T82" fmla="*/ 296 w 334"/>
                      <a:gd name="T83" fmla="*/ 26 h 98"/>
                      <a:gd name="T84" fmla="*/ 293 w 334"/>
                      <a:gd name="T85" fmla="*/ 23 h 98"/>
                      <a:gd name="T86" fmla="*/ 292 w 334"/>
                      <a:gd name="T87" fmla="*/ 23 h 98"/>
                      <a:gd name="T88" fmla="*/ 267 w 334"/>
                      <a:gd name="T89" fmla="*/ 19 h 98"/>
                      <a:gd name="T90" fmla="*/ 242 w 334"/>
                      <a:gd name="T91" fmla="*/ 14 h 98"/>
                      <a:gd name="T92" fmla="*/ 233 w 334"/>
                      <a:gd name="T93" fmla="*/ 12 h 98"/>
                      <a:gd name="T94" fmla="*/ 226 w 334"/>
                      <a:gd name="T95" fmla="*/ 12 h 98"/>
                      <a:gd name="T96" fmla="*/ 221 w 334"/>
                      <a:gd name="T97" fmla="*/ 11 h 98"/>
                      <a:gd name="T98" fmla="*/ 217 w 334"/>
                      <a:gd name="T99" fmla="*/ 11 h 98"/>
                      <a:gd name="T100" fmla="*/ 212 w 334"/>
                      <a:gd name="T101" fmla="*/ 11 h 98"/>
                      <a:gd name="T102" fmla="*/ 214 w 334"/>
                      <a:gd name="T103" fmla="*/ 11 h 98"/>
                      <a:gd name="T104" fmla="*/ 215 w 334"/>
                      <a:gd name="T105" fmla="*/ 12 h 98"/>
                      <a:gd name="T106" fmla="*/ 220 w 334"/>
                      <a:gd name="T107" fmla="*/ 14 h 98"/>
                      <a:gd name="T108" fmla="*/ 226 w 334"/>
                      <a:gd name="T109" fmla="*/ 14 h 98"/>
                      <a:gd name="T110" fmla="*/ 228 w 334"/>
                      <a:gd name="T111" fmla="*/ 15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8"/>
                      <a:gd name="T170" fmla="*/ 334 w 334"/>
                      <a:gd name="T171" fmla="*/ 98 h 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8">
                        <a:moveTo>
                          <a:pt x="228" y="15"/>
                        </a:moveTo>
                        <a:lnTo>
                          <a:pt x="198" y="11"/>
                        </a:lnTo>
                        <a:lnTo>
                          <a:pt x="171" y="7"/>
                        </a:lnTo>
                        <a:lnTo>
                          <a:pt x="146" y="4"/>
                        </a:lnTo>
                        <a:lnTo>
                          <a:pt x="121" y="2"/>
                        </a:lnTo>
                        <a:lnTo>
                          <a:pt x="75" y="0"/>
                        </a:lnTo>
                        <a:lnTo>
                          <a:pt x="52" y="0"/>
                        </a:lnTo>
                        <a:lnTo>
                          <a:pt x="27" y="3"/>
                        </a:lnTo>
                        <a:lnTo>
                          <a:pt x="18" y="8"/>
                        </a:lnTo>
                        <a:lnTo>
                          <a:pt x="9" y="15"/>
                        </a:lnTo>
                        <a:lnTo>
                          <a:pt x="3" y="22"/>
                        </a:lnTo>
                        <a:lnTo>
                          <a:pt x="0" y="28"/>
                        </a:lnTo>
                        <a:lnTo>
                          <a:pt x="0" y="37"/>
                        </a:lnTo>
                        <a:lnTo>
                          <a:pt x="3" y="41"/>
                        </a:lnTo>
                        <a:lnTo>
                          <a:pt x="6" y="45"/>
                        </a:lnTo>
                        <a:lnTo>
                          <a:pt x="10" y="49"/>
                        </a:lnTo>
                        <a:lnTo>
                          <a:pt x="18" y="53"/>
                        </a:lnTo>
                        <a:lnTo>
                          <a:pt x="27" y="57"/>
                        </a:lnTo>
                        <a:lnTo>
                          <a:pt x="37" y="61"/>
                        </a:lnTo>
                        <a:lnTo>
                          <a:pt x="68" y="67"/>
                        </a:lnTo>
                        <a:lnTo>
                          <a:pt x="102" y="75"/>
                        </a:lnTo>
                        <a:lnTo>
                          <a:pt x="136" y="82"/>
                        </a:lnTo>
                        <a:lnTo>
                          <a:pt x="170" y="89"/>
                        </a:lnTo>
                        <a:lnTo>
                          <a:pt x="202" y="94"/>
                        </a:lnTo>
                        <a:lnTo>
                          <a:pt x="230" y="98"/>
                        </a:lnTo>
                        <a:lnTo>
                          <a:pt x="243" y="98"/>
                        </a:lnTo>
                        <a:lnTo>
                          <a:pt x="253" y="98"/>
                        </a:lnTo>
                        <a:lnTo>
                          <a:pt x="262" y="98"/>
                        </a:lnTo>
                        <a:lnTo>
                          <a:pt x="270" y="95"/>
                        </a:lnTo>
                        <a:lnTo>
                          <a:pt x="281" y="91"/>
                        </a:lnTo>
                        <a:lnTo>
                          <a:pt x="292" y="89"/>
                        </a:lnTo>
                        <a:lnTo>
                          <a:pt x="309" y="82"/>
                        </a:lnTo>
                        <a:lnTo>
                          <a:pt x="323" y="75"/>
                        </a:lnTo>
                        <a:lnTo>
                          <a:pt x="327" y="70"/>
                        </a:lnTo>
                        <a:lnTo>
                          <a:pt x="332" y="63"/>
                        </a:lnTo>
                        <a:lnTo>
                          <a:pt x="334" y="59"/>
                        </a:lnTo>
                        <a:lnTo>
                          <a:pt x="334" y="54"/>
                        </a:lnTo>
                        <a:lnTo>
                          <a:pt x="332" y="49"/>
                        </a:lnTo>
                        <a:lnTo>
                          <a:pt x="326" y="42"/>
                        </a:lnTo>
                        <a:lnTo>
                          <a:pt x="315" y="37"/>
                        </a:lnTo>
                        <a:lnTo>
                          <a:pt x="305" y="30"/>
                        </a:lnTo>
                        <a:lnTo>
                          <a:pt x="296" y="26"/>
                        </a:lnTo>
                        <a:lnTo>
                          <a:pt x="293" y="23"/>
                        </a:lnTo>
                        <a:lnTo>
                          <a:pt x="292" y="23"/>
                        </a:lnTo>
                        <a:lnTo>
                          <a:pt x="267" y="19"/>
                        </a:lnTo>
                        <a:lnTo>
                          <a:pt x="242" y="14"/>
                        </a:lnTo>
                        <a:lnTo>
                          <a:pt x="233" y="12"/>
                        </a:lnTo>
                        <a:lnTo>
                          <a:pt x="226" y="12"/>
                        </a:lnTo>
                        <a:lnTo>
                          <a:pt x="221" y="11"/>
                        </a:lnTo>
                        <a:lnTo>
                          <a:pt x="217" y="11"/>
                        </a:lnTo>
                        <a:lnTo>
                          <a:pt x="212" y="11"/>
                        </a:lnTo>
                        <a:lnTo>
                          <a:pt x="214" y="11"/>
                        </a:lnTo>
                        <a:lnTo>
                          <a:pt x="215" y="12"/>
                        </a:lnTo>
                        <a:lnTo>
                          <a:pt x="220" y="14"/>
                        </a:lnTo>
                        <a:lnTo>
                          <a:pt x="226" y="14"/>
                        </a:lnTo>
                        <a:lnTo>
                          <a:pt x="228" y="15"/>
                        </a:lnTo>
                        <a:close/>
                      </a:path>
                    </a:pathLst>
                  </a:custGeom>
                  <a:noFill/>
                  <a:ln w="0">
                    <a:solidFill>
                      <a:srgbClr val="FFFFFF"/>
                    </a:solidFill>
                    <a:prstDash val="solid"/>
                    <a:round/>
                    <a:headEnd/>
                    <a:tailEnd/>
                  </a:ln>
                </p:spPr>
                <p:txBody>
                  <a:bodyPr/>
                  <a:lstStyle/>
                  <a:p>
                    <a:endParaRPr lang="en-US" sz="1350" dirty="0"/>
                  </a:p>
                </p:txBody>
              </p:sp>
              <p:sp>
                <p:nvSpPr>
                  <p:cNvPr id="461" name="Freeform 57"/>
                  <p:cNvSpPr>
                    <a:spLocks/>
                  </p:cNvSpPr>
                  <p:nvPr/>
                </p:nvSpPr>
                <p:spPr bwMode="auto">
                  <a:xfrm>
                    <a:off x="2175" y="2990"/>
                    <a:ext cx="167" cy="49"/>
                  </a:xfrm>
                  <a:custGeom>
                    <a:avLst/>
                    <a:gdLst>
                      <a:gd name="T0" fmla="*/ 228 w 334"/>
                      <a:gd name="T1" fmla="*/ 15 h 98"/>
                      <a:gd name="T2" fmla="*/ 198 w 334"/>
                      <a:gd name="T3" fmla="*/ 11 h 98"/>
                      <a:gd name="T4" fmla="*/ 171 w 334"/>
                      <a:gd name="T5" fmla="*/ 7 h 98"/>
                      <a:gd name="T6" fmla="*/ 146 w 334"/>
                      <a:gd name="T7" fmla="*/ 4 h 98"/>
                      <a:gd name="T8" fmla="*/ 121 w 334"/>
                      <a:gd name="T9" fmla="*/ 2 h 98"/>
                      <a:gd name="T10" fmla="*/ 75 w 334"/>
                      <a:gd name="T11" fmla="*/ 0 h 98"/>
                      <a:gd name="T12" fmla="*/ 52 w 334"/>
                      <a:gd name="T13" fmla="*/ 0 h 98"/>
                      <a:gd name="T14" fmla="*/ 27 w 334"/>
                      <a:gd name="T15" fmla="*/ 3 h 98"/>
                      <a:gd name="T16" fmla="*/ 18 w 334"/>
                      <a:gd name="T17" fmla="*/ 8 h 98"/>
                      <a:gd name="T18" fmla="*/ 9 w 334"/>
                      <a:gd name="T19" fmla="*/ 15 h 98"/>
                      <a:gd name="T20" fmla="*/ 3 w 334"/>
                      <a:gd name="T21" fmla="*/ 22 h 98"/>
                      <a:gd name="T22" fmla="*/ 0 w 334"/>
                      <a:gd name="T23" fmla="*/ 28 h 98"/>
                      <a:gd name="T24" fmla="*/ 0 w 334"/>
                      <a:gd name="T25" fmla="*/ 37 h 98"/>
                      <a:gd name="T26" fmla="*/ 3 w 334"/>
                      <a:gd name="T27" fmla="*/ 41 h 98"/>
                      <a:gd name="T28" fmla="*/ 6 w 334"/>
                      <a:gd name="T29" fmla="*/ 45 h 98"/>
                      <a:gd name="T30" fmla="*/ 10 w 334"/>
                      <a:gd name="T31" fmla="*/ 49 h 98"/>
                      <a:gd name="T32" fmla="*/ 18 w 334"/>
                      <a:gd name="T33" fmla="*/ 53 h 98"/>
                      <a:gd name="T34" fmla="*/ 27 w 334"/>
                      <a:gd name="T35" fmla="*/ 57 h 98"/>
                      <a:gd name="T36" fmla="*/ 37 w 334"/>
                      <a:gd name="T37" fmla="*/ 61 h 98"/>
                      <a:gd name="T38" fmla="*/ 68 w 334"/>
                      <a:gd name="T39" fmla="*/ 67 h 98"/>
                      <a:gd name="T40" fmla="*/ 102 w 334"/>
                      <a:gd name="T41" fmla="*/ 75 h 98"/>
                      <a:gd name="T42" fmla="*/ 136 w 334"/>
                      <a:gd name="T43" fmla="*/ 82 h 98"/>
                      <a:gd name="T44" fmla="*/ 170 w 334"/>
                      <a:gd name="T45" fmla="*/ 89 h 98"/>
                      <a:gd name="T46" fmla="*/ 202 w 334"/>
                      <a:gd name="T47" fmla="*/ 94 h 98"/>
                      <a:gd name="T48" fmla="*/ 230 w 334"/>
                      <a:gd name="T49" fmla="*/ 98 h 98"/>
                      <a:gd name="T50" fmla="*/ 243 w 334"/>
                      <a:gd name="T51" fmla="*/ 98 h 98"/>
                      <a:gd name="T52" fmla="*/ 253 w 334"/>
                      <a:gd name="T53" fmla="*/ 98 h 98"/>
                      <a:gd name="T54" fmla="*/ 262 w 334"/>
                      <a:gd name="T55" fmla="*/ 98 h 98"/>
                      <a:gd name="T56" fmla="*/ 270 w 334"/>
                      <a:gd name="T57" fmla="*/ 95 h 98"/>
                      <a:gd name="T58" fmla="*/ 281 w 334"/>
                      <a:gd name="T59" fmla="*/ 91 h 98"/>
                      <a:gd name="T60" fmla="*/ 292 w 334"/>
                      <a:gd name="T61" fmla="*/ 89 h 98"/>
                      <a:gd name="T62" fmla="*/ 309 w 334"/>
                      <a:gd name="T63" fmla="*/ 82 h 98"/>
                      <a:gd name="T64" fmla="*/ 323 w 334"/>
                      <a:gd name="T65" fmla="*/ 75 h 98"/>
                      <a:gd name="T66" fmla="*/ 327 w 334"/>
                      <a:gd name="T67" fmla="*/ 70 h 98"/>
                      <a:gd name="T68" fmla="*/ 332 w 334"/>
                      <a:gd name="T69" fmla="*/ 63 h 98"/>
                      <a:gd name="T70" fmla="*/ 334 w 334"/>
                      <a:gd name="T71" fmla="*/ 59 h 98"/>
                      <a:gd name="T72" fmla="*/ 334 w 334"/>
                      <a:gd name="T73" fmla="*/ 54 h 98"/>
                      <a:gd name="T74" fmla="*/ 332 w 334"/>
                      <a:gd name="T75" fmla="*/ 49 h 98"/>
                      <a:gd name="T76" fmla="*/ 326 w 334"/>
                      <a:gd name="T77" fmla="*/ 42 h 98"/>
                      <a:gd name="T78" fmla="*/ 315 w 334"/>
                      <a:gd name="T79" fmla="*/ 37 h 98"/>
                      <a:gd name="T80" fmla="*/ 305 w 334"/>
                      <a:gd name="T81" fmla="*/ 30 h 98"/>
                      <a:gd name="T82" fmla="*/ 296 w 334"/>
                      <a:gd name="T83" fmla="*/ 26 h 98"/>
                      <a:gd name="T84" fmla="*/ 293 w 334"/>
                      <a:gd name="T85" fmla="*/ 23 h 98"/>
                      <a:gd name="T86" fmla="*/ 292 w 334"/>
                      <a:gd name="T87" fmla="*/ 23 h 98"/>
                      <a:gd name="T88" fmla="*/ 267 w 334"/>
                      <a:gd name="T89" fmla="*/ 19 h 98"/>
                      <a:gd name="T90" fmla="*/ 242 w 334"/>
                      <a:gd name="T91" fmla="*/ 14 h 98"/>
                      <a:gd name="T92" fmla="*/ 233 w 334"/>
                      <a:gd name="T93" fmla="*/ 12 h 98"/>
                      <a:gd name="T94" fmla="*/ 226 w 334"/>
                      <a:gd name="T95" fmla="*/ 12 h 98"/>
                      <a:gd name="T96" fmla="*/ 221 w 334"/>
                      <a:gd name="T97" fmla="*/ 11 h 98"/>
                      <a:gd name="T98" fmla="*/ 217 w 334"/>
                      <a:gd name="T99" fmla="*/ 11 h 98"/>
                      <a:gd name="T100" fmla="*/ 212 w 334"/>
                      <a:gd name="T101" fmla="*/ 11 h 98"/>
                      <a:gd name="T102" fmla="*/ 214 w 334"/>
                      <a:gd name="T103" fmla="*/ 11 h 98"/>
                      <a:gd name="T104" fmla="*/ 215 w 334"/>
                      <a:gd name="T105" fmla="*/ 12 h 98"/>
                      <a:gd name="T106" fmla="*/ 220 w 334"/>
                      <a:gd name="T107" fmla="*/ 14 h 98"/>
                      <a:gd name="T108" fmla="*/ 226 w 334"/>
                      <a:gd name="T109" fmla="*/ 14 h 98"/>
                      <a:gd name="T110" fmla="*/ 228 w 334"/>
                      <a:gd name="T111" fmla="*/ 15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8"/>
                      <a:gd name="T170" fmla="*/ 334 w 334"/>
                      <a:gd name="T171" fmla="*/ 98 h 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8">
                        <a:moveTo>
                          <a:pt x="228" y="15"/>
                        </a:moveTo>
                        <a:lnTo>
                          <a:pt x="198" y="11"/>
                        </a:lnTo>
                        <a:lnTo>
                          <a:pt x="171" y="7"/>
                        </a:lnTo>
                        <a:lnTo>
                          <a:pt x="146" y="4"/>
                        </a:lnTo>
                        <a:lnTo>
                          <a:pt x="121" y="2"/>
                        </a:lnTo>
                        <a:lnTo>
                          <a:pt x="75" y="0"/>
                        </a:lnTo>
                        <a:lnTo>
                          <a:pt x="52" y="0"/>
                        </a:lnTo>
                        <a:lnTo>
                          <a:pt x="27" y="3"/>
                        </a:lnTo>
                        <a:lnTo>
                          <a:pt x="18" y="8"/>
                        </a:lnTo>
                        <a:lnTo>
                          <a:pt x="9" y="15"/>
                        </a:lnTo>
                        <a:lnTo>
                          <a:pt x="3" y="22"/>
                        </a:lnTo>
                        <a:lnTo>
                          <a:pt x="0" y="28"/>
                        </a:lnTo>
                        <a:lnTo>
                          <a:pt x="0" y="37"/>
                        </a:lnTo>
                        <a:lnTo>
                          <a:pt x="3" y="41"/>
                        </a:lnTo>
                        <a:lnTo>
                          <a:pt x="6" y="45"/>
                        </a:lnTo>
                        <a:lnTo>
                          <a:pt x="10" y="49"/>
                        </a:lnTo>
                        <a:lnTo>
                          <a:pt x="18" y="53"/>
                        </a:lnTo>
                        <a:lnTo>
                          <a:pt x="27" y="57"/>
                        </a:lnTo>
                        <a:lnTo>
                          <a:pt x="37" y="61"/>
                        </a:lnTo>
                        <a:lnTo>
                          <a:pt x="68" y="67"/>
                        </a:lnTo>
                        <a:lnTo>
                          <a:pt x="102" y="75"/>
                        </a:lnTo>
                        <a:lnTo>
                          <a:pt x="136" y="82"/>
                        </a:lnTo>
                        <a:lnTo>
                          <a:pt x="170" y="89"/>
                        </a:lnTo>
                        <a:lnTo>
                          <a:pt x="202" y="94"/>
                        </a:lnTo>
                        <a:lnTo>
                          <a:pt x="230" y="98"/>
                        </a:lnTo>
                        <a:lnTo>
                          <a:pt x="243" y="98"/>
                        </a:lnTo>
                        <a:lnTo>
                          <a:pt x="253" y="98"/>
                        </a:lnTo>
                        <a:lnTo>
                          <a:pt x="262" y="98"/>
                        </a:lnTo>
                        <a:lnTo>
                          <a:pt x="270" y="95"/>
                        </a:lnTo>
                        <a:lnTo>
                          <a:pt x="281" y="91"/>
                        </a:lnTo>
                        <a:lnTo>
                          <a:pt x="292" y="89"/>
                        </a:lnTo>
                        <a:lnTo>
                          <a:pt x="309" y="82"/>
                        </a:lnTo>
                        <a:lnTo>
                          <a:pt x="323" y="75"/>
                        </a:lnTo>
                        <a:lnTo>
                          <a:pt x="327" y="70"/>
                        </a:lnTo>
                        <a:lnTo>
                          <a:pt x="332" y="63"/>
                        </a:lnTo>
                        <a:lnTo>
                          <a:pt x="334" y="59"/>
                        </a:lnTo>
                        <a:lnTo>
                          <a:pt x="334" y="54"/>
                        </a:lnTo>
                        <a:lnTo>
                          <a:pt x="332" y="49"/>
                        </a:lnTo>
                        <a:lnTo>
                          <a:pt x="326" y="42"/>
                        </a:lnTo>
                        <a:lnTo>
                          <a:pt x="315" y="37"/>
                        </a:lnTo>
                        <a:lnTo>
                          <a:pt x="305" y="30"/>
                        </a:lnTo>
                        <a:lnTo>
                          <a:pt x="296" y="26"/>
                        </a:lnTo>
                        <a:lnTo>
                          <a:pt x="293" y="23"/>
                        </a:lnTo>
                        <a:lnTo>
                          <a:pt x="292" y="23"/>
                        </a:lnTo>
                        <a:lnTo>
                          <a:pt x="267" y="19"/>
                        </a:lnTo>
                        <a:lnTo>
                          <a:pt x="242" y="14"/>
                        </a:lnTo>
                        <a:lnTo>
                          <a:pt x="233" y="12"/>
                        </a:lnTo>
                        <a:lnTo>
                          <a:pt x="226" y="12"/>
                        </a:lnTo>
                        <a:lnTo>
                          <a:pt x="221" y="11"/>
                        </a:lnTo>
                        <a:lnTo>
                          <a:pt x="217" y="11"/>
                        </a:lnTo>
                        <a:lnTo>
                          <a:pt x="212" y="11"/>
                        </a:lnTo>
                        <a:lnTo>
                          <a:pt x="214" y="11"/>
                        </a:lnTo>
                        <a:lnTo>
                          <a:pt x="215" y="12"/>
                        </a:lnTo>
                        <a:lnTo>
                          <a:pt x="220" y="14"/>
                        </a:lnTo>
                        <a:lnTo>
                          <a:pt x="226" y="14"/>
                        </a:lnTo>
                        <a:lnTo>
                          <a:pt x="228" y="15"/>
                        </a:lnTo>
                        <a:close/>
                      </a:path>
                    </a:pathLst>
                  </a:custGeom>
                  <a:solidFill>
                    <a:srgbClr val="000000"/>
                  </a:solidFill>
                  <a:ln w="9525">
                    <a:noFill/>
                    <a:round/>
                    <a:headEnd/>
                    <a:tailEnd/>
                  </a:ln>
                </p:spPr>
                <p:txBody>
                  <a:bodyPr/>
                  <a:lstStyle/>
                  <a:p>
                    <a:endParaRPr lang="en-US" sz="1350" dirty="0"/>
                  </a:p>
                </p:txBody>
              </p:sp>
              <p:pic>
                <p:nvPicPr>
                  <p:cNvPr id="462" name="Picture 58"/>
                  <p:cNvPicPr>
                    <a:picLocks noChangeAspect="1" noChangeArrowheads="1"/>
                  </p:cNvPicPr>
                  <p:nvPr/>
                </p:nvPicPr>
                <p:blipFill>
                  <a:blip r:embed="rId10" cstate="screen"/>
                  <a:srcRect/>
                  <a:stretch>
                    <a:fillRect/>
                  </a:stretch>
                </p:blipFill>
                <p:spPr bwMode="auto">
                  <a:xfrm>
                    <a:off x="2173" y="2989"/>
                    <a:ext cx="169" cy="50"/>
                  </a:xfrm>
                  <a:prstGeom prst="rect">
                    <a:avLst/>
                  </a:prstGeom>
                  <a:noFill/>
                  <a:ln w="9525">
                    <a:noFill/>
                    <a:miter lim="800000"/>
                    <a:headEnd/>
                    <a:tailEnd/>
                  </a:ln>
                </p:spPr>
              </p:pic>
            </p:grpSp>
            <p:sp>
              <p:nvSpPr>
                <p:cNvPr id="458" name="Freeform 59"/>
                <p:cNvSpPr>
                  <a:spLocks/>
                </p:cNvSpPr>
                <p:nvPr/>
              </p:nvSpPr>
              <p:spPr bwMode="auto">
                <a:xfrm>
                  <a:off x="2175" y="2990"/>
                  <a:ext cx="167" cy="49"/>
                </a:xfrm>
                <a:custGeom>
                  <a:avLst/>
                  <a:gdLst>
                    <a:gd name="T0" fmla="*/ 228 w 334"/>
                    <a:gd name="T1" fmla="*/ 15 h 98"/>
                    <a:gd name="T2" fmla="*/ 198 w 334"/>
                    <a:gd name="T3" fmla="*/ 11 h 98"/>
                    <a:gd name="T4" fmla="*/ 171 w 334"/>
                    <a:gd name="T5" fmla="*/ 7 h 98"/>
                    <a:gd name="T6" fmla="*/ 146 w 334"/>
                    <a:gd name="T7" fmla="*/ 4 h 98"/>
                    <a:gd name="T8" fmla="*/ 121 w 334"/>
                    <a:gd name="T9" fmla="*/ 2 h 98"/>
                    <a:gd name="T10" fmla="*/ 75 w 334"/>
                    <a:gd name="T11" fmla="*/ 0 h 98"/>
                    <a:gd name="T12" fmla="*/ 52 w 334"/>
                    <a:gd name="T13" fmla="*/ 0 h 98"/>
                    <a:gd name="T14" fmla="*/ 27 w 334"/>
                    <a:gd name="T15" fmla="*/ 3 h 98"/>
                    <a:gd name="T16" fmla="*/ 18 w 334"/>
                    <a:gd name="T17" fmla="*/ 8 h 98"/>
                    <a:gd name="T18" fmla="*/ 9 w 334"/>
                    <a:gd name="T19" fmla="*/ 15 h 98"/>
                    <a:gd name="T20" fmla="*/ 3 w 334"/>
                    <a:gd name="T21" fmla="*/ 22 h 98"/>
                    <a:gd name="T22" fmla="*/ 0 w 334"/>
                    <a:gd name="T23" fmla="*/ 28 h 98"/>
                    <a:gd name="T24" fmla="*/ 0 w 334"/>
                    <a:gd name="T25" fmla="*/ 37 h 98"/>
                    <a:gd name="T26" fmla="*/ 3 w 334"/>
                    <a:gd name="T27" fmla="*/ 41 h 98"/>
                    <a:gd name="T28" fmla="*/ 6 w 334"/>
                    <a:gd name="T29" fmla="*/ 45 h 98"/>
                    <a:gd name="T30" fmla="*/ 10 w 334"/>
                    <a:gd name="T31" fmla="*/ 49 h 98"/>
                    <a:gd name="T32" fmla="*/ 18 w 334"/>
                    <a:gd name="T33" fmla="*/ 53 h 98"/>
                    <a:gd name="T34" fmla="*/ 27 w 334"/>
                    <a:gd name="T35" fmla="*/ 57 h 98"/>
                    <a:gd name="T36" fmla="*/ 37 w 334"/>
                    <a:gd name="T37" fmla="*/ 61 h 98"/>
                    <a:gd name="T38" fmla="*/ 68 w 334"/>
                    <a:gd name="T39" fmla="*/ 67 h 98"/>
                    <a:gd name="T40" fmla="*/ 102 w 334"/>
                    <a:gd name="T41" fmla="*/ 75 h 98"/>
                    <a:gd name="T42" fmla="*/ 136 w 334"/>
                    <a:gd name="T43" fmla="*/ 82 h 98"/>
                    <a:gd name="T44" fmla="*/ 170 w 334"/>
                    <a:gd name="T45" fmla="*/ 89 h 98"/>
                    <a:gd name="T46" fmla="*/ 202 w 334"/>
                    <a:gd name="T47" fmla="*/ 94 h 98"/>
                    <a:gd name="T48" fmla="*/ 230 w 334"/>
                    <a:gd name="T49" fmla="*/ 98 h 98"/>
                    <a:gd name="T50" fmla="*/ 243 w 334"/>
                    <a:gd name="T51" fmla="*/ 98 h 98"/>
                    <a:gd name="T52" fmla="*/ 253 w 334"/>
                    <a:gd name="T53" fmla="*/ 98 h 98"/>
                    <a:gd name="T54" fmla="*/ 262 w 334"/>
                    <a:gd name="T55" fmla="*/ 98 h 98"/>
                    <a:gd name="T56" fmla="*/ 270 w 334"/>
                    <a:gd name="T57" fmla="*/ 95 h 98"/>
                    <a:gd name="T58" fmla="*/ 281 w 334"/>
                    <a:gd name="T59" fmla="*/ 91 h 98"/>
                    <a:gd name="T60" fmla="*/ 292 w 334"/>
                    <a:gd name="T61" fmla="*/ 89 h 98"/>
                    <a:gd name="T62" fmla="*/ 309 w 334"/>
                    <a:gd name="T63" fmla="*/ 82 h 98"/>
                    <a:gd name="T64" fmla="*/ 323 w 334"/>
                    <a:gd name="T65" fmla="*/ 75 h 98"/>
                    <a:gd name="T66" fmla="*/ 327 w 334"/>
                    <a:gd name="T67" fmla="*/ 70 h 98"/>
                    <a:gd name="T68" fmla="*/ 332 w 334"/>
                    <a:gd name="T69" fmla="*/ 63 h 98"/>
                    <a:gd name="T70" fmla="*/ 334 w 334"/>
                    <a:gd name="T71" fmla="*/ 59 h 98"/>
                    <a:gd name="T72" fmla="*/ 334 w 334"/>
                    <a:gd name="T73" fmla="*/ 54 h 98"/>
                    <a:gd name="T74" fmla="*/ 332 w 334"/>
                    <a:gd name="T75" fmla="*/ 49 h 98"/>
                    <a:gd name="T76" fmla="*/ 326 w 334"/>
                    <a:gd name="T77" fmla="*/ 42 h 98"/>
                    <a:gd name="T78" fmla="*/ 315 w 334"/>
                    <a:gd name="T79" fmla="*/ 37 h 98"/>
                    <a:gd name="T80" fmla="*/ 305 w 334"/>
                    <a:gd name="T81" fmla="*/ 30 h 98"/>
                    <a:gd name="T82" fmla="*/ 296 w 334"/>
                    <a:gd name="T83" fmla="*/ 26 h 98"/>
                    <a:gd name="T84" fmla="*/ 293 w 334"/>
                    <a:gd name="T85" fmla="*/ 23 h 98"/>
                    <a:gd name="T86" fmla="*/ 292 w 334"/>
                    <a:gd name="T87" fmla="*/ 23 h 98"/>
                    <a:gd name="T88" fmla="*/ 267 w 334"/>
                    <a:gd name="T89" fmla="*/ 19 h 98"/>
                    <a:gd name="T90" fmla="*/ 242 w 334"/>
                    <a:gd name="T91" fmla="*/ 14 h 98"/>
                    <a:gd name="T92" fmla="*/ 233 w 334"/>
                    <a:gd name="T93" fmla="*/ 12 h 98"/>
                    <a:gd name="T94" fmla="*/ 226 w 334"/>
                    <a:gd name="T95" fmla="*/ 12 h 98"/>
                    <a:gd name="T96" fmla="*/ 221 w 334"/>
                    <a:gd name="T97" fmla="*/ 11 h 98"/>
                    <a:gd name="T98" fmla="*/ 217 w 334"/>
                    <a:gd name="T99" fmla="*/ 11 h 98"/>
                    <a:gd name="T100" fmla="*/ 212 w 334"/>
                    <a:gd name="T101" fmla="*/ 11 h 98"/>
                    <a:gd name="T102" fmla="*/ 214 w 334"/>
                    <a:gd name="T103" fmla="*/ 11 h 98"/>
                    <a:gd name="T104" fmla="*/ 215 w 334"/>
                    <a:gd name="T105" fmla="*/ 12 h 98"/>
                    <a:gd name="T106" fmla="*/ 220 w 334"/>
                    <a:gd name="T107" fmla="*/ 14 h 98"/>
                    <a:gd name="T108" fmla="*/ 226 w 334"/>
                    <a:gd name="T109" fmla="*/ 14 h 98"/>
                    <a:gd name="T110" fmla="*/ 228 w 334"/>
                    <a:gd name="T111" fmla="*/ 15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8"/>
                    <a:gd name="T170" fmla="*/ 334 w 334"/>
                    <a:gd name="T171" fmla="*/ 98 h 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8">
                      <a:moveTo>
                        <a:pt x="228" y="15"/>
                      </a:moveTo>
                      <a:lnTo>
                        <a:pt x="198" y="11"/>
                      </a:lnTo>
                      <a:lnTo>
                        <a:pt x="171" y="7"/>
                      </a:lnTo>
                      <a:lnTo>
                        <a:pt x="146" y="4"/>
                      </a:lnTo>
                      <a:lnTo>
                        <a:pt x="121" y="2"/>
                      </a:lnTo>
                      <a:lnTo>
                        <a:pt x="75" y="0"/>
                      </a:lnTo>
                      <a:lnTo>
                        <a:pt x="52" y="0"/>
                      </a:lnTo>
                      <a:lnTo>
                        <a:pt x="27" y="3"/>
                      </a:lnTo>
                      <a:lnTo>
                        <a:pt x="18" y="8"/>
                      </a:lnTo>
                      <a:lnTo>
                        <a:pt x="9" y="15"/>
                      </a:lnTo>
                      <a:lnTo>
                        <a:pt x="3" y="22"/>
                      </a:lnTo>
                      <a:lnTo>
                        <a:pt x="0" y="28"/>
                      </a:lnTo>
                      <a:lnTo>
                        <a:pt x="0" y="37"/>
                      </a:lnTo>
                      <a:lnTo>
                        <a:pt x="3" y="41"/>
                      </a:lnTo>
                      <a:lnTo>
                        <a:pt x="6" y="45"/>
                      </a:lnTo>
                      <a:lnTo>
                        <a:pt x="10" y="49"/>
                      </a:lnTo>
                      <a:lnTo>
                        <a:pt x="18" y="53"/>
                      </a:lnTo>
                      <a:lnTo>
                        <a:pt x="27" y="57"/>
                      </a:lnTo>
                      <a:lnTo>
                        <a:pt x="37" y="61"/>
                      </a:lnTo>
                      <a:lnTo>
                        <a:pt x="68" y="67"/>
                      </a:lnTo>
                      <a:lnTo>
                        <a:pt x="102" y="75"/>
                      </a:lnTo>
                      <a:lnTo>
                        <a:pt x="136" y="82"/>
                      </a:lnTo>
                      <a:lnTo>
                        <a:pt x="170" y="89"/>
                      </a:lnTo>
                      <a:lnTo>
                        <a:pt x="202" y="94"/>
                      </a:lnTo>
                      <a:lnTo>
                        <a:pt x="230" y="98"/>
                      </a:lnTo>
                      <a:lnTo>
                        <a:pt x="243" y="98"/>
                      </a:lnTo>
                      <a:lnTo>
                        <a:pt x="253" y="98"/>
                      </a:lnTo>
                      <a:lnTo>
                        <a:pt x="262" y="98"/>
                      </a:lnTo>
                      <a:lnTo>
                        <a:pt x="270" y="95"/>
                      </a:lnTo>
                      <a:lnTo>
                        <a:pt x="281" y="91"/>
                      </a:lnTo>
                      <a:lnTo>
                        <a:pt x="292" y="89"/>
                      </a:lnTo>
                      <a:lnTo>
                        <a:pt x="309" y="82"/>
                      </a:lnTo>
                      <a:lnTo>
                        <a:pt x="323" y="75"/>
                      </a:lnTo>
                      <a:lnTo>
                        <a:pt x="327" y="70"/>
                      </a:lnTo>
                      <a:lnTo>
                        <a:pt x="332" y="63"/>
                      </a:lnTo>
                      <a:lnTo>
                        <a:pt x="334" y="59"/>
                      </a:lnTo>
                      <a:lnTo>
                        <a:pt x="334" y="54"/>
                      </a:lnTo>
                      <a:lnTo>
                        <a:pt x="332" y="49"/>
                      </a:lnTo>
                      <a:lnTo>
                        <a:pt x="326" y="42"/>
                      </a:lnTo>
                      <a:lnTo>
                        <a:pt x="315" y="37"/>
                      </a:lnTo>
                      <a:lnTo>
                        <a:pt x="305" y="30"/>
                      </a:lnTo>
                      <a:lnTo>
                        <a:pt x="296" y="26"/>
                      </a:lnTo>
                      <a:lnTo>
                        <a:pt x="293" y="23"/>
                      </a:lnTo>
                      <a:lnTo>
                        <a:pt x="292" y="23"/>
                      </a:lnTo>
                      <a:lnTo>
                        <a:pt x="267" y="19"/>
                      </a:lnTo>
                      <a:lnTo>
                        <a:pt x="242" y="14"/>
                      </a:lnTo>
                      <a:lnTo>
                        <a:pt x="233" y="12"/>
                      </a:lnTo>
                      <a:lnTo>
                        <a:pt x="226" y="12"/>
                      </a:lnTo>
                      <a:lnTo>
                        <a:pt x="221" y="11"/>
                      </a:lnTo>
                      <a:lnTo>
                        <a:pt x="217" y="11"/>
                      </a:lnTo>
                      <a:lnTo>
                        <a:pt x="212" y="11"/>
                      </a:lnTo>
                      <a:lnTo>
                        <a:pt x="214" y="11"/>
                      </a:lnTo>
                      <a:lnTo>
                        <a:pt x="215" y="12"/>
                      </a:lnTo>
                      <a:lnTo>
                        <a:pt x="220" y="14"/>
                      </a:lnTo>
                      <a:lnTo>
                        <a:pt x="226" y="14"/>
                      </a:lnTo>
                      <a:lnTo>
                        <a:pt x="228" y="15"/>
                      </a:lnTo>
                      <a:close/>
                    </a:path>
                  </a:pathLst>
                </a:custGeom>
                <a:noFill/>
                <a:ln w="6350">
                  <a:solidFill>
                    <a:srgbClr val="000000"/>
                  </a:solidFill>
                  <a:prstDash val="solid"/>
                  <a:round/>
                  <a:headEnd/>
                  <a:tailEnd/>
                </a:ln>
              </p:spPr>
              <p:txBody>
                <a:bodyPr/>
                <a:lstStyle/>
                <a:p>
                  <a:endParaRPr lang="en-US" sz="1350" dirty="0"/>
                </a:p>
              </p:txBody>
            </p:sp>
          </p:grpSp>
          <p:grpSp>
            <p:nvGrpSpPr>
              <p:cNvPr id="40" name="Group 60"/>
              <p:cNvGrpSpPr>
                <a:grpSpLocks/>
              </p:cNvGrpSpPr>
              <p:nvPr/>
            </p:nvGrpSpPr>
            <p:grpSpPr bwMode="auto">
              <a:xfrm>
                <a:off x="3331" y="2896"/>
                <a:ext cx="83" cy="98"/>
                <a:chOff x="3331" y="2896"/>
                <a:chExt cx="83" cy="98"/>
              </a:xfrm>
            </p:grpSpPr>
            <p:grpSp>
              <p:nvGrpSpPr>
                <p:cNvPr id="451" name="Group 61"/>
                <p:cNvGrpSpPr>
                  <a:grpSpLocks/>
                </p:cNvGrpSpPr>
                <p:nvPr/>
              </p:nvGrpSpPr>
              <p:grpSpPr bwMode="auto">
                <a:xfrm>
                  <a:off x="3331" y="2896"/>
                  <a:ext cx="83" cy="98"/>
                  <a:chOff x="3331" y="2896"/>
                  <a:chExt cx="83" cy="98"/>
                </a:xfrm>
              </p:grpSpPr>
              <p:pic>
                <p:nvPicPr>
                  <p:cNvPr id="453" name="Picture 62"/>
                  <p:cNvPicPr>
                    <a:picLocks noChangeAspect="1" noChangeArrowheads="1"/>
                  </p:cNvPicPr>
                  <p:nvPr/>
                </p:nvPicPr>
                <p:blipFill>
                  <a:blip r:embed="rId11" cstate="screen"/>
                  <a:srcRect/>
                  <a:stretch>
                    <a:fillRect/>
                  </a:stretch>
                </p:blipFill>
                <p:spPr bwMode="auto">
                  <a:xfrm>
                    <a:off x="3331" y="2896"/>
                    <a:ext cx="83" cy="98"/>
                  </a:xfrm>
                  <a:prstGeom prst="rect">
                    <a:avLst/>
                  </a:prstGeom>
                  <a:noFill/>
                  <a:ln w="9525">
                    <a:noFill/>
                    <a:miter lim="800000"/>
                    <a:headEnd/>
                    <a:tailEnd/>
                  </a:ln>
                </p:spPr>
              </p:pic>
              <p:sp>
                <p:nvSpPr>
                  <p:cNvPr id="454" name="Freeform 63"/>
                  <p:cNvSpPr>
                    <a:spLocks/>
                  </p:cNvSpPr>
                  <p:nvPr/>
                </p:nvSpPr>
                <p:spPr bwMode="auto">
                  <a:xfrm>
                    <a:off x="3332" y="2896"/>
                    <a:ext cx="81" cy="96"/>
                  </a:xfrm>
                  <a:custGeom>
                    <a:avLst/>
                    <a:gdLst>
                      <a:gd name="T0" fmla="*/ 56 w 162"/>
                      <a:gd name="T1" fmla="*/ 15 h 193"/>
                      <a:gd name="T2" fmla="*/ 71 w 162"/>
                      <a:gd name="T3" fmla="*/ 20 h 193"/>
                      <a:gd name="T4" fmla="*/ 84 w 162"/>
                      <a:gd name="T5" fmla="*/ 25 h 193"/>
                      <a:gd name="T6" fmla="*/ 96 w 162"/>
                      <a:gd name="T7" fmla="*/ 32 h 193"/>
                      <a:gd name="T8" fmla="*/ 108 w 162"/>
                      <a:gd name="T9" fmla="*/ 39 h 193"/>
                      <a:gd name="T10" fmla="*/ 120 w 162"/>
                      <a:gd name="T11" fmla="*/ 47 h 193"/>
                      <a:gd name="T12" fmla="*/ 130 w 162"/>
                      <a:gd name="T13" fmla="*/ 57 h 193"/>
                      <a:gd name="T14" fmla="*/ 142 w 162"/>
                      <a:gd name="T15" fmla="*/ 71 h 193"/>
                      <a:gd name="T16" fmla="*/ 153 w 162"/>
                      <a:gd name="T17" fmla="*/ 87 h 193"/>
                      <a:gd name="T18" fmla="*/ 159 w 162"/>
                      <a:gd name="T19" fmla="*/ 118 h 193"/>
                      <a:gd name="T20" fmla="*/ 162 w 162"/>
                      <a:gd name="T21" fmla="*/ 134 h 193"/>
                      <a:gd name="T22" fmla="*/ 162 w 162"/>
                      <a:gd name="T23" fmla="*/ 149 h 193"/>
                      <a:gd name="T24" fmla="*/ 161 w 162"/>
                      <a:gd name="T25" fmla="*/ 162 h 193"/>
                      <a:gd name="T26" fmla="*/ 158 w 162"/>
                      <a:gd name="T27" fmla="*/ 175 h 193"/>
                      <a:gd name="T28" fmla="*/ 150 w 162"/>
                      <a:gd name="T29" fmla="*/ 185 h 193"/>
                      <a:gd name="T30" fmla="*/ 140 w 162"/>
                      <a:gd name="T31" fmla="*/ 193 h 193"/>
                      <a:gd name="T32" fmla="*/ 125 w 162"/>
                      <a:gd name="T33" fmla="*/ 191 h 193"/>
                      <a:gd name="T34" fmla="*/ 108 w 162"/>
                      <a:gd name="T35" fmla="*/ 190 h 193"/>
                      <a:gd name="T36" fmla="*/ 90 w 162"/>
                      <a:gd name="T37" fmla="*/ 187 h 193"/>
                      <a:gd name="T38" fmla="*/ 74 w 162"/>
                      <a:gd name="T39" fmla="*/ 185 h 193"/>
                      <a:gd name="T40" fmla="*/ 58 w 162"/>
                      <a:gd name="T41" fmla="*/ 179 h 193"/>
                      <a:gd name="T42" fmla="*/ 43 w 162"/>
                      <a:gd name="T43" fmla="*/ 173 h 193"/>
                      <a:gd name="T44" fmla="*/ 33 w 162"/>
                      <a:gd name="T45" fmla="*/ 163 h 193"/>
                      <a:gd name="T46" fmla="*/ 25 w 162"/>
                      <a:gd name="T47" fmla="*/ 150 h 193"/>
                      <a:gd name="T48" fmla="*/ 19 w 162"/>
                      <a:gd name="T49" fmla="*/ 136 h 193"/>
                      <a:gd name="T50" fmla="*/ 15 w 162"/>
                      <a:gd name="T51" fmla="*/ 126 h 193"/>
                      <a:gd name="T52" fmla="*/ 8 w 162"/>
                      <a:gd name="T53" fmla="*/ 106 h 193"/>
                      <a:gd name="T54" fmla="*/ 5 w 162"/>
                      <a:gd name="T55" fmla="*/ 96 h 193"/>
                      <a:gd name="T56" fmla="*/ 3 w 162"/>
                      <a:gd name="T57" fmla="*/ 86 h 193"/>
                      <a:gd name="T58" fmla="*/ 2 w 162"/>
                      <a:gd name="T59" fmla="*/ 72 h 193"/>
                      <a:gd name="T60" fmla="*/ 0 w 162"/>
                      <a:gd name="T61" fmla="*/ 57 h 193"/>
                      <a:gd name="T62" fmla="*/ 0 w 162"/>
                      <a:gd name="T63" fmla="*/ 48 h 193"/>
                      <a:gd name="T64" fmla="*/ 0 w 162"/>
                      <a:gd name="T65" fmla="*/ 37 h 193"/>
                      <a:gd name="T66" fmla="*/ 3 w 162"/>
                      <a:gd name="T67" fmla="*/ 28 h 193"/>
                      <a:gd name="T68" fmla="*/ 6 w 162"/>
                      <a:gd name="T69" fmla="*/ 19 h 193"/>
                      <a:gd name="T70" fmla="*/ 11 w 162"/>
                      <a:gd name="T71" fmla="*/ 12 h 193"/>
                      <a:gd name="T72" fmla="*/ 18 w 162"/>
                      <a:gd name="T73" fmla="*/ 7 h 193"/>
                      <a:gd name="T74" fmla="*/ 22 w 162"/>
                      <a:gd name="T75" fmla="*/ 1 h 193"/>
                      <a:gd name="T76" fmla="*/ 25 w 162"/>
                      <a:gd name="T77" fmla="*/ 0 h 193"/>
                      <a:gd name="T78" fmla="*/ 37 w 162"/>
                      <a:gd name="T79" fmla="*/ 1 h 193"/>
                      <a:gd name="T80" fmla="*/ 44 w 162"/>
                      <a:gd name="T81" fmla="*/ 3 h 193"/>
                      <a:gd name="T82" fmla="*/ 50 w 162"/>
                      <a:gd name="T83" fmla="*/ 5 h 193"/>
                      <a:gd name="T84" fmla="*/ 58 w 162"/>
                      <a:gd name="T85" fmla="*/ 9 h 193"/>
                      <a:gd name="T86" fmla="*/ 62 w 162"/>
                      <a:gd name="T87" fmla="*/ 12 h 193"/>
                      <a:gd name="T88" fmla="*/ 64 w 162"/>
                      <a:gd name="T89" fmla="*/ 13 h 193"/>
                      <a:gd name="T90" fmla="*/ 64 w 162"/>
                      <a:gd name="T91" fmla="*/ 15 h 193"/>
                      <a:gd name="T92" fmla="*/ 61 w 162"/>
                      <a:gd name="T93" fmla="*/ 15 h 193"/>
                      <a:gd name="T94" fmla="*/ 56 w 162"/>
                      <a:gd name="T95" fmla="*/ 15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
                      <a:gd name="T145" fmla="*/ 0 h 193"/>
                      <a:gd name="T146" fmla="*/ 162 w 162"/>
                      <a:gd name="T147" fmla="*/ 193 h 1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 h="193">
                        <a:moveTo>
                          <a:pt x="56" y="15"/>
                        </a:moveTo>
                        <a:lnTo>
                          <a:pt x="71" y="20"/>
                        </a:lnTo>
                        <a:lnTo>
                          <a:pt x="84" y="25"/>
                        </a:lnTo>
                        <a:lnTo>
                          <a:pt x="96" y="32"/>
                        </a:lnTo>
                        <a:lnTo>
                          <a:pt x="108" y="39"/>
                        </a:lnTo>
                        <a:lnTo>
                          <a:pt x="120" y="47"/>
                        </a:lnTo>
                        <a:lnTo>
                          <a:pt x="130" y="57"/>
                        </a:lnTo>
                        <a:lnTo>
                          <a:pt x="142" y="71"/>
                        </a:lnTo>
                        <a:lnTo>
                          <a:pt x="153" y="87"/>
                        </a:lnTo>
                        <a:lnTo>
                          <a:pt x="159" y="118"/>
                        </a:lnTo>
                        <a:lnTo>
                          <a:pt x="162" y="134"/>
                        </a:lnTo>
                        <a:lnTo>
                          <a:pt x="162" y="149"/>
                        </a:lnTo>
                        <a:lnTo>
                          <a:pt x="161" y="162"/>
                        </a:lnTo>
                        <a:lnTo>
                          <a:pt x="158" y="175"/>
                        </a:lnTo>
                        <a:lnTo>
                          <a:pt x="150" y="185"/>
                        </a:lnTo>
                        <a:lnTo>
                          <a:pt x="140" y="193"/>
                        </a:lnTo>
                        <a:lnTo>
                          <a:pt x="125" y="191"/>
                        </a:lnTo>
                        <a:lnTo>
                          <a:pt x="108" y="190"/>
                        </a:lnTo>
                        <a:lnTo>
                          <a:pt x="90" y="187"/>
                        </a:lnTo>
                        <a:lnTo>
                          <a:pt x="74" y="185"/>
                        </a:lnTo>
                        <a:lnTo>
                          <a:pt x="58" y="179"/>
                        </a:lnTo>
                        <a:lnTo>
                          <a:pt x="43" y="173"/>
                        </a:lnTo>
                        <a:lnTo>
                          <a:pt x="33" y="163"/>
                        </a:lnTo>
                        <a:lnTo>
                          <a:pt x="25" y="150"/>
                        </a:lnTo>
                        <a:lnTo>
                          <a:pt x="19" y="136"/>
                        </a:lnTo>
                        <a:lnTo>
                          <a:pt x="15" y="126"/>
                        </a:lnTo>
                        <a:lnTo>
                          <a:pt x="8" y="106"/>
                        </a:lnTo>
                        <a:lnTo>
                          <a:pt x="5" y="96"/>
                        </a:lnTo>
                        <a:lnTo>
                          <a:pt x="3" y="86"/>
                        </a:lnTo>
                        <a:lnTo>
                          <a:pt x="2" y="72"/>
                        </a:lnTo>
                        <a:lnTo>
                          <a:pt x="0" y="57"/>
                        </a:lnTo>
                        <a:lnTo>
                          <a:pt x="0" y="48"/>
                        </a:lnTo>
                        <a:lnTo>
                          <a:pt x="0" y="37"/>
                        </a:lnTo>
                        <a:lnTo>
                          <a:pt x="3" y="28"/>
                        </a:lnTo>
                        <a:lnTo>
                          <a:pt x="6" y="19"/>
                        </a:lnTo>
                        <a:lnTo>
                          <a:pt x="11" y="12"/>
                        </a:lnTo>
                        <a:lnTo>
                          <a:pt x="18" y="7"/>
                        </a:lnTo>
                        <a:lnTo>
                          <a:pt x="22" y="1"/>
                        </a:lnTo>
                        <a:lnTo>
                          <a:pt x="25" y="0"/>
                        </a:lnTo>
                        <a:lnTo>
                          <a:pt x="37" y="1"/>
                        </a:lnTo>
                        <a:lnTo>
                          <a:pt x="44" y="3"/>
                        </a:lnTo>
                        <a:lnTo>
                          <a:pt x="50" y="5"/>
                        </a:lnTo>
                        <a:lnTo>
                          <a:pt x="58" y="9"/>
                        </a:lnTo>
                        <a:lnTo>
                          <a:pt x="62" y="12"/>
                        </a:lnTo>
                        <a:lnTo>
                          <a:pt x="64" y="13"/>
                        </a:lnTo>
                        <a:lnTo>
                          <a:pt x="64" y="15"/>
                        </a:lnTo>
                        <a:lnTo>
                          <a:pt x="61" y="15"/>
                        </a:lnTo>
                        <a:lnTo>
                          <a:pt x="56" y="15"/>
                        </a:lnTo>
                        <a:close/>
                      </a:path>
                    </a:pathLst>
                  </a:custGeom>
                  <a:noFill/>
                  <a:ln w="0">
                    <a:solidFill>
                      <a:srgbClr val="FFFFFF"/>
                    </a:solidFill>
                    <a:prstDash val="solid"/>
                    <a:round/>
                    <a:headEnd/>
                    <a:tailEnd/>
                  </a:ln>
                </p:spPr>
                <p:txBody>
                  <a:bodyPr/>
                  <a:lstStyle/>
                  <a:p>
                    <a:endParaRPr lang="en-US" sz="1350" dirty="0"/>
                  </a:p>
                </p:txBody>
              </p:sp>
              <p:sp>
                <p:nvSpPr>
                  <p:cNvPr id="455" name="Freeform 64"/>
                  <p:cNvSpPr>
                    <a:spLocks/>
                  </p:cNvSpPr>
                  <p:nvPr/>
                </p:nvSpPr>
                <p:spPr bwMode="auto">
                  <a:xfrm>
                    <a:off x="3332" y="2896"/>
                    <a:ext cx="81" cy="96"/>
                  </a:xfrm>
                  <a:custGeom>
                    <a:avLst/>
                    <a:gdLst>
                      <a:gd name="T0" fmla="*/ 56 w 162"/>
                      <a:gd name="T1" fmla="*/ 15 h 193"/>
                      <a:gd name="T2" fmla="*/ 71 w 162"/>
                      <a:gd name="T3" fmla="*/ 20 h 193"/>
                      <a:gd name="T4" fmla="*/ 84 w 162"/>
                      <a:gd name="T5" fmla="*/ 25 h 193"/>
                      <a:gd name="T6" fmla="*/ 96 w 162"/>
                      <a:gd name="T7" fmla="*/ 32 h 193"/>
                      <a:gd name="T8" fmla="*/ 108 w 162"/>
                      <a:gd name="T9" fmla="*/ 39 h 193"/>
                      <a:gd name="T10" fmla="*/ 120 w 162"/>
                      <a:gd name="T11" fmla="*/ 47 h 193"/>
                      <a:gd name="T12" fmla="*/ 130 w 162"/>
                      <a:gd name="T13" fmla="*/ 57 h 193"/>
                      <a:gd name="T14" fmla="*/ 142 w 162"/>
                      <a:gd name="T15" fmla="*/ 71 h 193"/>
                      <a:gd name="T16" fmla="*/ 153 w 162"/>
                      <a:gd name="T17" fmla="*/ 87 h 193"/>
                      <a:gd name="T18" fmla="*/ 159 w 162"/>
                      <a:gd name="T19" fmla="*/ 118 h 193"/>
                      <a:gd name="T20" fmla="*/ 162 w 162"/>
                      <a:gd name="T21" fmla="*/ 134 h 193"/>
                      <a:gd name="T22" fmla="*/ 162 w 162"/>
                      <a:gd name="T23" fmla="*/ 149 h 193"/>
                      <a:gd name="T24" fmla="*/ 161 w 162"/>
                      <a:gd name="T25" fmla="*/ 162 h 193"/>
                      <a:gd name="T26" fmla="*/ 158 w 162"/>
                      <a:gd name="T27" fmla="*/ 175 h 193"/>
                      <a:gd name="T28" fmla="*/ 150 w 162"/>
                      <a:gd name="T29" fmla="*/ 185 h 193"/>
                      <a:gd name="T30" fmla="*/ 140 w 162"/>
                      <a:gd name="T31" fmla="*/ 193 h 193"/>
                      <a:gd name="T32" fmla="*/ 125 w 162"/>
                      <a:gd name="T33" fmla="*/ 191 h 193"/>
                      <a:gd name="T34" fmla="*/ 108 w 162"/>
                      <a:gd name="T35" fmla="*/ 190 h 193"/>
                      <a:gd name="T36" fmla="*/ 90 w 162"/>
                      <a:gd name="T37" fmla="*/ 187 h 193"/>
                      <a:gd name="T38" fmla="*/ 74 w 162"/>
                      <a:gd name="T39" fmla="*/ 185 h 193"/>
                      <a:gd name="T40" fmla="*/ 58 w 162"/>
                      <a:gd name="T41" fmla="*/ 179 h 193"/>
                      <a:gd name="T42" fmla="*/ 43 w 162"/>
                      <a:gd name="T43" fmla="*/ 173 h 193"/>
                      <a:gd name="T44" fmla="*/ 33 w 162"/>
                      <a:gd name="T45" fmla="*/ 163 h 193"/>
                      <a:gd name="T46" fmla="*/ 25 w 162"/>
                      <a:gd name="T47" fmla="*/ 150 h 193"/>
                      <a:gd name="T48" fmla="*/ 19 w 162"/>
                      <a:gd name="T49" fmla="*/ 136 h 193"/>
                      <a:gd name="T50" fmla="*/ 15 w 162"/>
                      <a:gd name="T51" fmla="*/ 126 h 193"/>
                      <a:gd name="T52" fmla="*/ 8 w 162"/>
                      <a:gd name="T53" fmla="*/ 106 h 193"/>
                      <a:gd name="T54" fmla="*/ 5 w 162"/>
                      <a:gd name="T55" fmla="*/ 96 h 193"/>
                      <a:gd name="T56" fmla="*/ 3 w 162"/>
                      <a:gd name="T57" fmla="*/ 86 h 193"/>
                      <a:gd name="T58" fmla="*/ 2 w 162"/>
                      <a:gd name="T59" fmla="*/ 72 h 193"/>
                      <a:gd name="T60" fmla="*/ 0 w 162"/>
                      <a:gd name="T61" fmla="*/ 57 h 193"/>
                      <a:gd name="T62" fmla="*/ 0 w 162"/>
                      <a:gd name="T63" fmla="*/ 48 h 193"/>
                      <a:gd name="T64" fmla="*/ 0 w 162"/>
                      <a:gd name="T65" fmla="*/ 37 h 193"/>
                      <a:gd name="T66" fmla="*/ 3 w 162"/>
                      <a:gd name="T67" fmla="*/ 28 h 193"/>
                      <a:gd name="T68" fmla="*/ 6 w 162"/>
                      <a:gd name="T69" fmla="*/ 19 h 193"/>
                      <a:gd name="T70" fmla="*/ 11 w 162"/>
                      <a:gd name="T71" fmla="*/ 12 h 193"/>
                      <a:gd name="T72" fmla="*/ 18 w 162"/>
                      <a:gd name="T73" fmla="*/ 7 h 193"/>
                      <a:gd name="T74" fmla="*/ 22 w 162"/>
                      <a:gd name="T75" fmla="*/ 1 h 193"/>
                      <a:gd name="T76" fmla="*/ 25 w 162"/>
                      <a:gd name="T77" fmla="*/ 0 h 193"/>
                      <a:gd name="T78" fmla="*/ 37 w 162"/>
                      <a:gd name="T79" fmla="*/ 1 h 193"/>
                      <a:gd name="T80" fmla="*/ 44 w 162"/>
                      <a:gd name="T81" fmla="*/ 3 h 193"/>
                      <a:gd name="T82" fmla="*/ 50 w 162"/>
                      <a:gd name="T83" fmla="*/ 5 h 193"/>
                      <a:gd name="T84" fmla="*/ 58 w 162"/>
                      <a:gd name="T85" fmla="*/ 9 h 193"/>
                      <a:gd name="T86" fmla="*/ 62 w 162"/>
                      <a:gd name="T87" fmla="*/ 12 h 193"/>
                      <a:gd name="T88" fmla="*/ 64 w 162"/>
                      <a:gd name="T89" fmla="*/ 13 h 193"/>
                      <a:gd name="T90" fmla="*/ 64 w 162"/>
                      <a:gd name="T91" fmla="*/ 15 h 193"/>
                      <a:gd name="T92" fmla="*/ 61 w 162"/>
                      <a:gd name="T93" fmla="*/ 15 h 193"/>
                      <a:gd name="T94" fmla="*/ 56 w 162"/>
                      <a:gd name="T95" fmla="*/ 15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
                      <a:gd name="T145" fmla="*/ 0 h 193"/>
                      <a:gd name="T146" fmla="*/ 162 w 162"/>
                      <a:gd name="T147" fmla="*/ 193 h 1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 h="193">
                        <a:moveTo>
                          <a:pt x="56" y="15"/>
                        </a:moveTo>
                        <a:lnTo>
                          <a:pt x="71" y="20"/>
                        </a:lnTo>
                        <a:lnTo>
                          <a:pt x="84" y="25"/>
                        </a:lnTo>
                        <a:lnTo>
                          <a:pt x="96" y="32"/>
                        </a:lnTo>
                        <a:lnTo>
                          <a:pt x="108" y="39"/>
                        </a:lnTo>
                        <a:lnTo>
                          <a:pt x="120" y="47"/>
                        </a:lnTo>
                        <a:lnTo>
                          <a:pt x="130" y="57"/>
                        </a:lnTo>
                        <a:lnTo>
                          <a:pt x="142" y="71"/>
                        </a:lnTo>
                        <a:lnTo>
                          <a:pt x="153" y="87"/>
                        </a:lnTo>
                        <a:lnTo>
                          <a:pt x="159" y="118"/>
                        </a:lnTo>
                        <a:lnTo>
                          <a:pt x="162" y="134"/>
                        </a:lnTo>
                        <a:lnTo>
                          <a:pt x="162" y="149"/>
                        </a:lnTo>
                        <a:lnTo>
                          <a:pt x="161" y="162"/>
                        </a:lnTo>
                        <a:lnTo>
                          <a:pt x="158" y="175"/>
                        </a:lnTo>
                        <a:lnTo>
                          <a:pt x="150" y="185"/>
                        </a:lnTo>
                        <a:lnTo>
                          <a:pt x="140" y="193"/>
                        </a:lnTo>
                        <a:lnTo>
                          <a:pt x="125" y="191"/>
                        </a:lnTo>
                        <a:lnTo>
                          <a:pt x="108" y="190"/>
                        </a:lnTo>
                        <a:lnTo>
                          <a:pt x="90" y="187"/>
                        </a:lnTo>
                        <a:lnTo>
                          <a:pt x="74" y="185"/>
                        </a:lnTo>
                        <a:lnTo>
                          <a:pt x="58" y="179"/>
                        </a:lnTo>
                        <a:lnTo>
                          <a:pt x="43" y="173"/>
                        </a:lnTo>
                        <a:lnTo>
                          <a:pt x="33" y="163"/>
                        </a:lnTo>
                        <a:lnTo>
                          <a:pt x="25" y="150"/>
                        </a:lnTo>
                        <a:lnTo>
                          <a:pt x="19" y="136"/>
                        </a:lnTo>
                        <a:lnTo>
                          <a:pt x="15" y="126"/>
                        </a:lnTo>
                        <a:lnTo>
                          <a:pt x="8" y="106"/>
                        </a:lnTo>
                        <a:lnTo>
                          <a:pt x="5" y="96"/>
                        </a:lnTo>
                        <a:lnTo>
                          <a:pt x="3" y="86"/>
                        </a:lnTo>
                        <a:lnTo>
                          <a:pt x="2" y="72"/>
                        </a:lnTo>
                        <a:lnTo>
                          <a:pt x="0" y="57"/>
                        </a:lnTo>
                        <a:lnTo>
                          <a:pt x="0" y="48"/>
                        </a:lnTo>
                        <a:lnTo>
                          <a:pt x="0" y="37"/>
                        </a:lnTo>
                        <a:lnTo>
                          <a:pt x="3" y="28"/>
                        </a:lnTo>
                        <a:lnTo>
                          <a:pt x="6" y="19"/>
                        </a:lnTo>
                        <a:lnTo>
                          <a:pt x="11" y="12"/>
                        </a:lnTo>
                        <a:lnTo>
                          <a:pt x="18" y="7"/>
                        </a:lnTo>
                        <a:lnTo>
                          <a:pt x="22" y="1"/>
                        </a:lnTo>
                        <a:lnTo>
                          <a:pt x="25" y="0"/>
                        </a:lnTo>
                        <a:lnTo>
                          <a:pt x="37" y="1"/>
                        </a:lnTo>
                        <a:lnTo>
                          <a:pt x="44" y="3"/>
                        </a:lnTo>
                        <a:lnTo>
                          <a:pt x="50" y="5"/>
                        </a:lnTo>
                        <a:lnTo>
                          <a:pt x="58" y="9"/>
                        </a:lnTo>
                        <a:lnTo>
                          <a:pt x="62" y="12"/>
                        </a:lnTo>
                        <a:lnTo>
                          <a:pt x="64" y="13"/>
                        </a:lnTo>
                        <a:lnTo>
                          <a:pt x="64" y="15"/>
                        </a:lnTo>
                        <a:lnTo>
                          <a:pt x="61" y="15"/>
                        </a:lnTo>
                        <a:lnTo>
                          <a:pt x="56" y="15"/>
                        </a:lnTo>
                        <a:close/>
                      </a:path>
                    </a:pathLst>
                  </a:custGeom>
                  <a:solidFill>
                    <a:srgbClr val="000000"/>
                  </a:solidFill>
                  <a:ln w="9525">
                    <a:noFill/>
                    <a:round/>
                    <a:headEnd/>
                    <a:tailEnd/>
                  </a:ln>
                </p:spPr>
                <p:txBody>
                  <a:bodyPr/>
                  <a:lstStyle/>
                  <a:p>
                    <a:endParaRPr lang="en-US" sz="1350" dirty="0"/>
                  </a:p>
                </p:txBody>
              </p:sp>
              <p:pic>
                <p:nvPicPr>
                  <p:cNvPr id="456" name="Picture 65"/>
                  <p:cNvPicPr>
                    <a:picLocks noChangeAspect="1" noChangeArrowheads="1"/>
                  </p:cNvPicPr>
                  <p:nvPr/>
                </p:nvPicPr>
                <p:blipFill>
                  <a:blip r:embed="rId11" cstate="screen"/>
                  <a:srcRect/>
                  <a:stretch>
                    <a:fillRect/>
                  </a:stretch>
                </p:blipFill>
                <p:spPr bwMode="auto">
                  <a:xfrm>
                    <a:off x="3331" y="2896"/>
                    <a:ext cx="83" cy="98"/>
                  </a:xfrm>
                  <a:prstGeom prst="rect">
                    <a:avLst/>
                  </a:prstGeom>
                  <a:noFill/>
                  <a:ln w="9525">
                    <a:noFill/>
                    <a:miter lim="800000"/>
                    <a:headEnd/>
                    <a:tailEnd/>
                  </a:ln>
                </p:spPr>
              </p:pic>
            </p:grpSp>
            <p:sp>
              <p:nvSpPr>
                <p:cNvPr id="452" name="Freeform 66"/>
                <p:cNvSpPr>
                  <a:spLocks/>
                </p:cNvSpPr>
                <p:nvPr/>
              </p:nvSpPr>
              <p:spPr bwMode="auto">
                <a:xfrm>
                  <a:off x="3332" y="2896"/>
                  <a:ext cx="81" cy="96"/>
                </a:xfrm>
                <a:custGeom>
                  <a:avLst/>
                  <a:gdLst>
                    <a:gd name="T0" fmla="*/ 56 w 162"/>
                    <a:gd name="T1" fmla="*/ 15 h 193"/>
                    <a:gd name="T2" fmla="*/ 71 w 162"/>
                    <a:gd name="T3" fmla="*/ 20 h 193"/>
                    <a:gd name="T4" fmla="*/ 84 w 162"/>
                    <a:gd name="T5" fmla="*/ 25 h 193"/>
                    <a:gd name="T6" fmla="*/ 96 w 162"/>
                    <a:gd name="T7" fmla="*/ 32 h 193"/>
                    <a:gd name="T8" fmla="*/ 108 w 162"/>
                    <a:gd name="T9" fmla="*/ 39 h 193"/>
                    <a:gd name="T10" fmla="*/ 120 w 162"/>
                    <a:gd name="T11" fmla="*/ 47 h 193"/>
                    <a:gd name="T12" fmla="*/ 130 w 162"/>
                    <a:gd name="T13" fmla="*/ 57 h 193"/>
                    <a:gd name="T14" fmla="*/ 142 w 162"/>
                    <a:gd name="T15" fmla="*/ 71 h 193"/>
                    <a:gd name="T16" fmla="*/ 153 w 162"/>
                    <a:gd name="T17" fmla="*/ 87 h 193"/>
                    <a:gd name="T18" fmla="*/ 159 w 162"/>
                    <a:gd name="T19" fmla="*/ 118 h 193"/>
                    <a:gd name="T20" fmla="*/ 162 w 162"/>
                    <a:gd name="T21" fmla="*/ 134 h 193"/>
                    <a:gd name="T22" fmla="*/ 162 w 162"/>
                    <a:gd name="T23" fmla="*/ 149 h 193"/>
                    <a:gd name="T24" fmla="*/ 161 w 162"/>
                    <a:gd name="T25" fmla="*/ 162 h 193"/>
                    <a:gd name="T26" fmla="*/ 158 w 162"/>
                    <a:gd name="T27" fmla="*/ 175 h 193"/>
                    <a:gd name="T28" fmla="*/ 150 w 162"/>
                    <a:gd name="T29" fmla="*/ 185 h 193"/>
                    <a:gd name="T30" fmla="*/ 140 w 162"/>
                    <a:gd name="T31" fmla="*/ 193 h 193"/>
                    <a:gd name="T32" fmla="*/ 125 w 162"/>
                    <a:gd name="T33" fmla="*/ 191 h 193"/>
                    <a:gd name="T34" fmla="*/ 108 w 162"/>
                    <a:gd name="T35" fmla="*/ 190 h 193"/>
                    <a:gd name="T36" fmla="*/ 90 w 162"/>
                    <a:gd name="T37" fmla="*/ 187 h 193"/>
                    <a:gd name="T38" fmla="*/ 74 w 162"/>
                    <a:gd name="T39" fmla="*/ 185 h 193"/>
                    <a:gd name="T40" fmla="*/ 58 w 162"/>
                    <a:gd name="T41" fmla="*/ 179 h 193"/>
                    <a:gd name="T42" fmla="*/ 43 w 162"/>
                    <a:gd name="T43" fmla="*/ 173 h 193"/>
                    <a:gd name="T44" fmla="*/ 33 w 162"/>
                    <a:gd name="T45" fmla="*/ 163 h 193"/>
                    <a:gd name="T46" fmla="*/ 25 w 162"/>
                    <a:gd name="T47" fmla="*/ 150 h 193"/>
                    <a:gd name="T48" fmla="*/ 19 w 162"/>
                    <a:gd name="T49" fmla="*/ 136 h 193"/>
                    <a:gd name="T50" fmla="*/ 15 w 162"/>
                    <a:gd name="T51" fmla="*/ 126 h 193"/>
                    <a:gd name="T52" fmla="*/ 8 w 162"/>
                    <a:gd name="T53" fmla="*/ 106 h 193"/>
                    <a:gd name="T54" fmla="*/ 5 w 162"/>
                    <a:gd name="T55" fmla="*/ 96 h 193"/>
                    <a:gd name="T56" fmla="*/ 3 w 162"/>
                    <a:gd name="T57" fmla="*/ 86 h 193"/>
                    <a:gd name="T58" fmla="*/ 2 w 162"/>
                    <a:gd name="T59" fmla="*/ 72 h 193"/>
                    <a:gd name="T60" fmla="*/ 0 w 162"/>
                    <a:gd name="T61" fmla="*/ 57 h 193"/>
                    <a:gd name="T62" fmla="*/ 0 w 162"/>
                    <a:gd name="T63" fmla="*/ 48 h 193"/>
                    <a:gd name="T64" fmla="*/ 0 w 162"/>
                    <a:gd name="T65" fmla="*/ 37 h 193"/>
                    <a:gd name="T66" fmla="*/ 3 w 162"/>
                    <a:gd name="T67" fmla="*/ 28 h 193"/>
                    <a:gd name="T68" fmla="*/ 6 w 162"/>
                    <a:gd name="T69" fmla="*/ 19 h 193"/>
                    <a:gd name="T70" fmla="*/ 11 w 162"/>
                    <a:gd name="T71" fmla="*/ 12 h 193"/>
                    <a:gd name="T72" fmla="*/ 18 w 162"/>
                    <a:gd name="T73" fmla="*/ 7 h 193"/>
                    <a:gd name="T74" fmla="*/ 22 w 162"/>
                    <a:gd name="T75" fmla="*/ 1 h 193"/>
                    <a:gd name="T76" fmla="*/ 25 w 162"/>
                    <a:gd name="T77" fmla="*/ 0 h 193"/>
                    <a:gd name="T78" fmla="*/ 37 w 162"/>
                    <a:gd name="T79" fmla="*/ 1 h 193"/>
                    <a:gd name="T80" fmla="*/ 44 w 162"/>
                    <a:gd name="T81" fmla="*/ 3 h 193"/>
                    <a:gd name="T82" fmla="*/ 50 w 162"/>
                    <a:gd name="T83" fmla="*/ 5 h 193"/>
                    <a:gd name="T84" fmla="*/ 58 w 162"/>
                    <a:gd name="T85" fmla="*/ 9 h 193"/>
                    <a:gd name="T86" fmla="*/ 62 w 162"/>
                    <a:gd name="T87" fmla="*/ 12 h 193"/>
                    <a:gd name="T88" fmla="*/ 64 w 162"/>
                    <a:gd name="T89" fmla="*/ 13 h 193"/>
                    <a:gd name="T90" fmla="*/ 64 w 162"/>
                    <a:gd name="T91" fmla="*/ 15 h 193"/>
                    <a:gd name="T92" fmla="*/ 61 w 162"/>
                    <a:gd name="T93" fmla="*/ 15 h 193"/>
                    <a:gd name="T94" fmla="*/ 56 w 162"/>
                    <a:gd name="T95" fmla="*/ 15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
                    <a:gd name="T145" fmla="*/ 0 h 193"/>
                    <a:gd name="T146" fmla="*/ 162 w 162"/>
                    <a:gd name="T147" fmla="*/ 193 h 1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 h="193">
                      <a:moveTo>
                        <a:pt x="56" y="15"/>
                      </a:moveTo>
                      <a:lnTo>
                        <a:pt x="71" y="20"/>
                      </a:lnTo>
                      <a:lnTo>
                        <a:pt x="84" y="25"/>
                      </a:lnTo>
                      <a:lnTo>
                        <a:pt x="96" y="32"/>
                      </a:lnTo>
                      <a:lnTo>
                        <a:pt x="108" y="39"/>
                      </a:lnTo>
                      <a:lnTo>
                        <a:pt x="120" y="47"/>
                      </a:lnTo>
                      <a:lnTo>
                        <a:pt x="130" y="57"/>
                      </a:lnTo>
                      <a:lnTo>
                        <a:pt x="142" y="71"/>
                      </a:lnTo>
                      <a:lnTo>
                        <a:pt x="153" y="87"/>
                      </a:lnTo>
                      <a:lnTo>
                        <a:pt x="159" y="118"/>
                      </a:lnTo>
                      <a:lnTo>
                        <a:pt x="162" y="134"/>
                      </a:lnTo>
                      <a:lnTo>
                        <a:pt x="162" y="149"/>
                      </a:lnTo>
                      <a:lnTo>
                        <a:pt x="161" y="162"/>
                      </a:lnTo>
                      <a:lnTo>
                        <a:pt x="158" y="175"/>
                      </a:lnTo>
                      <a:lnTo>
                        <a:pt x="150" y="185"/>
                      </a:lnTo>
                      <a:lnTo>
                        <a:pt x="140" y="193"/>
                      </a:lnTo>
                      <a:lnTo>
                        <a:pt x="125" y="191"/>
                      </a:lnTo>
                      <a:lnTo>
                        <a:pt x="108" y="190"/>
                      </a:lnTo>
                      <a:lnTo>
                        <a:pt x="90" y="187"/>
                      </a:lnTo>
                      <a:lnTo>
                        <a:pt x="74" y="185"/>
                      </a:lnTo>
                      <a:lnTo>
                        <a:pt x="58" y="179"/>
                      </a:lnTo>
                      <a:lnTo>
                        <a:pt x="43" y="173"/>
                      </a:lnTo>
                      <a:lnTo>
                        <a:pt x="33" y="163"/>
                      </a:lnTo>
                      <a:lnTo>
                        <a:pt x="25" y="150"/>
                      </a:lnTo>
                      <a:lnTo>
                        <a:pt x="19" y="136"/>
                      </a:lnTo>
                      <a:lnTo>
                        <a:pt x="15" y="126"/>
                      </a:lnTo>
                      <a:lnTo>
                        <a:pt x="8" y="106"/>
                      </a:lnTo>
                      <a:lnTo>
                        <a:pt x="5" y="96"/>
                      </a:lnTo>
                      <a:lnTo>
                        <a:pt x="3" y="86"/>
                      </a:lnTo>
                      <a:lnTo>
                        <a:pt x="2" y="72"/>
                      </a:lnTo>
                      <a:lnTo>
                        <a:pt x="0" y="57"/>
                      </a:lnTo>
                      <a:lnTo>
                        <a:pt x="0" y="48"/>
                      </a:lnTo>
                      <a:lnTo>
                        <a:pt x="0" y="37"/>
                      </a:lnTo>
                      <a:lnTo>
                        <a:pt x="3" y="28"/>
                      </a:lnTo>
                      <a:lnTo>
                        <a:pt x="6" y="19"/>
                      </a:lnTo>
                      <a:lnTo>
                        <a:pt x="11" y="12"/>
                      </a:lnTo>
                      <a:lnTo>
                        <a:pt x="18" y="7"/>
                      </a:lnTo>
                      <a:lnTo>
                        <a:pt x="22" y="1"/>
                      </a:lnTo>
                      <a:lnTo>
                        <a:pt x="25" y="0"/>
                      </a:lnTo>
                      <a:lnTo>
                        <a:pt x="37" y="1"/>
                      </a:lnTo>
                      <a:lnTo>
                        <a:pt x="44" y="3"/>
                      </a:lnTo>
                      <a:lnTo>
                        <a:pt x="50" y="5"/>
                      </a:lnTo>
                      <a:lnTo>
                        <a:pt x="58" y="9"/>
                      </a:lnTo>
                      <a:lnTo>
                        <a:pt x="62" y="12"/>
                      </a:lnTo>
                      <a:lnTo>
                        <a:pt x="64" y="13"/>
                      </a:lnTo>
                      <a:lnTo>
                        <a:pt x="64" y="15"/>
                      </a:lnTo>
                      <a:lnTo>
                        <a:pt x="61" y="15"/>
                      </a:lnTo>
                      <a:lnTo>
                        <a:pt x="56" y="15"/>
                      </a:lnTo>
                      <a:close/>
                    </a:path>
                  </a:pathLst>
                </a:custGeom>
                <a:noFill/>
                <a:ln w="6350">
                  <a:solidFill>
                    <a:srgbClr val="000000"/>
                  </a:solidFill>
                  <a:prstDash val="solid"/>
                  <a:round/>
                  <a:headEnd/>
                  <a:tailEnd/>
                </a:ln>
              </p:spPr>
              <p:txBody>
                <a:bodyPr/>
                <a:lstStyle/>
                <a:p>
                  <a:endParaRPr lang="en-US" sz="1350" dirty="0"/>
                </a:p>
              </p:txBody>
            </p:sp>
          </p:grpSp>
          <p:grpSp>
            <p:nvGrpSpPr>
              <p:cNvPr id="41" name="Group 67"/>
              <p:cNvGrpSpPr>
                <a:grpSpLocks/>
              </p:cNvGrpSpPr>
              <p:nvPr/>
            </p:nvGrpSpPr>
            <p:grpSpPr bwMode="auto">
              <a:xfrm>
                <a:off x="2169" y="2684"/>
                <a:ext cx="82" cy="76"/>
                <a:chOff x="2169" y="2684"/>
                <a:chExt cx="82" cy="76"/>
              </a:xfrm>
            </p:grpSpPr>
            <p:grpSp>
              <p:nvGrpSpPr>
                <p:cNvPr id="445" name="Group 68"/>
                <p:cNvGrpSpPr>
                  <a:grpSpLocks/>
                </p:cNvGrpSpPr>
                <p:nvPr/>
              </p:nvGrpSpPr>
              <p:grpSpPr bwMode="auto">
                <a:xfrm>
                  <a:off x="2169" y="2684"/>
                  <a:ext cx="82" cy="76"/>
                  <a:chOff x="2169" y="2684"/>
                  <a:chExt cx="82" cy="76"/>
                </a:xfrm>
              </p:grpSpPr>
              <p:pic>
                <p:nvPicPr>
                  <p:cNvPr id="447" name="Picture 69"/>
                  <p:cNvPicPr>
                    <a:picLocks noChangeAspect="1" noChangeArrowheads="1"/>
                  </p:cNvPicPr>
                  <p:nvPr/>
                </p:nvPicPr>
                <p:blipFill>
                  <a:blip r:embed="rId12" cstate="screen"/>
                  <a:srcRect/>
                  <a:stretch>
                    <a:fillRect/>
                  </a:stretch>
                </p:blipFill>
                <p:spPr bwMode="auto">
                  <a:xfrm>
                    <a:off x="2169" y="2684"/>
                    <a:ext cx="82" cy="76"/>
                  </a:xfrm>
                  <a:prstGeom prst="rect">
                    <a:avLst/>
                  </a:prstGeom>
                  <a:noFill/>
                  <a:ln w="9525">
                    <a:noFill/>
                    <a:miter lim="800000"/>
                    <a:headEnd/>
                    <a:tailEnd/>
                  </a:ln>
                </p:spPr>
              </p:pic>
              <p:sp>
                <p:nvSpPr>
                  <p:cNvPr id="448" name="Freeform 70"/>
                  <p:cNvSpPr>
                    <a:spLocks/>
                  </p:cNvSpPr>
                  <p:nvPr/>
                </p:nvSpPr>
                <p:spPr bwMode="auto">
                  <a:xfrm>
                    <a:off x="2170" y="2684"/>
                    <a:ext cx="80" cy="75"/>
                  </a:xfrm>
                  <a:custGeom>
                    <a:avLst/>
                    <a:gdLst>
                      <a:gd name="T0" fmla="*/ 0 w 159"/>
                      <a:gd name="T1" fmla="*/ 28 h 148"/>
                      <a:gd name="T2" fmla="*/ 2 w 159"/>
                      <a:gd name="T3" fmla="*/ 32 h 148"/>
                      <a:gd name="T4" fmla="*/ 3 w 159"/>
                      <a:gd name="T5" fmla="*/ 37 h 148"/>
                      <a:gd name="T6" fmla="*/ 8 w 159"/>
                      <a:gd name="T7" fmla="*/ 51 h 148"/>
                      <a:gd name="T8" fmla="*/ 12 w 159"/>
                      <a:gd name="T9" fmla="*/ 68 h 148"/>
                      <a:gd name="T10" fmla="*/ 17 w 159"/>
                      <a:gd name="T11" fmla="*/ 87 h 148"/>
                      <a:gd name="T12" fmla="*/ 22 w 159"/>
                      <a:gd name="T13" fmla="*/ 106 h 148"/>
                      <a:gd name="T14" fmla="*/ 27 w 159"/>
                      <a:gd name="T15" fmla="*/ 122 h 148"/>
                      <a:gd name="T16" fmla="*/ 30 w 159"/>
                      <a:gd name="T17" fmla="*/ 128 h 148"/>
                      <a:gd name="T18" fmla="*/ 31 w 159"/>
                      <a:gd name="T19" fmla="*/ 134 h 148"/>
                      <a:gd name="T20" fmla="*/ 34 w 159"/>
                      <a:gd name="T21" fmla="*/ 138 h 148"/>
                      <a:gd name="T22" fmla="*/ 36 w 159"/>
                      <a:gd name="T23" fmla="*/ 140 h 148"/>
                      <a:gd name="T24" fmla="*/ 43 w 159"/>
                      <a:gd name="T25" fmla="*/ 144 h 148"/>
                      <a:gd name="T26" fmla="*/ 52 w 159"/>
                      <a:gd name="T27" fmla="*/ 147 h 148"/>
                      <a:gd name="T28" fmla="*/ 62 w 159"/>
                      <a:gd name="T29" fmla="*/ 147 h 148"/>
                      <a:gd name="T30" fmla="*/ 71 w 159"/>
                      <a:gd name="T31" fmla="*/ 148 h 148"/>
                      <a:gd name="T32" fmla="*/ 89 w 159"/>
                      <a:gd name="T33" fmla="*/ 148 h 148"/>
                      <a:gd name="T34" fmla="*/ 108 w 159"/>
                      <a:gd name="T35" fmla="*/ 148 h 148"/>
                      <a:gd name="T36" fmla="*/ 126 w 159"/>
                      <a:gd name="T37" fmla="*/ 146 h 148"/>
                      <a:gd name="T38" fmla="*/ 134 w 159"/>
                      <a:gd name="T39" fmla="*/ 144 h 148"/>
                      <a:gd name="T40" fmla="*/ 142 w 159"/>
                      <a:gd name="T41" fmla="*/ 140 h 148"/>
                      <a:gd name="T42" fmla="*/ 146 w 159"/>
                      <a:gd name="T43" fmla="*/ 135 h 148"/>
                      <a:gd name="T44" fmla="*/ 151 w 159"/>
                      <a:gd name="T45" fmla="*/ 128 h 148"/>
                      <a:gd name="T46" fmla="*/ 156 w 159"/>
                      <a:gd name="T47" fmla="*/ 112 h 148"/>
                      <a:gd name="T48" fmla="*/ 158 w 159"/>
                      <a:gd name="T49" fmla="*/ 106 h 148"/>
                      <a:gd name="T50" fmla="*/ 159 w 159"/>
                      <a:gd name="T51" fmla="*/ 99 h 148"/>
                      <a:gd name="T52" fmla="*/ 159 w 159"/>
                      <a:gd name="T53" fmla="*/ 94 h 148"/>
                      <a:gd name="T54" fmla="*/ 159 w 159"/>
                      <a:gd name="T55" fmla="*/ 92 h 148"/>
                      <a:gd name="T56" fmla="*/ 156 w 159"/>
                      <a:gd name="T57" fmla="*/ 72 h 148"/>
                      <a:gd name="T58" fmla="*/ 154 w 159"/>
                      <a:gd name="T59" fmla="*/ 61 h 148"/>
                      <a:gd name="T60" fmla="*/ 151 w 159"/>
                      <a:gd name="T61" fmla="*/ 52 h 148"/>
                      <a:gd name="T62" fmla="*/ 146 w 159"/>
                      <a:gd name="T63" fmla="*/ 45 h 148"/>
                      <a:gd name="T64" fmla="*/ 142 w 159"/>
                      <a:gd name="T65" fmla="*/ 37 h 148"/>
                      <a:gd name="T66" fmla="*/ 130 w 159"/>
                      <a:gd name="T67" fmla="*/ 21 h 148"/>
                      <a:gd name="T68" fmla="*/ 124 w 159"/>
                      <a:gd name="T69" fmla="*/ 15 h 148"/>
                      <a:gd name="T70" fmla="*/ 120 w 159"/>
                      <a:gd name="T71" fmla="*/ 9 h 148"/>
                      <a:gd name="T72" fmla="*/ 117 w 159"/>
                      <a:gd name="T73" fmla="*/ 5 h 148"/>
                      <a:gd name="T74" fmla="*/ 115 w 159"/>
                      <a:gd name="T75" fmla="*/ 4 h 148"/>
                      <a:gd name="T76" fmla="*/ 95 w 159"/>
                      <a:gd name="T77" fmla="*/ 5 h 148"/>
                      <a:gd name="T78" fmla="*/ 75 w 159"/>
                      <a:gd name="T79" fmla="*/ 5 h 148"/>
                      <a:gd name="T80" fmla="*/ 59 w 159"/>
                      <a:gd name="T81" fmla="*/ 5 h 148"/>
                      <a:gd name="T82" fmla="*/ 46 w 159"/>
                      <a:gd name="T83" fmla="*/ 4 h 148"/>
                      <a:gd name="T84" fmla="*/ 36 w 159"/>
                      <a:gd name="T85" fmla="*/ 2 h 148"/>
                      <a:gd name="T86" fmla="*/ 25 w 159"/>
                      <a:gd name="T87" fmla="*/ 1 h 148"/>
                      <a:gd name="T88" fmla="*/ 18 w 159"/>
                      <a:gd name="T89" fmla="*/ 1 h 148"/>
                      <a:gd name="T90" fmla="*/ 12 w 159"/>
                      <a:gd name="T91" fmla="*/ 0 h 148"/>
                      <a:gd name="T92" fmla="*/ 5 w 159"/>
                      <a:gd name="T93" fmla="*/ 0 h 148"/>
                      <a:gd name="T94" fmla="*/ 2 w 159"/>
                      <a:gd name="T95" fmla="*/ 4 h 148"/>
                      <a:gd name="T96" fmla="*/ 0 w 159"/>
                      <a:gd name="T97" fmla="*/ 8 h 148"/>
                      <a:gd name="T98" fmla="*/ 0 w 159"/>
                      <a:gd name="T99" fmla="*/ 13 h 148"/>
                      <a:gd name="T100" fmla="*/ 0 w 159"/>
                      <a:gd name="T101" fmla="*/ 20 h 148"/>
                      <a:gd name="T102" fmla="*/ 0 w 159"/>
                      <a:gd name="T103" fmla="*/ 28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8"/>
                      <a:gd name="T158" fmla="*/ 159 w 15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8">
                        <a:moveTo>
                          <a:pt x="0" y="28"/>
                        </a:moveTo>
                        <a:lnTo>
                          <a:pt x="2" y="32"/>
                        </a:lnTo>
                        <a:lnTo>
                          <a:pt x="3" y="37"/>
                        </a:lnTo>
                        <a:lnTo>
                          <a:pt x="8" y="51"/>
                        </a:lnTo>
                        <a:lnTo>
                          <a:pt x="12" y="68"/>
                        </a:lnTo>
                        <a:lnTo>
                          <a:pt x="17" y="87"/>
                        </a:lnTo>
                        <a:lnTo>
                          <a:pt x="22" y="106"/>
                        </a:lnTo>
                        <a:lnTo>
                          <a:pt x="27" y="122"/>
                        </a:lnTo>
                        <a:lnTo>
                          <a:pt x="30" y="128"/>
                        </a:lnTo>
                        <a:lnTo>
                          <a:pt x="31" y="134"/>
                        </a:lnTo>
                        <a:lnTo>
                          <a:pt x="34" y="138"/>
                        </a:lnTo>
                        <a:lnTo>
                          <a:pt x="36" y="140"/>
                        </a:lnTo>
                        <a:lnTo>
                          <a:pt x="43" y="144"/>
                        </a:lnTo>
                        <a:lnTo>
                          <a:pt x="52" y="147"/>
                        </a:lnTo>
                        <a:lnTo>
                          <a:pt x="62" y="147"/>
                        </a:lnTo>
                        <a:lnTo>
                          <a:pt x="71" y="148"/>
                        </a:lnTo>
                        <a:lnTo>
                          <a:pt x="89" y="148"/>
                        </a:lnTo>
                        <a:lnTo>
                          <a:pt x="108" y="148"/>
                        </a:lnTo>
                        <a:lnTo>
                          <a:pt x="126" y="146"/>
                        </a:lnTo>
                        <a:lnTo>
                          <a:pt x="134" y="144"/>
                        </a:lnTo>
                        <a:lnTo>
                          <a:pt x="142" y="140"/>
                        </a:lnTo>
                        <a:lnTo>
                          <a:pt x="146" y="135"/>
                        </a:lnTo>
                        <a:lnTo>
                          <a:pt x="151" y="128"/>
                        </a:lnTo>
                        <a:lnTo>
                          <a:pt x="156" y="112"/>
                        </a:lnTo>
                        <a:lnTo>
                          <a:pt x="158" y="106"/>
                        </a:lnTo>
                        <a:lnTo>
                          <a:pt x="159" y="99"/>
                        </a:lnTo>
                        <a:lnTo>
                          <a:pt x="159" y="94"/>
                        </a:lnTo>
                        <a:lnTo>
                          <a:pt x="159" y="92"/>
                        </a:lnTo>
                        <a:lnTo>
                          <a:pt x="156" y="72"/>
                        </a:lnTo>
                        <a:lnTo>
                          <a:pt x="154" y="61"/>
                        </a:lnTo>
                        <a:lnTo>
                          <a:pt x="151" y="52"/>
                        </a:lnTo>
                        <a:lnTo>
                          <a:pt x="146" y="45"/>
                        </a:lnTo>
                        <a:lnTo>
                          <a:pt x="142" y="37"/>
                        </a:lnTo>
                        <a:lnTo>
                          <a:pt x="130" y="21"/>
                        </a:lnTo>
                        <a:lnTo>
                          <a:pt x="124" y="15"/>
                        </a:lnTo>
                        <a:lnTo>
                          <a:pt x="120" y="9"/>
                        </a:lnTo>
                        <a:lnTo>
                          <a:pt x="117" y="5"/>
                        </a:lnTo>
                        <a:lnTo>
                          <a:pt x="115" y="4"/>
                        </a:lnTo>
                        <a:lnTo>
                          <a:pt x="95" y="5"/>
                        </a:lnTo>
                        <a:lnTo>
                          <a:pt x="75" y="5"/>
                        </a:lnTo>
                        <a:lnTo>
                          <a:pt x="59" y="5"/>
                        </a:lnTo>
                        <a:lnTo>
                          <a:pt x="46" y="4"/>
                        </a:lnTo>
                        <a:lnTo>
                          <a:pt x="36" y="2"/>
                        </a:lnTo>
                        <a:lnTo>
                          <a:pt x="25" y="1"/>
                        </a:lnTo>
                        <a:lnTo>
                          <a:pt x="18" y="1"/>
                        </a:lnTo>
                        <a:lnTo>
                          <a:pt x="12" y="0"/>
                        </a:lnTo>
                        <a:lnTo>
                          <a:pt x="5" y="0"/>
                        </a:lnTo>
                        <a:lnTo>
                          <a:pt x="2" y="4"/>
                        </a:lnTo>
                        <a:lnTo>
                          <a:pt x="0" y="8"/>
                        </a:lnTo>
                        <a:lnTo>
                          <a:pt x="0" y="13"/>
                        </a:lnTo>
                        <a:lnTo>
                          <a:pt x="0" y="20"/>
                        </a:lnTo>
                        <a:lnTo>
                          <a:pt x="0" y="28"/>
                        </a:lnTo>
                        <a:close/>
                      </a:path>
                    </a:pathLst>
                  </a:custGeom>
                  <a:noFill/>
                  <a:ln w="0">
                    <a:solidFill>
                      <a:srgbClr val="FFFFFF"/>
                    </a:solidFill>
                    <a:prstDash val="solid"/>
                    <a:round/>
                    <a:headEnd/>
                    <a:tailEnd/>
                  </a:ln>
                </p:spPr>
                <p:txBody>
                  <a:bodyPr/>
                  <a:lstStyle/>
                  <a:p>
                    <a:endParaRPr lang="en-US" sz="1350" dirty="0"/>
                  </a:p>
                </p:txBody>
              </p:sp>
              <p:sp>
                <p:nvSpPr>
                  <p:cNvPr id="449" name="Freeform 71"/>
                  <p:cNvSpPr>
                    <a:spLocks/>
                  </p:cNvSpPr>
                  <p:nvPr/>
                </p:nvSpPr>
                <p:spPr bwMode="auto">
                  <a:xfrm>
                    <a:off x="2170" y="2684"/>
                    <a:ext cx="80" cy="75"/>
                  </a:xfrm>
                  <a:custGeom>
                    <a:avLst/>
                    <a:gdLst>
                      <a:gd name="T0" fmla="*/ 0 w 159"/>
                      <a:gd name="T1" fmla="*/ 28 h 148"/>
                      <a:gd name="T2" fmla="*/ 2 w 159"/>
                      <a:gd name="T3" fmla="*/ 32 h 148"/>
                      <a:gd name="T4" fmla="*/ 3 w 159"/>
                      <a:gd name="T5" fmla="*/ 37 h 148"/>
                      <a:gd name="T6" fmla="*/ 8 w 159"/>
                      <a:gd name="T7" fmla="*/ 51 h 148"/>
                      <a:gd name="T8" fmla="*/ 12 w 159"/>
                      <a:gd name="T9" fmla="*/ 68 h 148"/>
                      <a:gd name="T10" fmla="*/ 17 w 159"/>
                      <a:gd name="T11" fmla="*/ 87 h 148"/>
                      <a:gd name="T12" fmla="*/ 22 w 159"/>
                      <a:gd name="T13" fmla="*/ 106 h 148"/>
                      <a:gd name="T14" fmla="*/ 27 w 159"/>
                      <a:gd name="T15" fmla="*/ 122 h 148"/>
                      <a:gd name="T16" fmla="*/ 30 w 159"/>
                      <a:gd name="T17" fmla="*/ 128 h 148"/>
                      <a:gd name="T18" fmla="*/ 31 w 159"/>
                      <a:gd name="T19" fmla="*/ 134 h 148"/>
                      <a:gd name="T20" fmla="*/ 34 w 159"/>
                      <a:gd name="T21" fmla="*/ 138 h 148"/>
                      <a:gd name="T22" fmla="*/ 36 w 159"/>
                      <a:gd name="T23" fmla="*/ 140 h 148"/>
                      <a:gd name="T24" fmla="*/ 43 w 159"/>
                      <a:gd name="T25" fmla="*/ 144 h 148"/>
                      <a:gd name="T26" fmla="*/ 52 w 159"/>
                      <a:gd name="T27" fmla="*/ 147 h 148"/>
                      <a:gd name="T28" fmla="*/ 62 w 159"/>
                      <a:gd name="T29" fmla="*/ 147 h 148"/>
                      <a:gd name="T30" fmla="*/ 71 w 159"/>
                      <a:gd name="T31" fmla="*/ 148 h 148"/>
                      <a:gd name="T32" fmla="*/ 89 w 159"/>
                      <a:gd name="T33" fmla="*/ 148 h 148"/>
                      <a:gd name="T34" fmla="*/ 108 w 159"/>
                      <a:gd name="T35" fmla="*/ 148 h 148"/>
                      <a:gd name="T36" fmla="*/ 126 w 159"/>
                      <a:gd name="T37" fmla="*/ 146 h 148"/>
                      <a:gd name="T38" fmla="*/ 134 w 159"/>
                      <a:gd name="T39" fmla="*/ 144 h 148"/>
                      <a:gd name="T40" fmla="*/ 142 w 159"/>
                      <a:gd name="T41" fmla="*/ 140 h 148"/>
                      <a:gd name="T42" fmla="*/ 146 w 159"/>
                      <a:gd name="T43" fmla="*/ 135 h 148"/>
                      <a:gd name="T44" fmla="*/ 151 w 159"/>
                      <a:gd name="T45" fmla="*/ 128 h 148"/>
                      <a:gd name="T46" fmla="*/ 156 w 159"/>
                      <a:gd name="T47" fmla="*/ 112 h 148"/>
                      <a:gd name="T48" fmla="*/ 158 w 159"/>
                      <a:gd name="T49" fmla="*/ 106 h 148"/>
                      <a:gd name="T50" fmla="*/ 159 w 159"/>
                      <a:gd name="T51" fmla="*/ 99 h 148"/>
                      <a:gd name="T52" fmla="*/ 159 w 159"/>
                      <a:gd name="T53" fmla="*/ 94 h 148"/>
                      <a:gd name="T54" fmla="*/ 159 w 159"/>
                      <a:gd name="T55" fmla="*/ 92 h 148"/>
                      <a:gd name="T56" fmla="*/ 156 w 159"/>
                      <a:gd name="T57" fmla="*/ 72 h 148"/>
                      <a:gd name="T58" fmla="*/ 154 w 159"/>
                      <a:gd name="T59" fmla="*/ 61 h 148"/>
                      <a:gd name="T60" fmla="*/ 151 w 159"/>
                      <a:gd name="T61" fmla="*/ 52 h 148"/>
                      <a:gd name="T62" fmla="*/ 146 w 159"/>
                      <a:gd name="T63" fmla="*/ 45 h 148"/>
                      <a:gd name="T64" fmla="*/ 142 w 159"/>
                      <a:gd name="T65" fmla="*/ 37 h 148"/>
                      <a:gd name="T66" fmla="*/ 130 w 159"/>
                      <a:gd name="T67" fmla="*/ 21 h 148"/>
                      <a:gd name="T68" fmla="*/ 124 w 159"/>
                      <a:gd name="T69" fmla="*/ 15 h 148"/>
                      <a:gd name="T70" fmla="*/ 120 w 159"/>
                      <a:gd name="T71" fmla="*/ 9 h 148"/>
                      <a:gd name="T72" fmla="*/ 117 w 159"/>
                      <a:gd name="T73" fmla="*/ 5 h 148"/>
                      <a:gd name="T74" fmla="*/ 115 w 159"/>
                      <a:gd name="T75" fmla="*/ 4 h 148"/>
                      <a:gd name="T76" fmla="*/ 95 w 159"/>
                      <a:gd name="T77" fmla="*/ 5 h 148"/>
                      <a:gd name="T78" fmla="*/ 75 w 159"/>
                      <a:gd name="T79" fmla="*/ 5 h 148"/>
                      <a:gd name="T80" fmla="*/ 59 w 159"/>
                      <a:gd name="T81" fmla="*/ 5 h 148"/>
                      <a:gd name="T82" fmla="*/ 46 w 159"/>
                      <a:gd name="T83" fmla="*/ 4 h 148"/>
                      <a:gd name="T84" fmla="*/ 36 w 159"/>
                      <a:gd name="T85" fmla="*/ 2 h 148"/>
                      <a:gd name="T86" fmla="*/ 25 w 159"/>
                      <a:gd name="T87" fmla="*/ 1 h 148"/>
                      <a:gd name="T88" fmla="*/ 18 w 159"/>
                      <a:gd name="T89" fmla="*/ 1 h 148"/>
                      <a:gd name="T90" fmla="*/ 12 w 159"/>
                      <a:gd name="T91" fmla="*/ 0 h 148"/>
                      <a:gd name="T92" fmla="*/ 5 w 159"/>
                      <a:gd name="T93" fmla="*/ 0 h 148"/>
                      <a:gd name="T94" fmla="*/ 2 w 159"/>
                      <a:gd name="T95" fmla="*/ 4 h 148"/>
                      <a:gd name="T96" fmla="*/ 0 w 159"/>
                      <a:gd name="T97" fmla="*/ 8 h 148"/>
                      <a:gd name="T98" fmla="*/ 0 w 159"/>
                      <a:gd name="T99" fmla="*/ 13 h 148"/>
                      <a:gd name="T100" fmla="*/ 0 w 159"/>
                      <a:gd name="T101" fmla="*/ 20 h 148"/>
                      <a:gd name="T102" fmla="*/ 0 w 159"/>
                      <a:gd name="T103" fmla="*/ 28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8"/>
                      <a:gd name="T158" fmla="*/ 159 w 15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8">
                        <a:moveTo>
                          <a:pt x="0" y="28"/>
                        </a:moveTo>
                        <a:lnTo>
                          <a:pt x="2" y="32"/>
                        </a:lnTo>
                        <a:lnTo>
                          <a:pt x="3" y="37"/>
                        </a:lnTo>
                        <a:lnTo>
                          <a:pt x="8" y="51"/>
                        </a:lnTo>
                        <a:lnTo>
                          <a:pt x="12" y="68"/>
                        </a:lnTo>
                        <a:lnTo>
                          <a:pt x="17" y="87"/>
                        </a:lnTo>
                        <a:lnTo>
                          <a:pt x="22" y="106"/>
                        </a:lnTo>
                        <a:lnTo>
                          <a:pt x="27" y="122"/>
                        </a:lnTo>
                        <a:lnTo>
                          <a:pt x="30" y="128"/>
                        </a:lnTo>
                        <a:lnTo>
                          <a:pt x="31" y="134"/>
                        </a:lnTo>
                        <a:lnTo>
                          <a:pt x="34" y="138"/>
                        </a:lnTo>
                        <a:lnTo>
                          <a:pt x="36" y="140"/>
                        </a:lnTo>
                        <a:lnTo>
                          <a:pt x="43" y="144"/>
                        </a:lnTo>
                        <a:lnTo>
                          <a:pt x="52" y="147"/>
                        </a:lnTo>
                        <a:lnTo>
                          <a:pt x="62" y="147"/>
                        </a:lnTo>
                        <a:lnTo>
                          <a:pt x="71" y="148"/>
                        </a:lnTo>
                        <a:lnTo>
                          <a:pt x="89" y="148"/>
                        </a:lnTo>
                        <a:lnTo>
                          <a:pt x="108" y="148"/>
                        </a:lnTo>
                        <a:lnTo>
                          <a:pt x="126" y="146"/>
                        </a:lnTo>
                        <a:lnTo>
                          <a:pt x="134" y="144"/>
                        </a:lnTo>
                        <a:lnTo>
                          <a:pt x="142" y="140"/>
                        </a:lnTo>
                        <a:lnTo>
                          <a:pt x="146" y="135"/>
                        </a:lnTo>
                        <a:lnTo>
                          <a:pt x="151" y="128"/>
                        </a:lnTo>
                        <a:lnTo>
                          <a:pt x="156" y="112"/>
                        </a:lnTo>
                        <a:lnTo>
                          <a:pt x="158" y="106"/>
                        </a:lnTo>
                        <a:lnTo>
                          <a:pt x="159" y="99"/>
                        </a:lnTo>
                        <a:lnTo>
                          <a:pt x="159" y="94"/>
                        </a:lnTo>
                        <a:lnTo>
                          <a:pt x="159" y="92"/>
                        </a:lnTo>
                        <a:lnTo>
                          <a:pt x="156" y="72"/>
                        </a:lnTo>
                        <a:lnTo>
                          <a:pt x="154" y="61"/>
                        </a:lnTo>
                        <a:lnTo>
                          <a:pt x="151" y="52"/>
                        </a:lnTo>
                        <a:lnTo>
                          <a:pt x="146" y="45"/>
                        </a:lnTo>
                        <a:lnTo>
                          <a:pt x="142" y="37"/>
                        </a:lnTo>
                        <a:lnTo>
                          <a:pt x="130" y="21"/>
                        </a:lnTo>
                        <a:lnTo>
                          <a:pt x="124" y="15"/>
                        </a:lnTo>
                        <a:lnTo>
                          <a:pt x="120" y="9"/>
                        </a:lnTo>
                        <a:lnTo>
                          <a:pt x="117" y="5"/>
                        </a:lnTo>
                        <a:lnTo>
                          <a:pt x="115" y="4"/>
                        </a:lnTo>
                        <a:lnTo>
                          <a:pt x="95" y="5"/>
                        </a:lnTo>
                        <a:lnTo>
                          <a:pt x="75" y="5"/>
                        </a:lnTo>
                        <a:lnTo>
                          <a:pt x="59" y="5"/>
                        </a:lnTo>
                        <a:lnTo>
                          <a:pt x="46" y="4"/>
                        </a:lnTo>
                        <a:lnTo>
                          <a:pt x="36" y="2"/>
                        </a:lnTo>
                        <a:lnTo>
                          <a:pt x="25" y="1"/>
                        </a:lnTo>
                        <a:lnTo>
                          <a:pt x="18" y="1"/>
                        </a:lnTo>
                        <a:lnTo>
                          <a:pt x="12" y="0"/>
                        </a:lnTo>
                        <a:lnTo>
                          <a:pt x="5" y="0"/>
                        </a:lnTo>
                        <a:lnTo>
                          <a:pt x="2" y="4"/>
                        </a:lnTo>
                        <a:lnTo>
                          <a:pt x="0" y="8"/>
                        </a:lnTo>
                        <a:lnTo>
                          <a:pt x="0" y="13"/>
                        </a:lnTo>
                        <a:lnTo>
                          <a:pt x="0" y="20"/>
                        </a:lnTo>
                        <a:lnTo>
                          <a:pt x="0" y="28"/>
                        </a:lnTo>
                        <a:close/>
                      </a:path>
                    </a:pathLst>
                  </a:custGeom>
                  <a:solidFill>
                    <a:srgbClr val="000000"/>
                  </a:solidFill>
                  <a:ln w="9525">
                    <a:noFill/>
                    <a:round/>
                    <a:headEnd/>
                    <a:tailEnd/>
                  </a:ln>
                </p:spPr>
                <p:txBody>
                  <a:bodyPr/>
                  <a:lstStyle/>
                  <a:p>
                    <a:endParaRPr lang="en-US" sz="1350" dirty="0"/>
                  </a:p>
                </p:txBody>
              </p:sp>
              <p:pic>
                <p:nvPicPr>
                  <p:cNvPr id="450" name="Picture 72"/>
                  <p:cNvPicPr>
                    <a:picLocks noChangeAspect="1" noChangeArrowheads="1"/>
                  </p:cNvPicPr>
                  <p:nvPr/>
                </p:nvPicPr>
                <p:blipFill>
                  <a:blip r:embed="rId12" cstate="screen"/>
                  <a:srcRect/>
                  <a:stretch>
                    <a:fillRect/>
                  </a:stretch>
                </p:blipFill>
                <p:spPr bwMode="auto">
                  <a:xfrm>
                    <a:off x="2169" y="2684"/>
                    <a:ext cx="82" cy="76"/>
                  </a:xfrm>
                  <a:prstGeom prst="rect">
                    <a:avLst/>
                  </a:prstGeom>
                  <a:noFill/>
                  <a:ln w="9525">
                    <a:noFill/>
                    <a:miter lim="800000"/>
                    <a:headEnd/>
                    <a:tailEnd/>
                  </a:ln>
                </p:spPr>
              </p:pic>
            </p:grpSp>
            <p:sp>
              <p:nvSpPr>
                <p:cNvPr id="446" name="Freeform 73"/>
                <p:cNvSpPr>
                  <a:spLocks/>
                </p:cNvSpPr>
                <p:nvPr/>
              </p:nvSpPr>
              <p:spPr bwMode="auto">
                <a:xfrm>
                  <a:off x="2170" y="2684"/>
                  <a:ext cx="80" cy="75"/>
                </a:xfrm>
                <a:custGeom>
                  <a:avLst/>
                  <a:gdLst>
                    <a:gd name="T0" fmla="*/ 0 w 159"/>
                    <a:gd name="T1" fmla="*/ 28 h 148"/>
                    <a:gd name="T2" fmla="*/ 2 w 159"/>
                    <a:gd name="T3" fmla="*/ 32 h 148"/>
                    <a:gd name="T4" fmla="*/ 3 w 159"/>
                    <a:gd name="T5" fmla="*/ 37 h 148"/>
                    <a:gd name="T6" fmla="*/ 8 w 159"/>
                    <a:gd name="T7" fmla="*/ 51 h 148"/>
                    <a:gd name="T8" fmla="*/ 12 w 159"/>
                    <a:gd name="T9" fmla="*/ 68 h 148"/>
                    <a:gd name="T10" fmla="*/ 17 w 159"/>
                    <a:gd name="T11" fmla="*/ 87 h 148"/>
                    <a:gd name="T12" fmla="*/ 22 w 159"/>
                    <a:gd name="T13" fmla="*/ 106 h 148"/>
                    <a:gd name="T14" fmla="*/ 27 w 159"/>
                    <a:gd name="T15" fmla="*/ 122 h 148"/>
                    <a:gd name="T16" fmla="*/ 30 w 159"/>
                    <a:gd name="T17" fmla="*/ 128 h 148"/>
                    <a:gd name="T18" fmla="*/ 31 w 159"/>
                    <a:gd name="T19" fmla="*/ 134 h 148"/>
                    <a:gd name="T20" fmla="*/ 34 w 159"/>
                    <a:gd name="T21" fmla="*/ 138 h 148"/>
                    <a:gd name="T22" fmla="*/ 36 w 159"/>
                    <a:gd name="T23" fmla="*/ 140 h 148"/>
                    <a:gd name="T24" fmla="*/ 43 w 159"/>
                    <a:gd name="T25" fmla="*/ 144 h 148"/>
                    <a:gd name="T26" fmla="*/ 52 w 159"/>
                    <a:gd name="T27" fmla="*/ 147 h 148"/>
                    <a:gd name="T28" fmla="*/ 62 w 159"/>
                    <a:gd name="T29" fmla="*/ 147 h 148"/>
                    <a:gd name="T30" fmla="*/ 71 w 159"/>
                    <a:gd name="T31" fmla="*/ 148 h 148"/>
                    <a:gd name="T32" fmla="*/ 89 w 159"/>
                    <a:gd name="T33" fmla="*/ 148 h 148"/>
                    <a:gd name="T34" fmla="*/ 108 w 159"/>
                    <a:gd name="T35" fmla="*/ 148 h 148"/>
                    <a:gd name="T36" fmla="*/ 126 w 159"/>
                    <a:gd name="T37" fmla="*/ 146 h 148"/>
                    <a:gd name="T38" fmla="*/ 134 w 159"/>
                    <a:gd name="T39" fmla="*/ 144 h 148"/>
                    <a:gd name="T40" fmla="*/ 142 w 159"/>
                    <a:gd name="T41" fmla="*/ 140 h 148"/>
                    <a:gd name="T42" fmla="*/ 146 w 159"/>
                    <a:gd name="T43" fmla="*/ 135 h 148"/>
                    <a:gd name="T44" fmla="*/ 151 w 159"/>
                    <a:gd name="T45" fmla="*/ 128 h 148"/>
                    <a:gd name="T46" fmla="*/ 156 w 159"/>
                    <a:gd name="T47" fmla="*/ 112 h 148"/>
                    <a:gd name="T48" fmla="*/ 158 w 159"/>
                    <a:gd name="T49" fmla="*/ 106 h 148"/>
                    <a:gd name="T50" fmla="*/ 159 w 159"/>
                    <a:gd name="T51" fmla="*/ 99 h 148"/>
                    <a:gd name="T52" fmla="*/ 159 w 159"/>
                    <a:gd name="T53" fmla="*/ 94 h 148"/>
                    <a:gd name="T54" fmla="*/ 159 w 159"/>
                    <a:gd name="T55" fmla="*/ 92 h 148"/>
                    <a:gd name="T56" fmla="*/ 156 w 159"/>
                    <a:gd name="T57" fmla="*/ 72 h 148"/>
                    <a:gd name="T58" fmla="*/ 154 w 159"/>
                    <a:gd name="T59" fmla="*/ 61 h 148"/>
                    <a:gd name="T60" fmla="*/ 151 w 159"/>
                    <a:gd name="T61" fmla="*/ 52 h 148"/>
                    <a:gd name="T62" fmla="*/ 146 w 159"/>
                    <a:gd name="T63" fmla="*/ 45 h 148"/>
                    <a:gd name="T64" fmla="*/ 142 w 159"/>
                    <a:gd name="T65" fmla="*/ 37 h 148"/>
                    <a:gd name="T66" fmla="*/ 130 w 159"/>
                    <a:gd name="T67" fmla="*/ 21 h 148"/>
                    <a:gd name="T68" fmla="*/ 124 w 159"/>
                    <a:gd name="T69" fmla="*/ 15 h 148"/>
                    <a:gd name="T70" fmla="*/ 120 w 159"/>
                    <a:gd name="T71" fmla="*/ 9 h 148"/>
                    <a:gd name="T72" fmla="*/ 117 w 159"/>
                    <a:gd name="T73" fmla="*/ 5 h 148"/>
                    <a:gd name="T74" fmla="*/ 115 w 159"/>
                    <a:gd name="T75" fmla="*/ 4 h 148"/>
                    <a:gd name="T76" fmla="*/ 95 w 159"/>
                    <a:gd name="T77" fmla="*/ 5 h 148"/>
                    <a:gd name="T78" fmla="*/ 75 w 159"/>
                    <a:gd name="T79" fmla="*/ 5 h 148"/>
                    <a:gd name="T80" fmla="*/ 59 w 159"/>
                    <a:gd name="T81" fmla="*/ 5 h 148"/>
                    <a:gd name="T82" fmla="*/ 46 w 159"/>
                    <a:gd name="T83" fmla="*/ 4 h 148"/>
                    <a:gd name="T84" fmla="*/ 36 w 159"/>
                    <a:gd name="T85" fmla="*/ 2 h 148"/>
                    <a:gd name="T86" fmla="*/ 25 w 159"/>
                    <a:gd name="T87" fmla="*/ 1 h 148"/>
                    <a:gd name="T88" fmla="*/ 18 w 159"/>
                    <a:gd name="T89" fmla="*/ 1 h 148"/>
                    <a:gd name="T90" fmla="*/ 12 w 159"/>
                    <a:gd name="T91" fmla="*/ 0 h 148"/>
                    <a:gd name="T92" fmla="*/ 5 w 159"/>
                    <a:gd name="T93" fmla="*/ 0 h 148"/>
                    <a:gd name="T94" fmla="*/ 2 w 159"/>
                    <a:gd name="T95" fmla="*/ 4 h 148"/>
                    <a:gd name="T96" fmla="*/ 0 w 159"/>
                    <a:gd name="T97" fmla="*/ 8 h 148"/>
                    <a:gd name="T98" fmla="*/ 0 w 159"/>
                    <a:gd name="T99" fmla="*/ 13 h 148"/>
                    <a:gd name="T100" fmla="*/ 0 w 159"/>
                    <a:gd name="T101" fmla="*/ 20 h 148"/>
                    <a:gd name="T102" fmla="*/ 0 w 159"/>
                    <a:gd name="T103" fmla="*/ 28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8"/>
                    <a:gd name="T158" fmla="*/ 159 w 15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8">
                      <a:moveTo>
                        <a:pt x="0" y="28"/>
                      </a:moveTo>
                      <a:lnTo>
                        <a:pt x="2" y="32"/>
                      </a:lnTo>
                      <a:lnTo>
                        <a:pt x="3" y="37"/>
                      </a:lnTo>
                      <a:lnTo>
                        <a:pt x="8" y="51"/>
                      </a:lnTo>
                      <a:lnTo>
                        <a:pt x="12" y="68"/>
                      </a:lnTo>
                      <a:lnTo>
                        <a:pt x="17" y="87"/>
                      </a:lnTo>
                      <a:lnTo>
                        <a:pt x="22" y="106"/>
                      </a:lnTo>
                      <a:lnTo>
                        <a:pt x="27" y="122"/>
                      </a:lnTo>
                      <a:lnTo>
                        <a:pt x="30" y="128"/>
                      </a:lnTo>
                      <a:lnTo>
                        <a:pt x="31" y="134"/>
                      </a:lnTo>
                      <a:lnTo>
                        <a:pt x="34" y="138"/>
                      </a:lnTo>
                      <a:lnTo>
                        <a:pt x="36" y="140"/>
                      </a:lnTo>
                      <a:lnTo>
                        <a:pt x="43" y="144"/>
                      </a:lnTo>
                      <a:lnTo>
                        <a:pt x="52" y="147"/>
                      </a:lnTo>
                      <a:lnTo>
                        <a:pt x="62" y="147"/>
                      </a:lnTo>
                      <a:lnTo>
                        <a:pt x="71" y="148"/>
                      </a:lnTo>
                      <a:lnTo>
                        <a:pt x="89" y="148"/>
                      </a:lnTo>
                      <a:lnTo>
                        <a:pt x="108" y="148"/>
                      </a:lnTo>
                      <a:lnTo>
                        <a:pt x="126" y="146"/>
                      </a:lnTo>
                      <a:lnTo>
                        <a:pt x="134" y="144"/>
                      </a:lnTo>
                      <a:lnTo>
                        <a:pt x="142" y="140"/>
                      </a:lnTo>
                      <a:lnTo>
                        <a:pt x="146" y="135"/>
                      </a:lnTo>
                      <a:lnTo>
                        <a:pt x="151" y="128"/>
                      </a:lnTo>
                      <a:lnTo>
                        <a:pt x="156" y="112"/>
                      </a:lnTo>
                      <a:lnTo>
                        <a:pt x="158" y="106"/>
                      </a:lnTo>
                      <a:lnTo>
                        <a:pt x="159" y="99"/>
                      </a:lnTo>
                      <a:lnTo>
                        <a:pt x="159" y="94"/>
                      </a:lnTo>
                      <a:lnTo>
                        <a:pt x="159" y="92"/>
                      </a:lnTo>
                      <a:lnTo>
                        <a:pt x="156" y="72"/>
                      </a:lnTo>
                      <a:lnTo>
                        <a:pt x="154" y="61"/>
                      </a:lnTo>
                      <a:lnTo>
                        <a:pt x="151" y="52"/>
                      </a:lnTo>
                      <a:lnTo>
                        <a:pt x="146" y="45"/>
                      </a:lnTo>
                      <a:lnTo>
                        <a:pt x="142" y="37"/>
                      </a:lnTo>
                      <a:lnTo>
                        <a:pt x="130" y="21"/>
                      </a:lnTo>
                      <a:lnTo>
                        <a:pt x="124" y="15"/>
                      </a:lnTo>
                      <a:lnTo>
                        <a:pt x="120" y="9"/>
                      </a:lnTo>
                      <a:lnTo>
                        <a:pt x="117" y="5"/>
                      </a:lnTo>
                      <a:lnTo>
                        <a:pt x="115" y="4"/>
                      </a:lnTo>
                      <a:lnTo>
                        <a:pt x="95" y="5"/>
                      </a:lnTo>
                      <a:lnTo>
                        <a:pt x="75" y="5"/>
                      </a:lnTo>
                      <a:lnTo>
                        <a:pt x="59" y="5"/>
                      </a:lnTo>
                      <a:lnTo>
                        <a:pt x="46" y="4"/>
                      </a:lnTo>
                      <a:lnTo>
                        <a:pt x="36" y="2"/>
                      </a:lnTo>
                      <a:lnTo>
                        <a:pt x="25" y="1"/>
                      </a:lnTo>
                      <a:lnTo>
                        <a:pt x="18" y="1"/>
                      </a:lnTo>
                      <a:lnTo>
                        <a:pt x="12" y="0"/>
                      </a:lnTo>
                      <a:lnTo>
                        <a:pt x="5" y="0"/>
                      </a:lnTo>
                      <a:lnTo>
                        <a:pt x="2" y="4"/>
                      </a:lnTo>
                      <a:lnTo>
                        <a:pt x="0" y="8"/>
                      </a:lnTo>
                      <a:lnTo>
                        <a:pt x="0" y="13"/>
                      </a:lnTo>
                      <a:lnTo>
                        <a:pt x="0" y="20"/>
                      </a:lnTo>
                      <a:lnTo>
                        <a:pt x="0" y="28"/>
                      </a:lnTo>
                      <a:close/>
                    </a:path>
                  </a:pathLst>
                </a:custGeom>
                <a:noFill/>
                <a:ln w="6350">
                  <a:solidFill>
                    <a:srgbClr val="000000"/>
                  </a:solidFill>
                  <a:prstDash val="solid"/>
                  <a:round/>
                  <a:headEnd/>
                  <a:tailEnd/>
                </a:ln>
              </p:spPr>
              <p:txBody>
                <a:bodyPr/>
                <a:lstStyle/>
                <a:p>
                  <a:endParaRPr lang="en-US" sz="1350" dirty="0"/>
                </a:p>
              </p:txBody>
            </p:sp>
          </p:grpSp>
          <p:grpSp>
            <p:nvGrpSpPr>
              <p:cNvPr id="42" name="Group 74"/>
              <p:cNvGrpSpPr>
                <a:grpSpLocks/>
              </p:cNvGrpSpPr>
              <p:nvPr/>
            </p:nvGrpSpPr>
            <p:grpSpPr bwMode="auto">
              <a:xfrm>
                <a:off x="2292" y="2689"/>
                <a:ext cx="47" cy="39"/>
                <a:chOff x="2292" y="2689"/>
                <a:chExt cx="47" cy="39"/>
              </a:xfrm>
            </p:grpSpPr>
            <p:grpSp>
              <p:nvGrpSpPr>
                <p:cNvPr id="439" name="Group 75"/>
                <p:cNvGrpSpPr>
                  <a:grpSpLocks/>
                </p:cNvGrpSpPr>
                <p:nvPr/>
              </p:nvGrpSpPr>
              <p:grpSpPr bwMode="auto">
                <a:xfrm>
                  <a:off x="2292" y="2689"/>
                  <a:ext cx="47" cy="39"/>
                  <a:chOff x="2292" y="2689"/>
                  <a:chExt cx="47" cy="39"/>
                </a:xfrm>
              </p:grpSpPr>
              <p:pic>
                <p:nvPicPr>
                  <p:cNvPr id="441" name="Picture 76"/>
                  <p:cNvPicPr>
                    <a:picLocks noChangeAspect="1" noChangeArrowheads="1"/>
                  </p:cNvPicPr>
                  <p:nvPr/>
                </p:nvPicPr>
                <p:blipFill>
                  <a:blip r:embed="rId13" cstate="screen"/>
                  <a:srcRect/>
                  <a:stretch>
                    <a:fillRect/>
                  </a:stretch>
                </p:blipFill>
                <p:spPr bwMode="auto">
                  <a:xfrm>
                    <a:off x="2292" y="2689"/>
                    <a:ext cx="47" cy="39"/>
                  </a:xfrm>
                  <a:prstGeom prst="rect">
                    <a:avLst/>
                  </a:prstGeom>
                  <a:noFill/>
                  <a:ln w="9525">
                    <a:noFill/>
                    <a:miter lim="800000"/>
                    <a:headEnd/>
                    <a:tailEnd/>
                  </a:ln>
                </p:spPr>
              </p:pic>
              <p:sp>
                <p:nvSpPr>
                  <p:cNvPr id="442" name="Freeform 77"/>
                  <p:cNvSpPr>
                    <a:spLocks/>
                  </p:cNvSpPr>
                  <p:nvPr/>
                </p:nvSpPr>
                <p:spPr bwMode="auto">
                  <a:xfrm>
                    <a:off x="2292" y="2689"/>
                    <a:ext cx="45" cy="38"/>
                  </a:xfrm>
                  <a:custGeom>
                    <a:avLst/>
                    <a:gdLst>
                      <a:gd name="T0" fmla="*/ 6 w 90"/>
                      <a:gd name="T1" fmla="*/ 20 h 75"/>
                      <a:gd name="T2" fmla="*/ 6 w 90"/>
                      <a:gd name="T3" fmla="*/ 32 h 75"/>
                      <a:gd name="T4" fmla="*/ 7 w 90"/>
                      <a:gd name="T5" fmla="*/ 47 h 75"/>
                      <a:gd name="T6" fmla="*/ 10 w 90"/>
                      <a:gd name="T7" fmla="*/ 59 h 75"/>
                      <a:gd name="T8" fmla="*/ 13 w 90"/>
                      <a:gd name="T9" fmla="*/ 64 h 75"/>
                      <a:gd name="T10" fmla="*/ 17 w 90"/>
                      <a:gd name="T11" fmla="*/ 68 h 75"/>
                      <a:gd name="T12" fmla="*/ 23 w 90"/>
                      <a:gd name="T13" fmla="*/ 71 h 75"/>
                      <a:gd name="T14" fmla="*/ 31 w 90"/>
                      <a:gd name="T15" fmla="*/ 74 h 75"/>
                      <a:gd name="T16" fmla="*/ 37 w 90"/>
                      <a:gd name="T17" fmla="*/ 75 h 75"/>
                      <a:gd name="T18" fmla="*/ 40 w 90"/>
                      <a:gd name="T19" fmla="*/ 75 h 75"/>
                      <a:gd name="T20" fmla="*/ 51 w 90"/>
                      <a:gd name="T21" fmla="*/ 74 h 75"/>
                      <a:gd name="T22" fmla="*/ 59 w 90"/>
                      <a:gd name="T23" fmla="*/ 74 h 75"/>
                      <a:gd name="T24" fmla="*/ 62 w 90"/>
                      <a:gd name="T25" fmla="*/ 74 h 75"/>
                      <a:gd name="T26" fmla="*/ 63 w 90"/>
                      <a:gd name="T27" fmla="*/ 72 h 75"/>
                      <a:gd name="T28" fmla="*/ 65 w 90"/>
                      <a:gd name="T29" fmla="*/ 72 h 75"/>
                      <a:gd name="T30" fmla="*/ 66 w 90"/>
                      <a:gd name="T31" fmla="*/ 71 h 75"/>
                      <a:gd name="T32" fmla="*/ 68 w 90"/>
                      <a:gd name="T33" fmla="*/ 67 h 75"/>
                      <a:gd name="T34" fmla="*/ 73 w 90"/>
                      <a:gd name="T35" fmla="*/ 62 h 75"/>
                      <a:gd name="T36" fmla="*/ 78 w 90"/>
                      <a:gd name="T37" fmla="*/ 58 h 75"/>
                      <a:gd name="T38" fmla="*/ 84 w 90"/>
                      <a:gd name="T39" fmla="*/ 54 h 75"/>
                      <a:gd name="T40" fmla="*/ 88 w 90"/>
                      <a:gd name="T41" fmla="*/ 50 h 75"/>
                      <a:gd name="T42" fmla="*/ 90 w 90"/>
                      <a:gd name="T43" fmla="*/ 48 h 75"/>
                      <a:gd name="T44" fmla="*/ 87 w 90"/>
                      <a:gd name="T45" fmla="*/ 39 h 75"/>
                      <a:gd name="T46" fmla="*/ 82 w 90"/>
                      <a:gd name="T47" fmla="*/ 32 h 75"/>
                      <a:gd name="T48" fmla="*/ 71 w 90"/>
                      <a:gd name="T49" fmla="*/ 20 h 75"/>
                      <a:gd name="T50" fmla="*/ 68 w 90"/>
                      <a:gd name="T51" fmla="*/ 15 h 75"/>
                      <a:gd name="T52" fmla="*/ 66 w 90"/>
                      <a:gd name="T53" fmla="*/ 11 h 75"/>
                      <a:gd name="T54" fmla="*/ 62 w 90"/>
                      <a:gd name="T55" fmla="*/ 10 h 75"/>
                      <a:gd name="T56" fmla="*/ 56 w 90"/>
                      <a:gd name="T57" fmla="*/ 7 h 75"/>
                      <a:gd name="T58" fmla="*/ 48 w 90"/>
                      <a:gd name="T59" fmla="*/ 4 h 75"/>
                      <a:gd name="T60" fmla="*/ 38 w 90"/>
                      <a:gd name="T61" fmla="*/ 3 h 75"/>
                      <a:gd name="T62" fmla="*/ 31 w 90"/>
                      <a:gd name="T63" fmla="*/ 2 h 75"/>
                      <a:gd name="T64" fmla="*/ 29 w 90"/>
                      <a:gd name="T65" fmla="*/ 0 h 75"/>
                      <a:gd name="T66" fmla="*/ 28 w 90"/>
                      <a:gd name="T67" fmla="*/ 0 h 75"/>
                      <a:gd name="T68" fmla="*/ 16 w 90"/>
                      <a:gd name="T69" fmla="*/ 2 h 75"/>
                      <a:gd name="T70" fmla="*/ 10 w 90"/>
                      <a:gd name="T71" fmla="*/ 2 h 75"/>
                      <a:gd name="T72" fmla="*/ 3 w 90"/>
                      <a:gd name="T73" fmla="*/ 4 h 75"/>
                      <a:gd name="T74" fmla="*/ 1 w 90"/>
                      <a:gd name="T75" fmla="*/ 6 h 75"/>
                      <a:gd name="T76" fmla="*/ 0 w 90"/>
                      <a:gd name="T77" fmla="*/ 10 h 75"/>
                      <a:gd name="T78" fmla="*/ 1 w 90"/>
                      <a:gd name="T79" fmla="*/ 19 h 75"/>
                      <a:gd name="T80" fmla="*/ 1 w 90"/>
                      <a:gd name="T81" fmla="*/ 27 h 75"/>
                      <a:gd name="T82" fmla="*/ 3 w 90"/>
                      <a:gd name="T83" fmla="*/ 30 h 75"/>
                      <a:gd name="T84" fmla="*/ 3 w 90"/>
                      <a:gd name="T85" fmla="*/ 31 h 75"/>
                      <a:gd name="T86" fmla="*/ 4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2"/>
                        </a:lnTo>
                        <a:lnTo>
                          <a:pt x="7" y="47"/>
                        </a:lnTo>
                        <a:lnTo>
                          <a:pt x="10" y="59"/>
                        </a:lnTo>
                        <a:lnTo>
                          <a:pt x="13" y="64"/>
                        </a:lnTo>
                        <a:lnTo>
                          <a:pt x="17" y="68"/>
                        </a:lnTo>
                        <a:lnTo>
                          <a:pt x="23" y="71"/>
                        </a:lnTo>
                        <a:lnTo>
                          <a:pt x="31" y="74"/>
                        </a:lnTo>
                        <a:lnTo>
                          <a:pt x="37" y="75"/>
                        </a:lnTo>
                        <a:lnTo>
                          <a:pt x="40" y="75"/>
                        </a:lnTo>
                        <a:lnTo>
                          <a:pt x="51" y="74"/>
                        </a:lnTo>
                        <a:lnTo>
                          <a:pt x="59" y="74"/>
                        </a:lnTo>
                        <a:lnTo>
                          <a:pt x="62" y="74"/>
                        </a:lnTo>
                        <a:lnTo>
                          <a:pt x="63" y="72"/>
                        </a:lnTo>
                        <a:lnTo>
                          <a:pt x="65" y="72"/>
                        </a:lnTo>
                        <a:lnTo>
                          <a:pt x="66" y="71"/>
                        </a:lnTo>
                        <a:lnTo>
                          <a:pt x="68" y="67"/>
                        </a:lnTo>
                        <a:lnTo>
                          <a:pt x="73" y="62"/>
                        </a:lnTo>
                        <a:lnTo>
                          <a:pt x="78" y="58"/>
                        </a:lnTo>
                        <a:lnTo>
                          <a:pt x="84" y="54"/>
                        </a:lnTo>
                        <a:lnTo>
                          <a:pt x="88" y="50"/>
                        </a:lnTo>
                        <a:lnTo>
                          <a:pt x="90" y="48"/>
                        </a:lnTo>
                        <a:lnTo>
                          <a:pt x="87" y="39"/>
                        </a:lnTo>
                        <a:lnTo>
                          <a:pt x="82" y="32"/>
                        </a:lnTo>
                        <a:lnTo>
                          <a:pt x="71" y="20"/>
                        </a:lnTo>
                        <a:lnTo>
                          <a:pt x="68" y="15"/>
                        </a:lnTo>
                        <a:lnTo>
                          <a:pt x="66" y="11"/>
                        </a:lnTo>
                        <a:lnTo>
                          <a:pt x="62" y="10"/>
                        </a:lnTo>
                        <a:lnTo>
                          <a:pt x="56" y="7"/>
                        </a:lnTo>
                        <a:lnTo>
                          <a:pt x="48" y="4"/>
                        </a:lnTo>
                        <a:lnTo>
                          <a:pt x="38" y="3"/>
                        </a:lnTo>
                        <a:lnTo>
                          <a:pt x="31" y="2"/>
                        </a:lnTo>
                        <a:lnTo>
                          <a:pt x="29" y="0"/>
                        </a:lnTo>
                        <a:lnTo>
                          <a:pt x="28" y="0"/>
                        </a:lnTo>
                        <a:lnTo>
                          <a:pt x="16" y="2"/>
                        </a:lnTo>
                        <a:lnTo>
                          <a:pt x="10" y="2"/>
                        </a:lnTo>
                        <a:lnTo>
                          <a:pt x="3" y="4"/>
                        </a:lnTo>
                        <a:lnTo>
                          <a:pt x="1" y="6"/>
                        </a:lnTo>
                        <a:lnTo>
                          <a:pt x="0" y="10"/>
                        </a:lnTo>
                        <a:lnTo>
                          <a:pt x="1" y="19"/>
                        </a:lnTo>
                        <a:lnTo>
                          <a:pt x="1" y="27"/>
                        </a:lnTo>
                        <a:lnTo>
                          <a:pt x="3" y="30"/>
                        </a:lnTo>
                        <a:lnTo>
                          <a:pt x="3" y="31"/>
                        </a:lnTo>
                        <a:lnTo>
                          <a:pt x="4" y="31"/>
                        </a:lnTo>
                        <a:lnTo>
                          <a:pt x="6" y="28"/>
                        </a:lnTo>
                        <a:lnTo>
                          <a:pt x="6" y="24"/>
                        </a:lnTo>
                        <a:lnTo>
                          <a:pt x="6" y="20"/>
                        </a:lnTo>
                        <a:close/>
                      </a:path>
                    </a:pathLst>
                  </a:custGeom>
                  <a:noFill/>
                  <a:ln w="0">
                    <a:solidFill>
                      <a:srgbClr val="FFFFFF"/>
                    </a:solidFill>
                    <a:prstDash val="solid"/>
                    <a:round/>
                    <a:headEnd/>
                    <a:tailEnd/>
                  </a:ln>
                </p:spPr>
                <p:txBody>
                  <a:bodyPr/>
                  <a:lstStyle/>
                  <a:p>
                    <a:endParaRPr lang="en-US" sz="1350" dirty="0"/>
                  </a:p>
                </p:txBody>
              </p:sp>
              <p:sp>
                <p:nvSpPr>
                  <p:cNvPr id="443" name="Freeform 78"/>
                  <p:cNvSpPr>
                    <a:spLocks/>
                  </p:cNvSpPr>
                  <p:nvPr/>
                </p:nvSpPr>
                <p:spPr bwMode="auto">
                  <a:xfrm>
                    <a:off x="2292" y="2689"/>
                    <a:ext cx="45" cy="38"/>
                  </a:xfrm>
                  <a:custGeom>
                    <a:avLst/>
                    <a:gdLst>
                      <a:gd name="T0" fmla="*/ 6 w 90"/>
                      <a:gd name="T1" fmla="*/ 20 h 75"/>
                      <a:gd name="T2" fmla="*/ 6 w 90"/>
                      <a:gd name="T3" fmla="*/ 32 h 75"/>
                      <a:gd name="T4" fmla="*/ 7 w 90"/>
                      <a:gd name="T5" fmla="*/ 47 h 75"/>
                      <a:gd name="T6" fmla="*/ 10 w 90"/>
                      <a:gd name="T7" fmla="*/ 59 h 75"/>
                      <a:gd name="T8" fmla="*/ 13 w 90"/>
                      <a:gd name="T9" fmla="*/ 64 h 75"/>
                      <a:gd name="T10" fmla="*/ 17 w 90"/>
                      <a:gd name="T11" fmla="*/ 68 h 75"/>
                      <a:gd name="T12" fmla="*/ 23 w 90"/>
                      <a:gd name="T13" fmla="*/ 71 h 75"/>
                      <a:gd name="T14" fmla="*/ 31 w 90"/>
                      <a:gd name="T15" fmla="*/ 74 h 75"/>
                      <a:gd name="T16" fmla="*/ 37 w 90"/>
                      <a:gd name="T17" fmla="*/ 75 h 75"/>
                      <a:gd name="T18" fmla="*/ 40 w 90"/>
                      <a:gd name="T19" fmla="*/ 75 h 75"/>
                      <a:gd name="T20" fmla="*/ 51 w 90"/>
                      <a:gd name="T21" fmla="*/ 74 h 75"/>
                      <a:gd name="T22" fmla="*/ 59 w 90"/>
                      <a:gd name="T23" fmla="*/ 74 h 75"/>
                      <a:gd name="T24" fmla="*/ 62 w 90"/>
                      <a:gd name="T25" fmla="*/ 74 h 75"/>
                      <a:gd name="T26" fmla="*/ 63 w 90"/>
                      <a:gd name="T27" fmla="*/ 72 h 75"/>
                      <a:gd name="T28" fmla="*/ 65 w 90"/>
                      <a:gd name="T29" fmla="*/ 72 h 75"/>
                      <a:gd name="T30" fmla="*/ 66 w 90"/>
                      <a:gd name="T31" fmla="*/ 71 h 75"/>
                      <a:gd name="T32" fmla="*/ 68 w 90"/>
                      <a:gd name="T33" fmla="*/ 67 h 75"/>
                      <a:gd name="T34" fmla="*/ 73 w 90"/>
                      <a:gd name="T35" fmla="*/ 62 h 75"/>
                      <a:gd name="T36" fmla="*/ 78 w 90"/>
                      <a:gd name="T37" fmla="*/ 58 h 75"/>
                      <a:gd name="T38" fmla="*/ 84 w 90"/>
                      <a:gd name="T39" fmla="*/ 54 h 75"/>
                      <a:gd name="T40" fmla="*/ 88 w 90"/>
                      <a:gd name="T41" fmla="*/ 50 h 75"/>
                      <a:gd name="T42" fmla="*/ 90 w 90"/>
                      <a:gd name="T43" fmla="*/ 48 h 75"/>
                      <a:gd name="T44" fmla="*/ 87 w 90"/>
                      <a:gd name="T45" fmla="*/ 39 h 75"/>
                      <a:gd name="T46" fmla="*/ 82 w 90"/>
                      <a:gd name="T47" fmla="*/ 32 h 75"/>
                      <a:gd name="T48" fmla="*/ 71 w 90"/>
                      <a:gd name="T49" fmla="*/ 20 h 75"/>
                      <a:gd name="T50" fmla="*/ 68 w 90"/>
                      <a:gd name="T51" fmla="*/ 15 h 75"/>
                      <a:gd name="T52" fmla="*/ 66 w 90"/>
                      <a:gd name="T53" fmla="*/ 11 h 75"/>
                      <a:gd name="T54" fmla="*/ 62 w 90"/>
                      <a:gd name="T55" fmla="*/ 10 h 75"/>
                      <a:gd name="T56" fmla="*/ 56 w 90"/>
                      <a:gd name="T57" fmla="*/ 7 h 75"/>
                      <a:gd name="T58" fmla="*/ 48 w 90"/>
                      <a:gd name="T59" fmla="*/ 4 h 75"/>
                      <a:gd name="T60" fmla="*/ 38 w 90"/>
                      <a:gd name="T61" fmla="*/ 3 h 75"/>
                      <a:gd name="T62" fmla="*/ 31 w 90"/>
                      <a:gd name="T63" fmla="*/ 2 h 75"/>
                      <a:gd name="T64" fmla="*/ 29 w 90"/>
                      <a:gd name="T65" fmla="*/ 0 h 75"/>
                      <a:gd name="T66" fmla="*/ 28 w 90"/>
                      <a:gd name="T67" fmla="*/ 0 h 75"/>
                      <a:gd name="T68" fmla="*/ 16 w 90"/>
                      <a:gd name="T69" fmla="*/ 2 h 75"/>
                      <a:gd name="T70" fmla="*/ 10 w 90"/>
                      <a:gd name="T71" fmla="*/ 2 h 75"/>
                      <a:gd name="T72" fmla="*/ 3 w 90"/>
                      <a:gd name="T73" fmla="*/ 4 h 75"/>
                      <a:gd name="T74" fmla="*/ 1 w 90"/>
                      <a:gd name="T75" fmla="*/ 6 h 75"/>
                      <a:gd name="T76" fmla="*/ 0 w 90"/>
                      <a:gd name="T77" fmla="*/ 10 h 75"/>
                      <a:gd name="T78" fmla="*/ 1 w 90"/>
                      <a:gd name="T79" fmla="*/ 19 h 75"/>
                      <a:gd name="T80" fmla="*/ 1 w 90"/>
                      <a:gd name="T81" fmla="*/ 27 h 75"/>
                      <a:gd name="T82" fmla="*/ 3 w 90"/>
                      <a:gd name="T83" fmla="*/ 30 h 75"/>
                      <a:gd name="T84" fmla="*/ 3 w 90"/>
                      <a:gd name="T85" fmla="*/ 31 h 75"/>
                      <a:gd name="T86" fmla="*/ 4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2"/>
                        </a:lnTo>
                        <a:lnTo>
                          <a:pt x="7" y="47"/>
                        </a:lnTo>
                        <a:lnTo>
                          <a:pt x="10" y="59"/>
                        </a:lnTo>
                        <a:lnTo>
                          <a:pt x="13" y="64"/>
                        </a:lnTo>
                        <a:lnTo>
                          <a:pt x="17" y="68"/>
                        </a:lnTo>
                        <a:lnTo>
                          <a:pt x="23" y="71"/>
                        </a:lnTo>
                        <a:lnTo>
                          <a:pt x="31" y="74"/>
                        </a:lnTo>
                        <a:lnTo>
                          <a:pt x="37" y="75"/>
                        </a:lnTo>
                        <a:lnTo>
                          <a:pt x="40" y="75"/>
                        </a:lnTo>
                        <a:lnTo>
                          <a:pt x="51" y="74"/>
                        </a:lnTo>
                        <a:lnTo>
                          <a:pt x="59" y="74"/>
                        </a:lnTo>
                        <a:lnTo>
                          <a:pt x="62" y="74"/>
                        </a:lnTo>
                        <a:lnTo>
                          <a:pt x="63" y="72"/>
                        </a:lnTo>
                        <a:lnTo>
                          <a:pt x="65" y="72"/>
                        </a:lnTo>
                        <a:lnTo>
                          <a:pt x="66" y="71"/>
                        </a:lnTo>
                        <a:lnTo>
                          <a:pt x="68" y="67"/>
                        </a:lnTo>
                        <a:lnTo>
                          <a:pt x="73" y="62"/>
                        </a:lnTo>
                        <a:lnTo>
                          <a:pt x="78" y="58"/>
                        </a:lnTo>
                        <a:lnTo>
                          <a:pt x="84" y="54"/>
                        </a:lnTo>
                        <a:lnTo>
                          <a:pt x="88" y="50"/>
                        </a:lnTo>
                        <a:lnTo>
                          <a:pt x="90" y="48"/>
                        </a:lnTo>
                        <a:lnTo>
                          <a:pt x="87" y="39"/>
                        </a:lnTo>
                        <a:lnTo>
                          <a:pt x="82" y="32"/>
                        </a:lnTo>
                        <a:lnTo>
                          <a:pt x="71" y="20"/>
                        </a:lnTo>
                        <a:lnTo>
                          <a:pt x="68" y="15"/>
                        </a:lnTo>
                        <a:lnTo>
                          <a:pt x="66" y="11"/>
                        </a:lnTo>
                        <a:lnTo>
                          <a:pt x="62" y="10"/>
                        </a:lnTo>
                        <a:lnTo>
                          <a:pt x="56" y="7"/>
                        </a:lnTo>
                        <a:lnTo>
                          <a:pt x="48" y="4"/>
                        </a:lnTo>
                        <a:lnTo>
                          <a:pt x="38" y="3"/>
                        </a:lnTo>
                        <a:lnTo>
                          <a:pt x="31" y="2"/>
                        </a:lnTo>
                        <a:lnTo>
                          <a:pt x="29" y="0"/>
                        </a:lnTo>
                        <a:lnTo>
                          <a:pt x="28" y="0"/>
                        </a:lnTo>
                        <a:lnTo>
                          <a:pt x="16" y="2"/>
                        </a:lnTo>
                        <a:lnTo>
                          <a:pt x="10" y="2"/>
                        </a:lnTo>
                        <a:lnTo>
                          <a:pt x="3" y="4"/>
                        </a:lnTo>
                        <a:lnTo>
                          <a:pt x="1" y="6"/>
                        </a:lnTo>
                        <a:lnTo>
                          <a:pt x="0" y="10"/>
                        </a:lnTo>
                        <a:lnTo>
                          <a:pt x="1" y="19"/>
                        </a:lnTo>
                        <a:lnTo>
                          <a:pt x="1" y="27"/>
                        </a:lnTo>
                        <a:lnTo>
                          <a:pt x="3" y="30"/>
                        </a:lnTo>
                        <a:lnTo>
                          <a:pt x="3" y="31"/>
                        </a:lnTo>
                        <a:lnTo>
                          <a:pt x="4" y="31"/>
                        </a:lnTo>
                        <a:lnTo>
                          <a:pt x="6" y="28"/>
                        </a:lnTo>
                        <a:lnTo>
                          <a:pt x="6" y="24"/>
                        </a:lnTo>
                        <a:lnTo>
                          <a:pt x="6" y="20"/>
                        </a:lnTo>
                        <a:close/>
                      </a:path>
                    </a:pathLst>
                  </a:custGeom>
                  <a:solidFill>
                    <a:srgbClr val="000000"/>
                  </a:solidFill>
                  <a:ln w="9525">
                    <a:noFill/>
                    <a:round/>
                    <a:headEnd/>
                    <a:tailEnd/>
                  </a:ln>
                </p:spPr>
                <p:txBody>
                  <a:bodyPr/>
                  <a:lstStyle/>
                  <a:p>
                    <a:endParaRPr lang="en-US" sz="1350" dirty="0"/>
                  </a:p>
                </p:txBody>
              </p:sp>
              <p:pic>
                <p:nvPicPr>
                  <p:cNvPr id="444" name="Picture 79"/>
                  <p:cNvPicPr>
                    <a:picLocks noChangeAspect="1" noChangeArrowheads="1"/>
                  </p:cNvPicPr>
                  <p:nvPr/>
                </p:nvPicPr>
                <p:blipFill>
                  <a:blip r:embed="rId13" cstate="screen"/>
                  <a:srcRect/>
                  <a:stretch>
                    <a:fillRect/>
                  </a:stretch>
                </p:blipFill>
                <p:spPr bwMode="auto">
                  <a:xfrm>
                    <a:off x="2292" y="2689"/>
                    <a:ext cx="47" cy="39"/>
                  </a:xfrm>
                  <a:prstGeom prst="rect">
                    <a:avLst/>
                  </a:prstGeom>
                  <a:noFill/>
                  <a:ln w="9525">
                    <a:noFill/>
                    <a:miter lim="800000"/>
                    <a:headEnd/>
                    <a:tailEnd/>
                  </a:ln>
                </p:spPr>
              </p:pic>
            </p:grpSp>
            <p:sp>
              <p:nvSpPr>
                <p:cNvPr id="440" name="Freeform 80"/>
                <p:cNvSpPr>
                  <a:spLocks/>
                </p:cNvSpPr>
                <p:nvPr/>
              </p:nvSpPr>
              <p:spPr bwMode="auto">
                <a:xfrm>
                  <a:off x="2292" y="2689"/>
                  <a:ext cx="45" cy="38"/>
                </a:xfrm>
                <a:custGeom>
                  <a:avLst/>
                  <a:gdLst>
                    <a:gd name="T0" fmla="*/ 6 w 90"/>
                    <a:gd name="T1" fmla="*/ 20 h 75"/>
                    <a:gd name="T2" fmla="*/ 6 w 90"/>
                    <a:gd name="T3" fmla="*/ 32 h 75"/>
                    <a:gd name="T4" fmla="*/ 7 w 90"/>
                    <a:gd name="T5" fmla="*/ 47 h 75"/>
                    <a:gd name="T6" fmla="*/ 10 w 90"/>
                    <a:gd name="T7" fmla="*/ 59 h 75"/>
                    <a:gd name="T8" fmla="*/ 13 w 90"/>
                    <a:gd name="T9" fmla="*/ 64 h 75"/>
                    <a:gd name="T10" fmla="*/ 17 w 90"/>
                    <a:gd name="T11" fmla="*/ 68 h 75"/>
                    <a:gd name="T12" fmla="*/ 23 w 90"/>
                    <a:gd name="T13" fmla="*/ 71 h 75"/>
                    <a:gd name="T14" fmla="*/ 31 w 90"/>
                    <a:gd name="T15" fmla="*/ 74 h 75"/>
                    <a:gd name="T16" fmla="*/ 37 w 90"/>
                    <a:gd name="T17" fmla="*/ 75 h 75"/>
                    <a:gd name="T18" fmla="*/ 40 w 90"/>
                    <a:gd name="T19" fmla="*/ 75 h 75"/>
                    <a:gd name="T20" fmla="*/ 51 w 90"/>
                    <a:gd name="T21" fmla="*/ 74 h 75"/>
                    <a:gd name="T22" fmla="*/ 59 w 90"/>
                    <a:gd name="T23" fmla="*/ 74 h 75"/>
                    <a:gd name="T24" fmla="*/ 62 w 90"/>
                    <a:gd name="T25" fmla="*/ 74 h 75"/>
                    <a:gd name="T26" fmla="*/ 63 w 90"/>
                    <a:gd name="T27" fmla="*/ 72 h 75"/>
                    <a:gd name="T28" fmla="*/ 65 w 90"/>
                    <a:gd name="T29" fmla="*/ 72 h 75"/>
                    <a:gd name="T30" fmla="*/ 66 w 90"/>
                    <a:gd name="T31" fmla="*/ 71 h 75"/>
                    <a:gd name="T32" fmla="*/ 68 w 90"/>
                    <a:gd name="T33" fmla="*/ 67 h 75"/>
                    <a:gd name="T34" fmla="*/ 73 w 90"/>
                    <a:gd name="T35" fmla="*/ 62 h 75"/>
                    <a:gd name="T36" fmla="*/ 78 w 90"/>
                    <a:gd name="T37" fmla="*/ 58 h 75"/>
                    <a:gd name="T38" fmla="*/ 84 w 90"/>
                    <a:gd name="T39" fmla="*/ 54 h 75"/>
                    <a:gd name="T40" fmla="*/ 88 w 90"/>
                    <a:gd name="T41" fmla="*/ 50 h 75"/>
                    <a:gd name="T42" fmla="*/ 90 w 90"/>
                    <a:gd name="T43" fmla="*/ 48 h 75"/>
                    <a:gd name="T44" fmla="*/ 87 w 90"/>
                    <a:gd name="T45" fmla="*/ 39 h 75"/>
                    <a:gd name="T46" fmla="*/ 82 w 90"/>
                    <a:gd name="T47" fmla="*/ 32 h 75"/>
                    <a:gd name="T48" fmla="*/ 71 w 90"/>
                    <a:gd name="T49" fmla="*/ 20 h 75"/>
                    <a:gd name="T50" fmla="*/ 68 w 90"/>
                    <a:gd name="T51" fmla="*/ 15 h 75"/>
                    <a:gd name="T52" fmla="*/ 66 w 90"/>
                    <a:gd name="T53" fmla="*/ 11 h 75"/>
                    <a:gd name="T54" fmla="*/ 62 w 90"/>
                    <a:gd name="T55" fmla="*/ 10 h 75"/>
                    <a:gd name="T56" fmla="*/ 56 w 90"/>
                    <a:gd name="T57" fmla="*/ 7 h 75"/>
                    <a:gd name="T58" fmla="*/ 48 w 90"/>
                    <a:gd name="T59" fmla="*/ 4 h 75"/>
                    <a:gd name="T60" fmla="*/ 38 w 90"/>
                    <a:gd name="T61" fmla="*/ 3 h 75"/>
                    <a:gd name="T62" fmla="*/ 31 w 90"/>
                    <a:gd name="T63" fmla="*/ 2 h 75"/>
                    <a:gd name="T64" fmla="*/ 29 w 90"/>
                    <a:gd name="T65" fmla="*/ 0 h 75"/>
                    <a:gd name="T66" fmla="*/ 28 w 90"/>
                    <a:gd name="T67" fmla="*/ 0 h 75"/>
                    <a:gd name="T68" fmla="*/ 16 w 90"/>
                    <a:gd name="T69" fmla="*/ 2 h 75"/>
                    <a:gd name="T70" fmla="*/ 10 w 90"/>
                    <a:gd name="T71" fmla="*/ 2 h 75"/>
                    <a:gd name="T72" fmla="*/ 3 w 90"/>
                    <a:gd name="T73" fmla="*/ 4 h 75"/>
                    <a:gd name="T74" fmla="*/ 1 w 90"/>
                    <a:gd name="T75" fmla="*/ 6 h 75"/>
                    <a:gd name="T76" fmla="*/ 0 w 90"/>
                    <a:gd name="T77" fmla="*/ 10 h 75"/>
                    <a:gd name="T78" fmla="*/ 1 w 90"/>
                    <a:gd name="T79" fmla="*/ 19 h 75"/>
                    <a:gd name="T80" fmla="*/ 1 w 90"/>
                    <a:gd name="T81" fmla="*/ 27 h 75"/>
                    <a:gd name="T82" fmla="*/ 3 w 90"/>
                    <a:gd name="T83" fmla="*/ 30 h 75"/>
                    <a:gd name="T84" fmla="*/ 3 w 90"/>
                    <a:gd name="T85" fmla="*/ 31 h 75"/>
                    <a:gd name="T86" fmla="*/ 4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2"/>
                      </a:lnTo>
                      <a:lnTo>
                        <a:pt x="7" y="47"/>
                      </a:lnTo>
                      <a:lnTo>
                        <a:pt x="10" y="59"/>
                      </a:lnTo>
                      <a:lnTo>
                        <a:pt x="13" y="64"/>
                      </a:lnTo>
                      <a:lnTo>
                        <a:pt x="17" y="68"/>
                      </a:lnTo>
                      <a:lnTo>
                        <a:pt x="23" y="71"/>
                      </a:lnTo>
                      <a:lnTo>
                        <a:pt x="31" y="74"/>
                      </a:lnTo>
                      <a:lnTo>
                        <a:pt x="37" y="75"/>
                      </a:lnTo>
                      <a:lnTo>
                        <a:pt x="40" y="75"/>
                      </a:lnTo>
                      <a:lnTo>
                        <a:pt x="51" y="74"/>
                      </a:lnTo>
                      <a:lnTo>
                        <a:pt x="59" y="74"/>
                      </a:lnTo>
                      <a:lnTo>
                        <a:pt x="62" y="74"/>
                      </a:lnTo>
                      <a:lnTo>
                        <a:pt x="63" y="72"/>
                      </a:lnTo>
                      <a:lnTo>
                        <a:pt x="65" y="72"/>
                      </a:lnTo>
                      <a:lnTo>
                        <a:pt x="66" y="71"/>
                      </a:lnTo>
                      <a:lnTo>
                        <a:pt x="68" y="67"/>
                      </a:lnTo>
                      <a:lnTo>
                        <a:pt x="73" y="62"/>
                      </a:lnTo>
                      <a:lnTo>
                        <a:pt x="78" y="58"/>
                      </a:lnTo>
                      <a:lnTo>
                        <a:pt x="84" y="54"/>
                      </a:lnTo>
                      <a:lnTo>
                        <a:pt x="88" y="50"/>
                      </a:lnTo>
                      <a:lnTo>
                        <a:pt x="90" y="48"/>
                      </a:lnTo>
                      <a:lnTo>
                        <a:pt x="87" y="39"/>
                      </a:lnTo>
                      <a:lnTo>
                        <a:pt x="82" y="32"/>
                      </a:lnTo>
                      <a:lnTo>
                        <a:pt x="71" y="20"/>
                      </a:lnTo>
                      <a:lnTo>
                        <a:pt x="68" y="15"/>
                      </a:lnTo>
                      <a:lnTo>
                        <a:pt x="66" y="11"/>
                      </a:lnTo>
                      <a:lnTo>
                        <a:pt x="62" y="10"/>
                      </a:lnTo>
                      <a:lnTo>
                        <a:pt x="56" y="7"/>
                      </a:lnTo>
                      <a:lnTo>
                        <a:pt x="48" y="4"/>
                      </a:lnTo>
                      <a:lnTo>
                        <a:pt x="38" y="3"/>
                      </a:lnTo>
                      <a:lnTo>
                        <a:pt x="31" y="2"/>
                      </a:lnTo>
                      <a:lnTo>
                        <a:pt x="29" y="0"/>
                      </a:lnTo>
                      <a:lnTo>
                        <a:pt x="28" y="0"/>
                      </a:lnTo>
                      <a:lnTo>
                        <a:pt x="16" y="2"/>
                      </a:lnTo>
                      <a:lnTo>
                        <a:pt x="10" y="2"/>
                      </a:lnTo>
                      <a:lnTo>
                        <a:pt x="3" y="4"/>
                      </a:lnTo>
                      <a:lnTo>
                        <a:pt x="1" y="6"/>
                      </a:lnTo>
                      <a:lnTo>
                        <a:pt x="0" y="10"/>
                      </a:lnTo>
                      <a:lnTo>
                        <a:pt x="1" y="19"/>
                      </a:lnTo>
                      <a:lnTo>
                        <a:pt x="1" y="27"/>
                      </a:lnTo>
                      <a:lnTo>
                        <a:pt x="3" y="30"/>
                      </a:lnTo>
                      <a:lnTo>
                        <a:pt x="3" y="31"/>
                      </a:lnTo>
                      <a:lnTo>
                        <a:pt x="4" y="31"/>
                      </a:lnTo>
                      <a:lnTo>
                        <a:pt x="6" y="28"/>
                      </a:lnTo>
                      <a:lnTo>
                        <a:pt x="6" y="24"/>
                      </a:lnTo>
                      <a:lnTo>
                        <a:pt x="6" y="20"/>
                      </a:lnTo>
                      <a:close/>
                    </a:path>
                  </a:pathLst>
                </a:custGeom>
                <a:noFill/>
                <a:ln w="6350">
                  <a:solidFill>
                    <a:srgbClr val="000000"/>
                  </a:solidFill>
                  <a:prstDash val="solid"/>
                  <a:round/>
                  <a:headEnd/>
                  <a:tailEnd/>
                </a:ln>
              </p:spPr>
              <p:txBody>
                <a:bodyPr/>
                <a:lstStyle/>
                <a:p>
                  <a:endParaRPr lang="en-US" sz="1350" dirty="0"/>
                </a:p>
              </p:txBody>
            </p:sp>
          </p:grpSp>
          <p:grpSp>
            <p:nvGrpSpPr>
              <p:cNvPr id="43" name="Group 81"/>
              <p:cNvGrpSpPr>
                <a:grpSpLocks/>
              </p:cNvGrpSpPr>
              <p:nvPr/>
            </p:nvGrpSpPr>
            <p:grpSpPr bwMode="auto">
              <a:xfrm>
                <a:off x="1783" y="2992"/>
                <a:ext cx="66" cy="32"/>
                <a:chOff x="1783" y="2992"/>
                <a:chExt cx="66" cy="32"/>
              </a:xfrm>
            </p:grpSpPr>
            <p:grpSp>
              <p:nvGrpSpPr>
                <p:cNvPr id="433" name="Group 82"/>
                <p:cNvGrpSpPr>
                  <a:grpSpLocks/>
                </p:cNvGrpSpPr>
                <p:nvPr/>
              </p:nvGrpSpPr>
              <p:grpSpPr bwMode="auto">
                <a:xfrm>
                  <a:off x="1783" y="2992"/>
                  <a:ext cx="66" cy="32"/>
                  <a:chOff x="1783" y="2992"/>
                  <a:chExt cx="66" cy="32"/>
                </a:xfrm>
              </p:grpSpPr>
              <p:pic>
                <p:nvPicPr>
                  <p:cNvPr id="435" name="Picture 83"/>
                  <p:cNvPicPr>
                    <a:picLocks noChangeAspect="1" noChangeArrowheads="1"/>
                  </p:cNvPicPr>
                  <p:nvPr/>
                </p:nvPicPr>
                <p:blipFill>
                  <a:blip r:embed="rId14" cstate="screen"/>
                  <a:srcRect/>
                  <a:stretch>
                    <a:fillRect/>
                  </a:stretch>
                </p:blipFill>
                <p:spPr bwMode="auto">
                  <a:xfrm>
                    <a:off x="1783" y="2992"/>
                    <a:ext cx="66" cy="32"/>
                  </a:xfrm>
                  <a:prstGeom prst="rect">
                    <a:avLst/>
                  </a:prstGeom>
                  <a:noFill/>
                  <a:ln w="9525">
                    <a:noFill/>
                    <a:miter lim="800000"/>
                    <a:headEnd/>
                    <a:tailEnd/>
                  </a:ln>
                </p:spPr>
              </p:pic>
              <p:sp>
                <p:nvSpPr>
                  <p:cNvPr id="436" name="Freeform 84"/>
                  <p:cNvSpPr>
                    <a:spLocks/>
                  </p:cNvSpPr>
                  <p:nvPr/>
                </p:nvSpPr>
                <p:spPr bwMode="auto">
                  <a:xfrm>
                    <a:off x="1783" y="2992"/>
                    <a:ext cx="65" cy="30"/>
                  </a:xfrm>
                  <a:custGeom>
                    <a:avLst/>
                    <a:gdLst>
                      <a:gd name="T0" fmla="*/ 123 w 131"/>
                      <a:gd name="T1" fmla="*/ 17 h 60"/>
                      <a:gd name="T2" fmla="*/ 123 w 131"/>
                      <a:gd name="T3" fmla="*/ 26 h 60"/>
                      <a:gd name="T4" fmla="*/ 122 w 131"/>
                      <a:gd name="T5" fmla="*/ 37 h 60"/>
                      <a:gd name="T6" fmla="*/ 120 w 131"/>
                      <a:gd name="T7" fmla="*/ 43 h 60"/>
                      <a:gd name="T8" fmla="*/ 119 w 131"/>
                      <a:gd name="T9" fmla="*/ 48 h 60"/>
                      <a:gd name="T10" fmla="*/ 113 w 131"/>
                      <a:gd name="T11" fmla="*/ 52 h 60"/>
                      <a:gd name="T12" fmla="*/ 107 w 131"/>
                      <a:gd name="T13" fmla="*/ 55 h 60"/>
                      <a:gd name="T14" fmla="*/ 97 w 131"/>
                      <a:gd name="T15" fmla="*/ 57 h 60"/>
                      <a:gd name="T16" fmla="*/ 87 w 131"/>
                      <a:gd name="T17" fmla="*/ 59 h 60"/>
                      <a:gd name="T18" fmla="*/ 78 w 131"/>
                      <a:gd name="T19" fmla="*/ 60 h 60"/>
                      <a:gd name="T20" fmla="*/ 75 w 131"/>
                      <a:gd name="T21" fmla="*/ 60 h 60"/>
                      <a:gd name="T22" fmla="*/ 73 w 131"/>
                      <a:gd name="T23" fmla="*/ 60 h 60"/>
                      <a:gd name="T24" fmla="*/ 63 w 131"/>
                      <a:gd name="T25" fmla="*/ 60 h 60"/>
                      <a:gd name="T26" fmla="*/ 56 w 131"/>
                      <a:gd name="T27" fmla="*/ 59 h 60"/>
                      <a:gd name="T28" fmla="*/ 50 w 131"/>
                      <a:gd name="T29" fmla="*/ 59 h 60"/>
                      <a:gd name="T30" fmla="*/ 45 w 131"/>
                      <a:gd name="T31" fmla="*/ 59 h 60"/>
                      <a:gd name="T32" fmla="*/ 39 w 131"/>
                      <a:gd name="T33" fmla="*/ 59 h 60"/>
                      <a:gd name="T34" fmla="*/ 38 w 131"/>
                      <a:gd name="T35" fmla="*/ 59 h 60"/>
                      <a:gd name="T36" fmla="*/ 38 w 131"/>
                      <a:gd name="T37" fmla="*/ 59 h 60"/>
                      <a:gd name="T38" fmla="*/ 37 w 131"/>
                      <a:gd name="T39" fmla="*/ 57 h 60"/>
                      <a:gd name="T40" fmla="*/ 32 w 131"/>
                      <a:gd name="T41" fmla="*/ 53 h 60"/>
                      <a:gd name="T42" fmla="*/ 29 w 131"/>
                      <a:gd name="T43" fmla="*/ 52 h 60"/>
                      <a:gd name="T44" fmla="*/ 25 w 131"/>
                      <a:gd name="T45" fmla="*/ 49 h 60"/>
                      <a:gd name="T46" fmla="*/ 17 w 131"/>
                      <a:gd name="T47" fmla="*/ 47 h 60"/>
                      <a:gd name="T48" fmla="*/ 10 w 131"/>
                      <a:gd name="T49" fmla="*/ 43 h 60"/>
                      <a:gd name="T50" fmla="*/ 3 w 131"/>
                      <a:gd name="T51" fmla="*/ 40 h 60"/>
                      <a:gd name="T52" fmla="*/ 1 w 131"/>
                      <a:gd name="T53" fmla="*/ 39 h 60"/>
                      <a:gd name="T54" fmla="*/ 0 w 131"/>
                      <a:gd name="T55" fmla="*/ 39 h 60"/>
                      <a:gd name="T56" fmla="*/ 4 w 131"/>
                      <a:gd name="T57" fmla="*/ 32 h 60"/>
                      <a:gd name="T58" fmla="*/ 12 w 131"/>
                      <a:gd name="T59" fmla="*/ 26 h 60"/>
                      <a:gd name="T60" fmla="*/ 19 w 131"/>
                      <a:gd name="T61" fmla="*/ 21 h 60"/>
                      <a:gd name="T62" fmla="*/ 29 w 131"/>
                      <a:gd name="T63" fmla="*/ 17 h 60"/>
                      <a:gd name="T64" fmla="*/ 34 w 131"/>
                      <a:gd name="T65" fmla="*/ 12 h 60"/>
                      <a:gd name="T66" fmla="*/ 37 w 131"/>
                      <a:gd name="T67" fmla="*/ 9 h 60"/>
                      <a:gd name="T68" fmla="*/ 41 w 131"/>
                      <a:gd name="T69" fmla="*/ 6 h 60"/>
                      <a:gd name="T70" fmla="*/ 44 w 131"/>
                      <a:gd name="T71" fmla="*/ 6 h 60"/>
                      <a:gd name="T72" fmla="*/ 48 w 131"/>
                      <a:gd name="T73" fmla="*/ 5 h 60"/>
                      <a:gd name="T74" fmla="*/ 62 w 131"/>
                      <a:gd name="T75" fmla="*/ 4 h 60"/>
                      <a:gd name="T76" fmla="*/ 75 w 131"/>
                      <a:gd name="T77" fmla="*/ 2 h 60"/>
                      <a:gd name="T78" fmla="*/ 81 w 131"/>
                      <a:gd name="T79" fmla="*/ 1 h 60"/>
                      <a:gd name="T80" fmla="*/ 85 w 131"/>
                      <a:gd name="T81" fmla="*/ 1 h 60"/>
                      <a:gd name="T82" fmla="*/ 88 w 131"/>
                      <a:gd name="T83" fmla="*/ 0 h 60"/>
                      <a:gd name="T84" fmla="*/ 90 w 131"/>
                      <a:gd name="T85" fmla="*/ 0 h 60"/>
                      <a:gd name="T86" fmla="*/ 109 w 131"/>
                      <a:gd name="T87" fmla="*/ 1 h 60"/>
                      <a:gd name="T88" fmla="*/ 118 w 131"/>
                      <a:gd name="T89" fmla="*/ 1 h 60"/>
                      <a:gd name="T90" fmla="*/ 126 w 131"/>
                      <a:gd name="T91" fmla="*/ 2 h 60"/>
                      <a:gd name="T92" fmla="*/ 129 w 131"/>
                      <a:gd name="T93" fmla="*/ 4 h 60"/>
                      <a:gd name="T94" fmla="*/ 131 w 131"/>
                      <a:gd name="T95" fmla="*/ 8 h 60"/>
                      <a:gd name="T96" fmla="*/ 131 w 131"/>
                      <a:gd name="T97" fmla="*/ 14 h 60"/>
                      <a:gd name="T98" fmla="*/ 128 w 131"/>
                      <a:gd name="T99" fmla="*/ 22 h 60"/>
                      <a:gd name="T100" fmla="*/ 126 w 131"/>
                      <a:gd name="T101" fmla="*/ 24 h 60"/>
                      <a:gd name="T102" fmla="*/ 126 w 131"/>
                      <a:gd name="T103" fmla="*/ 25 h 60"/>
                      <a:gd name="T104" fmla="*/ 125 w 131"/>
                      <a:gd name="T105" fmla="*/ 25 h 60"/>
                      <a:gd name="T106" fmla="*/ 125 w 131"/>
                      <a:gd name="T107" fmla="*/ 22 h 60"/>
                      <a:gd name="T108" fmla="*/ 125 w 131"/>
                      <a:gd name="T109" fmla="*/ 20 h 60"/>
                      <a:gd name="T110" fmla="*/ 123 w 131"/>
                      <a:gd name="T111" fmla="*/ 17 h 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60"/>
                      <a:gd name="T170" fmla="*/ 131 w 131"/>
                      <a:gd name="T171" fmla="*/ 60 h 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60">
                        <a:moveTo>
                          <a:pt x="123" y="17"/>
                        </a:moveTo>
                        <a:lnTo>
                          <a:pt x="123" y="26"/>
                        </a:lnTo>
                        <a:lnTo>
                          <a:pt x="122" y="37"/>
                        </a:lnTo>
                        <a:lnTo>
                          <a:pt x="120" y="43"/>
                        </a:lnTo>
                        <a:lnTo>
                          <a:pt x="119" y="48"/>
                        </a:lnTo>
                        <a:lnTo>
                          <a:pt x="113" y="52"/>
                        </a:lnTo>
                        <a:lnTo>
                          <a:pt x="107" y="55"/>
                        </a:lnTo>
                        <a:lnTo>
                          <a:pt x="97" y="57"/>
                        </a:lnTo>
                        <a:lnTo>
                          <a:pt x="87" y="59"/>
                        </a:lnTo>
                        <a:lnTo>
                          <a:pt x="78" y="60"/>
                        </a:lnTo>
                        <a:lnTo>
                          <a:pt x="75" y="60"/>
                        </a:lnTo>
                        <a:lnTo>
                          <a:pt x="73" y="60"/>
                        </a:lnTo>
                        <a:lnTo>
                          <a:pt x="63" y="60"/>
                        </a:lnTo>
                        <a:lnTo>
                          <a:pt x="56" y="59"/>
                        </a:lnTo>
                        <a:lnTo>
                          <a:pt x="50" y="59"/>
                        </a:lnTo>
                        <a:lnTo>
                          <a:pt x="45" y="59"/>
                        </a:lnTo>
                        <a:lnTo>
                          <a:pt x="39" y="59"/>
                        </a:lnTo>
                        <a:lnTo>
                          <a:pt x="38" y="59"/>
                        </a:lnTo>
                        <a:lnTo>
                          <a:pt x="37" y="57"/>
                        </a:lnTo>
                        <a:lnTo>
                          <a:pt x="32" y="53"/>
                        </a:lnTo>
                        <a:lnTo>
                          <a:pt x="29" y="52"/>
                        </a:lnTo>
                        <a:lnTo>
                          <a:pt x="25" y="49"/>
                        </a:lnTo>
                        <a:lnTo>
                          <a:pt x="17" y="47"/>
                        </a:lnTo>
                        <a:lnTo>
                          <a:pt x="10" y="43"/>
                        </a:lnTo>
                        <a:lnTo>
                          <a:pt x="3" y="40"/>
                        </a:lnTo>
                        <a:lnTo>
                          <a:pt x="1" y="39"/>
                        </a:lnTo>
                        <a:lnTo>
                          <a:pt x="0" y="39"/>
                        </a:lnTo>
                        <a:lnTo>
                          <a:pt x="4" y="32"/>
                        </a:lnTo>
                        <a:lnTo>
                          <a:pt x="12" y="26"/>
                        </a:lnTo>
                        <a:lnTo>
                          <a:pt x="19" y="21"/>
                        </a:lnTo>
                        <a:lnTo>
                          <a:pt x="29" y="17"/>
                        </a:lnTo>
                        <a:lnTo>
                          <a:pt x="34" y="12"/>
                        </a:lnTo>
                        <a:lnTo>
                          <a:pt x="37" y="9"/>
                        </a:lnTo>
                        <a:lnTo>
                          <a:pt x="41" y="6"/>
                        </a:lnTo>
                        <a:lnTo>
                          <a:pt x="44" y="6"/>
                        </a:lnTo>
                        <a:lnTo>
                          <a:pt x="48" y="5"/>
                        </a:lnTo>
                        <a:lnTo>
                          <a:pt x="62" y="4"/>
                        </a:lnTo>
                        <a:lnTo>
                          <a:pt x="75" y="2"/>
                        </a:lnTo>
                        <a:lnTo>
                          <a:pt x="81" y="1"/>
                        </a:lnTo>
                        <a:lnTo>
                          <a:pt x="85" y="1"/>
                        </a:lnTo>
                        <a:lnTo>
                          <a:pt x="88" y="0"/>
                        </a:lnTo>
                        <a:lnTo>
                          <a:pt x="90" y="0"/>
                        </a:lnTo>
                        <a:lnTo>
                          <a:pt x="109" y="1"/>
                        </a:lnTo>
                        <a:lnTo>
                          <a:pt x="118" y="1"/>
                        </a:lnTo>
                        <a:lnTo>
                          <a:pt x="126" y="2"/>
                        </a:lnTo>
                        <a:lnTo>
                          <a:pt x="129" y="4"/>
                        </a:lnTo>
                        <a:lnTo>
                          <a:pt x="131" y="8"/>
                        </a:lnTo>
                        <a:lnTo>
                          <a:pt x="131" y="14"/>
                        </a:lnTo>
                        <a:lnTo>
                          <a:pt x="128" y="22"/>
                        </a:lnTo>
                        <a:lnTo>
                          <a:pt x="126" y="24"/>
                        </a:lnTo>
                        <a:lnTo>
                          <a:pt x="126" y="25"/>
                        </a:lnTo>
                        <a:lnTo>
                          <a:pt x="125" y="25"/>
                        </a:lnTo>
                        <a:lnTo>
                          <a:pt x="125" y="22"/>
                        </a:lnTo>
                        <a:lnTo>
                          <a:pt x="125" y="20"/>
                        </a:lnTo>
                        <a:lnTo>
                          <a:pt x="123" y="17"/>
                        </a:lnTo>
                        <a:close/>
                      </a:path>
                    </a:pathLst>
                  </a:custGeom>
                  <a:noFill/>
                  <a:ln w="0">
                    <a:solidFill>
                      <a:srgbClr val="FFFFFF"/>
                    </a:solidFill>
                    <a:prstDash val="solid"/>
                    <a:round/>
                    <a:headEnd/>
                    <a:tailEnd/>
                  </a:ln>
                </p:spPr>
                <p:txBody>
                  <a:bodyPr/>
                  <a:lstStyle/>
                  <a:p>
                    <a:endParaRPr lang="en-US" sz="1350" dirty="0"/>
                  </a:p>
                </p:txBody>
              </p:sp>
              <p:sp>
                <p:nvSpPr>
                  <p:cNvPr id="437" name="Freeform 85"/>
                  <p:cNvSpPr>
                    <a:spLocks/>
                  </p:cNvSpPr>
                  <p:nvPr/>
                </p:nvSpPr>
                <p:spPr bwMode="auto">
                  <a:xfrm>
                    <a:off x="1783" y="2992"/>
                    <a:ext cx="65" cy="30"/>
                  </a:xfrm>
                  <a:custGeom>
                    <a:avLst/>
                    <a:gdLst>
                      <a:gd name="T0" fmla="*/ 123 w 131"/>
                      <a:gd name="T1" fmla="*/ 17 h 60"/>
                      <a:gd name="T2" fmla="*/ 123 w 131"/>
                      <a:gd name="T3" fmla="*/ 26 h 60"/>
                      <a:gd name="T4" fmla="*/ 122 w 131"/>
                      <a:gd name="T5" fmla="*/ 37 h 60"/>
                      <a:gd name="T6" fmla="*/ 120 w 131"/>
                      <a:gd name="T7" fmla="*/ 43 h 60"/>
                      <a:gd name="T8" fmla="*/ 119 w 131"/>
                      <a:gd name="T9" fmla="*/ 48 h 60"/>
                      <a:gd name="T10" fmla="*/ 113 w 131"/>
                      <a:gd name="T11" fmla="*/ 52 h 60"/>
                      <a:gd name="T12" fmla="*/ 107 w 131"/>
                      <a:gd name="T13" fmla="*/ 55 h 60"/>
                      <a:gd name="T14" fmla="*/ 97 w 131"/>
                      <a:gd name="T15" fmla="*/ 57 h 60"/>
                      <a:gd name="T16" fmla="*/ 87 w 131"/>
                      <a:gd name="T17" fmla="*/ 59 h 60"/>
                      <a:gd name="T18" fmla="*/ 78 w 131"/>
                      <a:gd name="T19" fmla="*/ 60 h 60"/>
                      <a:gd name="T20" fmla="*/ 75 w 131"/>
                      <a:gd name="T21" fmla="*/ 60 h 60"/>
                      <a:gd name="T22" fmla="*/ 73 w 131"/>
                      <a:gd name="T23" fmla="*/ 60 h 60"/>
                      <a:gd name="T24" fmla="*/ 63 w 131"/>
                      <a:gd name="T25" fmla="*/ 60 h 60"/>
                      <a:gd name="T26" fmla="*/ 56 w 131"/>
                      <a:gd name="T27" fmla="*/ 59 h 60"/>
                      <a:gd name="T28" fmla="*/ 50 w 131"/>
                      <a:gd name="T29" fmla="*/ 59 h 60"/>
                      <a:gd name="T30" fmla="*/ 45 w 131"/>
                      <a:gd name="T31" fmla="*/ 59 h 60"/>
                      <a:gd name="T32" fmla="*/ 39 w 131"/>
                      <a:gd name="T33" fmla="*/ 59 h 60"/>
                      <a:gd name="T34" fmla="*/ 38 w 131"/>
                      <a:gd name="T35" fmla="*/ 59 h 60"/>
                      <a:gd name="T36" fmla="*/ 38 w 131"/>
                      <a:gd name="T37" fmla="*/ 59 h 60"/>
                      <a:gd name="T38" fmla="*/ 37 w 131"/>
                      <a:gd name="T39" fmla="*/ 57 h 60"/>
                      <a:gd name="T40" fmla="*/ 32 w 131"/>
                      <a:gd name="T41" fmla="*/ 53 h 60"/>
                      <a:gd name="T42" fmla="*/ 29 w 131"/>
                      <a:gd name="T43" fmla="*/ 52 h 60"/>
                      <a:gd name="T44" fmla="*/ 25 w 131"/>
                      <a:gd name="T45" fmla="*/ 49 h 60"/>
                      <a:gd name="T46" fmla="*/ 17 w 131"/>
                      <a:gd name="T47" fmla="*/ 47 h 60"/>
                      <a:gd name="T48" fmla="*/ 10 w 131"/>
                      <a:gd name="T49" fmla="*/ 43 h 60"/>
                      <a:gd name="T50" fmla="*/ 3 w 131"/>
                      <a:gd name="T51" fmla="*/ 40 h 60"/>
                      <a:gd name="T52" fmla="*/ 1 w 131"/>
                      <a:gd name="T53" fmla="*/ 39 h 60"/>
                      <a:gd name="T54" fmla="*/ 0 w 131"/>
                      <a:gd name="T55" fmla="*/ 39 h 60"/>
                      <a:gd name="T56" fmla="*/ 4 w 131"/>
                      <a:gd name="T57" fmla="*/ 32 h 60"/>
                      <a:gd name="T58" fmla="*/ 12 w 131"/>
                      <a:gd name="T59" fmla="*/ 26 h 60"/>
                      <a:gd name="T60" fmla="*/ 19 w 131"/>
                      <a:gd name="T61" fmla="*/ 21 h 60"/>
                      <a:gd name="T62" fmla="*/ 29 w 131"/>
                      <a:gd name="T63" fmla="*/ 17 h 60"/>
                      <a:gd name="T64" fmla="*/ 34 w 131"/>
                      <a:gd name="T65" fmla="*/ 12 h 60"/>
                      <a:gd name="T66" fmla="*/ 37 w 131"/>
                      <a:gd name="T67" fmla="*/ 9 h 60"/>
                      <a:gd name="T68" fmla="*/ 41 w 131"/>
                      <a:gd name="T69" fmla="*/ 6 h 60"/>
                      <a:gd name="T70" fmla="*/ 44 w 131"/>
                      <a:gd name="T71" fmla="*/ 6 h 60"/>
                      <a:gd name="T72" fmla="*/ 48 w 131"/>
                      <a:gd name="T73" fmla="*/ 5 h 60"/>
                      <a:gd name="T74" fmla="*/ 62 w 131"/>
                      <a:gd name="T75" fmla="*/ 4 h 60"/>
                      <a:gd name="T76" fmla="*/ 75 w 131"/>
                      <a:gd name="T77" fmla="*/ 2 h 60"/>
                      <a:gd name="T78" fmla="*/ 81 w 131"/>
                      <a:gd name="T79" fmla="*/ 1 h 60"/>
                      <a:gd name="T80" fmla="*/ 85 w 131"/>
                      <a:gd name="T81" fmla="*/ 1 h 60"/>
                      <a:gd name="T82" fmla="*/ 88 w 131"/>
                      <a:gd name="T83" fmla="*/ 0 h 60"/>
                      <a:gd name="T84" fmla="*/ 90 w 131"/>
                      <a:gd name="T85" fmla="*/ 0 h 60"/>
                      <a:gd name="T86" fmla="*/ 109 w 131"/>
                      <a:gd name="T87" fmla="*/ 1 h 60"/>
                      <a:gd name="T88" fmla="*/ 118 w 131"/>
                      <a:gd name="T89" fmla="*/ 1 h 60"/>
                      <a:gd name="T90" fmla="*/ 126 w 131"/>
                      <a:gd name="T91" fmla="*/ 2 h 60"/>
                      <a:gd name="T92" fmla="*/ 129 w 131"/>
                      <a:gd name="T93" fmla="*/ 4 h 60"/>
                      <a:gd name="T94" fmla="*/ 131 w 131"/>
                      <a:gd name="T95" fmla="*/ 8 h 60"/>
                      <a:gd name="T96" fmla="*/ 131 w 131"/>
                      <a:gd name="T97" fmla="*/ 14 h 60"/>
                      <a:gd name="T98" fmla="*/ 128 w 131"/>
                      <a:gd name="T99" fmla="*/ 22 h 60"/>
                      <a:gd name="T100" fmla="*/ 126 w 131"/>
                      <a:gd name="T101" fmla="*/ 24 h 60"/>
                      <a:gd name="T102" fmla="*/ 126 w 131"/>
                      <a:gd name="T103" fmla="*/ 25 h 60"/>
                      <a:gd name="T104" fmla="*/ 125 w 131"/>
                      <a:gd name="T105" fmla="*/ 25 h 60"/>
                      <a:gd name="T106" fmla="*/ 125 w 131"/>
                      <a:gd name="T107" fmla="*/ 22 h 60"/>
                      <a:gd name="T108" fmla="*/ 125 w 131"/>
                      <a:gd name="T109" fmla="*/ 20 h 60"/>
                      <a:gd name="T110" fmla="*/ 123 w 131"/>
                      <a:gd name="T111" fmla="*/ 17 h 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60"/>
                      <a:gd name="T170" fmla="*/ 131 w 131"/>
                      <a:gd name="T171" fmla="*/ 60 h 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60">
                        <a:moveTo>
                          <a:pt x="123" y="17"/>
                        </a:moveTo>
                        <a:lnTo>
                          <a:pt x="123" y="26"/>
                        </a:lnTo>
                        <a:lnTo>
                          <a:pt x="122" y="37"/>
                        </a:lnTo>
                        <a:lnTo>
                          <a:pt x="120" y="43"/>
                        </a:lnTo>
                        <a:lnTo>
                          <a:pt x="119" y="48"/>
                        </a:lnTo>
                        <a:lnTo>
                          <a:pt x="113" y="52"/>
                        </a:lnTo>
                        <a:lnTo>
                          <a:pt x="107" y="55"/>
                        </a:lnTo>
                        <a:lnTo>
                          <a:pt x="97" y="57"/>
                        </a:lnTo>
                        <a:lnTo>
                          <a:pt x="87" y="59"/>
                        </a:lnTo>
                        <a:lnTo>
                          <a:pt x="78" y="60"/>
                        </a:lnTo>
                        <a:lnTo>
                          <a:pt x="75" y="60"/>
                        </a:lnTo>
                        <a:lnTo>
                          <a:pt x="73" y="60"/>
                        </a:lnTo>
                        <a:lnTo>
                          <a:pt x="63" y="60"/>
                        </a:lnTo>
                        <a:lnTo>
                          <a:pt x="56" y="59"/>
                        </a:lnTo>
                        <a:lnTo>
                          <a:pt x="50" y="59"/>
                        </a:lnTo>
                        <a:lnTo>
                          <a:pt x="45" y="59"/>
                        </a:lnTo>
                        <a:lnTo>
                          <a:pt x="39" y="59"/>
                        </a:lnTo>
                        <a:lnTo>
                          <a:pt x="38" y="59"/>
                        </a:lnTo>
                        <a:lnTo>
                          <a:pt x="37" y="57"/>
                        </a:lnTo>
                        <a:lnTo>
                          <a:pt x="32" y="53"/>
                        </a:lnTo>
                        <a:lnTo>
                          <a:pt x="29" y="52"/>
                        </a:lnTo>
                        <a:lnTo>
                          <a:pt x="25" y="49"/>
                        </a:lnTo>
                        <a:lnTo>
                          <a:pt x="17" y="47"/>
                        </a:lnTo>
                        <a:lnTo>
                          <a:pt x="10" y="43"/>
                        </a:lnTo>
                        <a:lnTo>
                          <a:pt x="3" y="40"/>
                        </a:lnTo>
                        <a:lnTo>
                          <a:pt x="1" y="39"/>
                        </a:lnTo>
                        <a:lnTo>
                          <a:pt x="0" y="39"/>
                        </a:lnTo>
                        <a:lnTo>
                          <a:pt x="4" y="32"/>
                        </a:lnTo>
                        <a:lnTo>
                          <a:pt x="12" y="26"/>
                        </a:lnTo>
                        <a:lnTo>
                          <a:pt x="19" y="21"/>
                        </a:lnTo>
                        <a:lnTo>
                          <a:pt x="29" y="17"/>
                        </a:lnTo>
                        <a:lnTo>
                          <a:pt x="34" y="12"/>
                        </a:lnTo>
                        <a:lnTo>
                          <a:pt x="37" y="9"/>
                        </a:lnTo>
                        <a:lnTo>
                          <a:pt x="41" y="6"/>
                        </a:lnTo>
                        <a:lnTo>
                          <a:pt x="44" y="6"/>
                        </a:lnTo>
                        <a:lnTo>
                          <a:pt x="48" y="5"/>
                        </a:lnTo>
                        <a:lnTo>
                          <a:pt x="62" y="4"/>
                        </a:lnTo>
                        <a:lnTo>
                          <a:pt x="75" y="2"/>
                        </a:lnTo>
                        <a:lnTo>
                          <a:pt x="81" y="1"/>
                        </a:lnTo>
                        <a:lnTo>
                          <a:pt x="85" y="1"/>
                        </a:lnTo>
                        <a:lnTo>
                          <a:pt x="88" y="0"/>
                        </a:lnTo>
                        <a:lnTo>
                          <a:pt x="90" y="0"/>
                        </a:lnTo>
                        <a:lnTo>
                          <a:pt x="109" y="1"/>
                        </a:lnTo>
                        <a:lnTo>
                          <a:pt x="118" y="1"/>
                        </a:lnTo>
                        <a:lnTo>
                          <a:pt x="126" y="2"/>
                        </a:lnTo>
                        <a:lnTo>
                          <a:pt x="129" y="4"/>
                        </a:lnTo>
                        <a:lnTo>
                          <a:pt x="131" y="8"/>
                        </a:lnTo>
                        <a:lnTo>
                          <a:pt x="131" y="14"/>
                        </a:lnTo>
                        <a:lnTo>
                          <a:pt x="128" y="22"/>
                        </a:lnTo>
                        <a:lnTo>
                          <a:pt x="126" y="24"/>
                        </a:lnTo>
                        <a:lnTo>
                          <a:pt x="126" y="25"/>
                        </a:lnTo>
                        <a:lnTo>
                          <a:pt x="125" y="25"/>
                        </a:lnTo>
                        <a:lnTo>
                          <a:pt x="125" y="22"/>
                        </a:lnTo>
                        <a:lnTo>
                          <a:pt x="125" y="20"/>
                        </a:lnTo>
                        <a:lnTo>
                          <a:pt x="123" y="17"/>
                        </a:lnTo>
                        <a:close/>
                      </a:path>
                    </a:pathLst>
                  </a:custGeom>
                  <a:solidFill>
                    <a:srgbClr val="000000"/>
                  </a:solidFill>
                  <a:ln w="9525">
                    <a:noFill/>
                    <a:round/>
                    <a:headEnd/>
                    <a:tailEnd/>
                  </a:ln>
                </p:spPr>
                <p:txBody>
                  <a:bodyPr/>
                  <a:lstStyle/>
                  <a:p>
                    <a:endParaRPr lang="en-US" sz="1350" dirty="0"/>
                  </a:p>
                </p:txBody>
              </p:sp>
              <p:pic>
                <p:nvPicPr>
                  <p:cNvPr id="438" name="Picture 86"/>
                  <p:cNvPicPr>
                    <a:picLocks noChangeAspect="1" noChangeArrowheads="1"/>
                  </p:cNvPicPr>
                  <p:nvPr/>
                </p:nvPicPr>
                <p:blipFill>
                  <a:blip r:embed="rId14" cstate="screen"/>
                  <a:srcRect/>
                  <a:stretch>
                    <a:fillRect/>
                  </a:stretch>
                </p:blipFill>
                <p:spPr bwMode="auto">
                  <a:xfrm>
                    <a:off x="1783" y="2992"/>
                    <a:ext cx="66" cy="32"/>
                  </a:xfrm>
                  <a:prstGeom prst="rect">
                    <a:avLst/>
                  </a:prstGeom>
                  <a:noFill/>
                  <a:ln w="9525">
                    <a:noFill/>
                    <a:miter lim="800000"/>
                    <a:headEnd/>
                    <a:tailEnd/>
                  </a:ln>
                </p:spPr>
              </p:pic>
            </p:grpSp>
            <p:sp>
              <p:nvSpPr>
                <p:cNvPr id="434" name="Freeform 87"/>
                <p:cNvSpPr>
                  <a:spLocks/>
                </p:cNvSpPr>
                <p:nvPr/>
              </p:nvSpPr>
              <p:spPr bwMode="auto">
                <a:xfrm>
                  <a:off x="1783" y="2992"/>
                  <a:ext cx="65" cy="30"/>
                </a:xfrm>
                <a:custGeom>
                  <a:avLst/>
                  <a:gdLst>
                    <a:gd name="T0" fmla="*/ 123 w 131"/>
                    <a:gd name="T1" fmla="*/ 17 h 60"/>
                    <a:gd name="T2" fmla="*/ 123 w 131"/>
                    <a:gd name="T3" fmla="*/ 26 h 60"/>
                    <a:gd name="T4" fmla="*/ 122 w 131"/>
                    <a:gd name="T5" fmla="*/ 37 h 60"/>
                    <a:gd name="T6" fmla="*/ 120 w 131"/>
                    <a:gd name="T7" fmla="*/ 43 h 60"/>
                    <a:gd name="T8" fmla="*/ 119 w 131"/>
                    <a:gd name="T9" fmla="*/ 48 h 60"/>
                    <a:gd name="T10" fmla="*/ 113 w 131"/>
                    <a:gd name="T11" fmla="*/ 52 h 60"/>
                    <a:gd name="T12" fmla="*/ 107 w 131"/>
                    <a:gd name="T13" fmla="*/ 55 h 60"/>
                    <a:gd name="T14" fmla="*/ 97 w 131"/>
                    <a:gd name="T15" fmla="*/ 57 h 60"/>
                    <a:gd name="T16" fmla="*/ 87 w 131"/>
                    <a:gd name="T17" fmla="*/ 59 h 60"/>
                    <a:gd name="T18" fmla="*/ 78 w 131"/>
                    <a:gd name="T19" fmla="*/ 60 h 60"/>
                    <a:gd name="T20" fmla="*/ 75 w 131"/>
                    <a:gd name="T21" fmla="*/ 60 h 60"/>
                    <a:gd name="T22" fmla="*/ 73 w 131"/>
                    <a:gd name="T23" fmla="*/ 60 h 60"/>
                    <a:gd name="T24" fmla="*/ 63 w 131"/>
                    <a:gd name="T25" fmla="*/ 60 h 60"/>
                    <a:gd name="T26" fmla="*/ 56 w 131"/>
                    <a:gd name="T27" fmla="*/ 59 h 60"/>
                    <a:gd name="T28" fmla="*/ 50 w 131"/>
                    <a:gd name="T29" fmla="*/ 59 h 60"/>
                    <a:gd name="T30" fmla="*/ 45 w 131"/>
                    <a:gd name="T31" fmla="*/ 59 h 60"/>
                    <a:gd name="T32" fmla="*/ 39 w 131"/>
                    <a:gd name="T33" fmla="*/ 59 h 60"/>
                    <a:gd name="T34" fmla="*/ 38 w 131"/>
                    <a:gd name="T35" fmla="*/ 59 h 60"/>
                    <a:gd name="T36" fmla="*/ 38 w 131"/>
                    <a:gd name="T37" fmla="*/ 59 h 60"/>
                    <a:gd name="T38" fmla="*/ 37 w 131"/>
                    <a:gd name="T39" fmla="*/ 57 h 60"/>
                    <a:gd name="T40" fmla="*/ 32 w 131"/>
                    <a:gd name="T41" fmla="*/ 53 h 60"/>
                    <a:gd name="T42" fmla="*/ 29 w 131"/>
                    <a:gd name="T43" fmla="*/ 52 h 60"/>
                    <a:gd name="T44" fmla="*/ 25 w 131"/>
                    <a:gd name="T45" fmla="*/ 49 h 60"/>
                    <a:gd name="T46" fmla="*/ 17 w 131"/>
                    <a:gd name="T47" fmla="*/ 47 h 60"/>
                    <a:gd name="T48" fmla="*/ 10 w 131"/>
                    <a:gd name="T49" fmla="*/ 43 h 60"/>
                    <a:gd name="T50" fmla="*/ 3 w 131"/>
                    <a:gd name="T51" fmla="*/ 40 h 60"/>
                    <a:gd name="T52" fmla="*/ 1 w 131"/>
                    <a:gd name="T53" fmla="*/ 39 h 60"/>
                    <a:gd name="T54" fmla="*/ 0 w 131"/>
                    <a:gd name="T55" fmla="*/ 39 h 60"/>
                    <a:gd name="T56" fmla="*/ 4 w 131"/>
                    <a:gd name="T57" fmla="*/ 32 h 60"/>
                    <a:gd name="T58" fmla="*/ 12 w 131"/>
                    <a:gd name="T59" fmla="*/ 26 h 60"/>
                    <a:gd name="T60" fmla="*/ 19 w 131"/>
                    <a:gd name="T61" fmla="*/ 21 h 60"/>
                    <a:gd name="T62" fmla="*/ 29 w 131"/>
                    <a:gd name="T63" fmla="*/ 17 h 60"/>
                    <a:gd name="T64" fmla="*/ 34 w 131"/>
                    <a:gd name="T65" fmla="*/ 12 h 60"/>
                    <a:gd name="T66" fmla="*/ 37 w 131"/>
                    <a:gd name="T67" fmla="*/ 9 h 60"/>
                    <a:gd name="T68" fmla="*/ 41 w 131"/>
                    <a:gd name="T69" fmla="*/ 6 h 60"/>
                    <a:gd name="T70" fmla="*/ 44 w 131"/>
                    <a:gd name="T71" fmla="*/ 6 h 60"/>
                    <a:gd name="T72" fmla="*/ 48 w 131"/>
                    <a:gd name="T73" fmla="*/ 5 h 60"/>
                    <a:gd name="T74" fmla="*/ 62 w 131"/>
                    <a:gd name="T75" fmla="*/ 4 h 60"/>
                    <a:gd name="T76" fmla="*/ 75 w 131"/>
                    <a:gd name="T77" fmla="*/ 2 h 60"/>
                    <a:gd name="T78" fmla="*/ 81 w 131"/>
                    <a:gd name="T79" fmla="*/ 1 h 60"/>
                    <a:gd name="T80" fmla="*/ 85 w 131"/>
                    <a:gd name="T81" fmla="*/ 1 h 60"/>
                    <a:gd name="T82" fmla="*/ 88 w 131"/>
                    <a:gd name="T83" fmla="*/ 0 h 60"/>
                    <a:gd name="T84" fmla="*/ 90 w 131"/>
                    <a:gd name="T85" fmla="*/ 0 h 60"/>
                    <a:gd name="T86" fmla="*/ 109 w 131"/>
                    <a:gd name="T87" fmla="*/ 1 h 60"/>
                    <a:gd name="T88" fmla="*/ 118 w 131"/>
                    <a:gd name="T89" fmla="*/ 1 h 60"/>
                    <a:gd name="T90" fmla="*/ 126 w 131"/>
                    <a:gd name="T91" fmla="*/ 2 h 60"/>
                    <a:gd name="T92" fmla="*/ 129 w 131"/>
                    <a:gd name="T93" fmla="*/ 4 h 60"/>
                    <a:gd name="T94" fmla="*/ 131 w 131"/>
                    <a:gd name="T95" fmla="*/ 8 h 60"/>
                    <a:gd name="T96" fmla="*/ 131 w 131"/>
                    <a:gd name="T97" fmla="*/ 14 h 60"/>
                    <a:gd name="T98" fmla="*/ 128 w 131"/>
                    <a:gd name="T99" fmla="*/ 22 h 60"/>
                    <a:gd name="T100" fmla="*/ 126 w 131"/>
                    <a:gd name="T101" fmla="*/ 24 h 60"/>
                    <a:gd name="T102" fmla="*/ 126 w 131"/>
                    <a:gd name="T103" fmla="*/ 25 h 60"/>
                    <a:gd name="T104" fmla="*/ 125 w 131"/>
                    <a:gd name="T105" fmla="*/ 25 h 60"/>
                    <a:gd name="T106" fmla="*/ 125 w 131"/>
                    <a:gd name="T107" fmla="*/ 22 h 60"/>
                    <a:gd name="T108" fmla="*/ 125 w 131"/>
                    <a:gd name="T109" fmla="*/ 20 h 60"/>
                    <a:gd name="T110" fmla="*/ 123 w 131"/>
                    <a:gd name="T111" fmla="*/ 17 h 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60"/>
                    <a:gd name="T170" fmla="*/ 131 w 131"/>
                    <a:gd name="T171" fmla="*/ 60 h 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60">
                      <a:moveTo>
                        <a:pt x="123" y="17"/>
                      </a:moveTo>
                      <a:lnTo>
                        <a:pt x="123" y="26"/>
                      </a:lnTo>
                      <a:lnTo>
                        <a:pt x="122" y="37"/>
                      </a:lnTo>
                      <a:lnTo>
                        <a:pt x="120" y="43"/>
                      </a:lnTo>
                      <a:lnTo>
                        <a:pt x="119" y="48"/>
                      </a:lnTo>
                      <a:lnTo>
                        <a:pt x="113" y="52"/>
                      </a:lnTo>
                      <a:lnTo>
                        <a:pt x="107" y="55"/>
                      </a:lnTo>
                      <a:lnTo>
                        <a:pt x="97" y="57"/>
                      </a:lnTo>
                      <a:lnTo>
                        <a:pt x="87" y="59"/>
                      </a:lnTo>
                      <a:lnTo>
                        <a:pt x="78" y="60"/>
                      </a:lnTo>
                      <a:lnTo>
                        <a:pt x="75" y="60"/>
                      </a:lnTo>
                      <a:lnTo>
                        <a:pt x="73" y="60"/>
                      </a:lnTo>
                      <a:lnTo>
                        <a:pt x="63" y="60"/>
                      </a:lnTo>
                      <a:lnTo>
                        <a:pt x="56" y="59"/>
                      </a:lnTo>
                      <a:lnTo>
                        <a:pt x="50" y="59"/>
                      </a:lnTo>
                      <a:lnTo>
                        <a:pt x="45" y="59"/>
                      </a:lnTo>
                      <a:lnTo>
                        <a:pt x="39" y="59"/>
                      </a:lnTo>
                      <a:lnTo>
                        <a:pt x="38" y="59"/>
                      </a:lnTo>
                      <a:lnTo>
                        <a:pt x="37" y="57"/>
                      </a:lnTo>
                      <a:lnTo>
                        <a:pt x="32" y="53"/>
                      </a:lnTo>
                      <a:lnTo>
                        <a:pt x="29" y="52"/>
                      </a:lnTo>
                      <a:lnTo>
                        <a:pt x="25" y="49"/>
                      </a:lnTo>
                      <a:lnTo>
                        <a:pt x="17" y="47"/>
                      </a:lnTo>
                      <a:lnTo>
                        <a:pt x="10" y="43"/>
                      </a:lnTo>
                      <a:lnTo>
                        <a:pt x="3" y="40"/>
                      </a:lnTo>
                      <a:lnTo>
                        <a:pt x="1" y="39"/>
                      </a:lnTo>
                      <a:lnTo>
                        <a:pt x="0" y="39"/>
                      </a:lnTo>
                      <a:lnTo>
                        <a:pt x="4" y="32"/>
                      </a:lnTo>
                      <a:lnTo>
                        <a:pt x="12" y="26"/>
                      </a:lnTo>
                      <a:lnTo>
                        <a:pt x="19" y="21"/>
                      </a:lnTo>
                      <a:lnTo>
                        <a:pt x="29" y="17"/>
                      </a:lnTo>
                      <a:lnTo>
                        <a:pt x="34" y="12"/>
                      </a:lnTo>
                      <a:lnTo>
                        <a:pt x="37" y="9"/>
                      </a:lnTo>
                      <a:lnTo>
                        <a:pt x="41" y="6"/>
                      </a:lnTo>
                      <a:lnTo>
                        <a:pt x="44" y="6"/>
                      </a:lnTo>
                      <a:lnTo>
                        <a:pt x="48" y="5"/>
                      </a:lnTo>
                      <a:lnTo>
                        <a:pt x="62" y="4"/>
                      </a:lnTo>
                      <a:lnTo>
                        <a:pt x="75" y="2"/>
                      </a:lnTo>
                      <a:lnTo>
                        <a:pt x="81" y="1"/>
                      </a:lnTo>
                      <a:lnTo>
                        <a:pt x="85" y="1"/>
                      </a:lnTo>
                      <a:lnTo>
                        <a:pt x="88" y="0"/>
                      </a:lnTo>
                      <a:lnTo>
                        <a:pt x="90" y="0"/>
                      </a:lnTo>
                      <a:lnTo>
                        <a:pt x="109" y="1"/>
                      </a:lnTo>
                      <a:lnTo>
                        <a:pt x="118" y="1"/>
                      </a:lnTo>
                      <a:lnTo>
                        <a:pt x="126" y="2"/>
                      </a:lnTo>
                      <a:lnTo>
                        <a:pt x="129" y="4"/>
                      </a:lnTo>
                      <a:lnTo>
                        <a:pt x="131" y="8"/>
                      </a:lnTo>
                      <a:lnTo>
                        <a:pt x="131" y="14"/>
                      </a:lnTo>
                      <a:lnTo>
                        <a:pt x="128" y="22"/>
                      </a:lnTo>
                      <a:lnTo>
                        <a:pt x="126" y="24"/>
                      </a:lnTo>
                      <a:lnTo>
                        <a:pt x="126" y="25"/>
                      </a:lnTo>
                      <a:lnTo>
                        <a:pt x="125" y="25"/>
                      </a:lnTo>
                      <a:lnTo>
                        <a:pt x="125" y="22"/>
                      </a:lnTo>
                      <a:lnTo>
                        <a:pt x="125" y="20"/>
                      </a:lnTo>
                      <a:lnTo>
                        <a:pt x="123" y="17"/>
                      </a:lnTo>
                      <a:close/>
                    </a:path>
                  </a:pathLst>
                </a:custGeom>
                <a:noFill/>
                <a:ln w="6350">
                  <a:solidFill>
                    <a:srgbClr val="000000"/>
                  </a:solidFill>
                  <a:prstDash val="solid"/>
                  <a:round/>
                  <a:headEnd/>
                  <a:tailEnd/>
                </a:ln>
              </p:spPr>
              <p:txBody>
                <a:bodyPr/>
                <a:lstStyle/>
                <a:p>
                  <a:endParaRPr lang="en-US" sz="1350" dirty="0"/>
                </a:p>
              </p:txBody>
            </p:sp>
          </p:grpSp>
          <p:grpSp>
            <p:nvGrpSpPr>
              <p:cNvPr id="44" name="Group 88"/>
              <p:cNvGrpSpPr>
                <a:grpSpLocks/>
              </p:cNvGrpSpPr>
              <p:nvPr/>
            </p:nvGrpSpPr>
            <p:grpSpPr bwMode="auto">
              <a:xfrm>
                <a:off x="3473" y="2775"/>
                <a:ext cx="37" cy="57"/>
                <a:chOff x="3473" y="2775"/>
                <a:chExt cx="37" cy="57"/>
              </a:xfrm>
            </p:grpSpPr>
            <p:grpSp>
              <p:nvGrpSpPr>
                <p:cNvPr id="427" name="Group 89"/>
                <p:cNvGrpSpPr>
                  <a:grpSpLocks/>
                </p:cNvGrpSpPr>
                <p:nvPr/>
              </p:nvGrpSpPr>
              <p:grpSpPr bwMode="auto">
                <a:xfrm>
                  <a:off x="3473" y="2775"/>
                  <a:ext cx="37" cy="57"/>
                  <a:chOff x="3473" y="2775"/>
                  <a:chExt cx="37" cy="57"/>
                </a:xfrm>
              </p:grpSpPr>
              <p:pic>
                <p:nvPicPr>
                  <p:cNvPr id="429" name="Picture 90"/>
                  <p:cNvPicPr>
                    <a:picLocks noChangeAspect="1" noChangeArrowheads="1"/>
                  </p:cNvPicPr>
                  <p:nvPr/>
                </p:nvPicPr>
                <p:blipFill>
                  <a:blip r:embed="rId5" cstate="screen"/>
                  <a:srcRect/>
                  <a:stretch>
                    <a:fillRect/>
                  </a:stretch>
                </p:blipFill>
                <p:spPr bwMode="auto">
                  <a:xfrm>
                    <a:off x="3473" y="2775"/>
                    <a:ext cx="37" cy="57"/>
                  </a:xfrm>
                  <a:prstGeom prst="rect">
                    <a:avLst/>
                  </a:prstGeom>
                  <a:noFill/>
                  <a:ln w="9525">
                    <a:noFill/>
                    <a:miter lim="800000"/>
                    <a:headEnd/>
                    <a:tailEnd/>
                  </a:ln>
                </p:spPr>
              </p:pic>
              <p:sp>
                <p:nvSpPr>
                  <p:cNvPr id="430" name="Freeform 91"/>
                  <p:cNvSpPr>
                    <a:spLocks/>
                  </p:cNvSpPr>
                  <p:nvPr/>
                </p:nvSpPr>
                <p:spPr bwMode="auto">
                  <a:xfrm>
                    <a:off x="3474" y="2776"/>
                    <a:ext cx="34" cy="54"/>
                  </a:xfrm>
                  <a:custGeom>
                    <a:avLst/>
                    <a:gdLst>
                      <a:gd name="T0" fmla="*/ 0 w 68"/>
                      <a:gd name="T1" fmla="*/ 20 h 109"/>
                      <a:gd name="T2" fmla="*/ 2 w 68"/>
                      <a:gd name="T3" fmla="*/ 27 h 109"/>
                      <a:gd name="T4" fmla="*/ 3 w 68"/>
                      <a:gd name="T5" fmla="*/ 38 h 109"/>
                      <a:gd name="T6" fmla="*/ 5 w 68"/>
                      <a:gd name="T7" fmla="*/ 50 h 109"/>
                      <a:gd name="T8" fmla="*/ 6 w 68"/>
                      <a:gd name="T9" fmla="*/ 63 h 109"/>
                      <a:gd name="T10" fmla="*/ 9 w 68"/>
                      <a:gd name="T11" fmla="*/ 77 h 109"/>
                      <a:gd name="T12" fmla="*/ 11 w 68"/>
                      <a:gd name="T13" fmla="*/ 89 h 109"/>
                      <a:gd name="T14" fmla="*/ 14 w 68"/>
                      <a:gd name="T15" fmla="*/ 98 h 109"/>
                      <a:gd name="T16" fmla="*/ 14 w 68"/>
                      <a:gd name="T17" fmla="*/ 101 h 109"/>
                      <a:gd name="T18" fmla="*/ 15 w 68"/>
                      <a:gd name="T19" fmla="*/ 102 h 109"/>
                      <a:gd name="T20" fmla="*/ 18 w 68"/>
                      <a:gd name="T21" fmla="*/ 106 h 109"/>
                      <a:gd name="T22" fmla="*/ 23 w 68"/>
                      <a:gd name="T23" fmla="*/ 107 h 109"/>
                      <a:gd name="T24" fmla="*/ 27 w 68"/>
                      <a:gd name="T25" fmla="*/ 107 h 109"/>
                      <a:gd name="T26" fmla="*/ 30 w 68"/>
                      <a:gd name="T27" fmla="*/ 109 h 109"/>
                      <a:gd name="T28" fmla="*/ 37 w 68"/>
                      <a:gd name="T29" fmla="*/ 107 h 109"/>
                      <a:gd name="T30" fmla="*/ 46 w 68"/>
                      <a:gd name="T31" fmla="*/ 107 h 109"/>
                      <a:gd name="T32" fmla="*/ 53 w 68"/>
                      <a:gd name="T33" fmla="*/ 106 h 109"/>
                      <a:gd name="T34" fmla="*/ 58 w 68"/>
                      <a:gd name="T35" fmla="*/ 105 h 109"/>
                      <a:gd name="T36" fmla="*/ 61 w 68"/>
                      <a:gd name="T37" fmla="*/ 102 h 109"/>
                      <a:gd name="T38" fmla="*/ 62 w 68"/>
                      <a:gd name="T39" fmla="*/ 98 h 109"/>
                      <a:gd name="T40" fmla="*/ 65 w 68"/>
                      <a:gd name="T41" fmla="*/ 94 h 109"/>
                      <a:gd name="T42" fmla="*/ 67 w 68"/>
                      <a:gd name="T43" fmla="*/ 82 h 109"/>
                      <a:gd name="T44" fmla="*/ 68 w 68"/>
                      <a:gd name="T45" fmla="*/ 77 h 109"/>
                      <a:gd name="T46" fmla="*/ 68 w 68"/>
                      <a:gd name="T47" fmla="*/ 71 h 109"/>
                      <a:gd name="T48" fmla="*/ 68 w 68"/>
                      <a:gd name="T49" fmla="*/ 69 h 109"/>
                      <a:gd name="T50" fmla="*/ 68 w 68"/>
                      <a:gd name="T51" fmla="*/ 67 h 109"/>
                      <a:gd name="T52" fmla="*/ 67 w 68"/>
                      <a:gd name="T53" fmla="*/ 52 h 109"/>
                      <a:gd name="T54" fmla="*/ 64 w 68"/>
                      <a:gd name="T55" fmla="*/ 38 h 109"/>
                      <a:gd name="T56" fmla="*/ 61 w 68"/>
                      <a:gd name="T57" fmla="*/ 27 h 109"/>
                      <a:gd name="T58" fmla="*/ 55 w 68"/>
                      <a:gd name="T59" fmla="*/ 16 h 109"/>
                      <a:gd name="T60" fmla="*/ 53 w 68"/>
                      <a:gd name="T61" fmla="*/ 11 h 109"/>
                      <a:gd name="T62" fmla="*/ 51 w 68"/>
                      <a:gd name="T63" fmla="*/ 7 h 109"/>
                      <a:gd name="T64" fmla="*/ 49 w 68"/>
                      <a:gd name="T65" fmla="*/ 4 h 109"/>
                      <a:gd name="T66" fmla="*/ 49 w 68"/>
                      <a:gd name="T67" fmla="*/ 3 h 109"/>
                      <a:gd name="T68" fmla="*/ 33 w 68"/>
                      <a:gd name="T69" fmla="*/ 4 h 109"/>
                      <a:gd name="T70" fmla="*/ 20 w 68"/>
                      <a:gd name="T71" fmla="*/ 3 h 109"/>
                      <a:gd name="T72" fmla="*/ 11 w 68"/>
                      <a:gd name="T73" fmla="*/ 2 h 109"/>
                      <a:gd name="T74" fmla="*/ 5 w 68"/>
                      <a:gd name="T75" fmla="*/ 0 h 109"/>
                      <a:gd name="T76" fmla="*/ 2 w 68"/>
                      <a:gd name="T77" fmla="*/ 0 h 109"/>
                      <a:gd name="T78" fmla="*/ 0 w 68"/>
                      <a:gd name="T79" fmla="*/ 3 h 109"/>
                      <a:gd name="T80" fmla="*/ 0 w 68"/>
                      <a:gd name="T81" fmla="*/ 10 h 109"/>
                      <a:gd name="T82" fmla="*/ 0 w 68"/>
                      <a:gd name="T83" fmla="*/ 14 h 109"/>
                      <a:gd name="T84" fmla="*/ 0 w 68"/>
                      <a:gd name="T85" fmla="*/ 20 h 1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9"/>
                      <a:gd name="T131" fmla="*/ 68 w 68"/>
                      <a:gd name="T132" fmla="*/ 109 h 1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9">
                        <a:moveTo>
                          <a:pt x="0" y="20"/>
                        </a:moveTo>
                        <a:lnTo>
                          <a:pt x="2" y="27"/>
                        </a:lnTo>
                        <a:lnTo>
                          <a:pt x="3" y="38"/>
                        </a:lnTo>
                        <a:lnTo>
                          <a:pt x="5" y="50"/>
                        </a:lnTo>
                        <a:lnTo>
                          <a:pt x="6" y="63"/>
                        </a:lnTo>
                        <a:lnTo>
                          <a:pt x="9" y="77"/>
                        </a:lnTo>
                        <a:lnTo>
                          <a:pt x="11" y="89"/>
                        </a:lnTo>
                        <a:lnTo>
                          <a:pt x="14" y="98"/>
                        </a:lnTo>
                        <a:lnTo>
                          <a:pt x="14" y="101"/>
                        </a:lnTo>
                        <a:lnTo>
                          <a:pt x="15" y="102"/>
                        </a:lnTo>
                        <a:lnTo>
                          <a:pt x="18" y="106"/>
                        </a:lnTo>
                        <a:lnTo>
                          <a:pt x="23" y="107"/>
                        </a:lnTo>
                        <a:lnTo>
                          <a:pt x="27" y="107"/>
                        </a:lnTo>
                        <a:lnTo>
                          <a:pt x="30" y="109"/>
                        </a:lnTo>
                        <a:lnTo>
                          <a:pt x="37" y="107"/>
                        </a:lnTo>
                        <a:lnTo>
                          <a:pt x="46" y="107"/>
                        </a:lnTo>
                        <a:lnTo>
                          <a:pt x="53" y="106"/>
                        </a:lnTo>
                        <a:lnTo>
                          <a:pt x="58" y="105"/>
                        </a:lnTo>
                        <a:lnTo>
                          <a:pt x="61" y="102"/>
                        </a:lnTo>
                        <a:lnTo>
                          <a:pt x="62" y="98"/>
                        </a:lnTo>
                        <a:lnTo>
                          <a:pt x="65" y="94"/>
                        </a:lnTo>
                        <a:lnTo>
                          <a:pt x="67" y="82"/>
                        </a:lnTo>
                        <a:lnTo>
                          <a:pt x="68" y="77"/>
                        </a:lnTo>
                        <a:lnTo>
                          <a:pt x="68" y="71"/>
                        </a:lnTo>
                        <a:lnTo>
                          <a:pt x="68" y="69"/>
                        </a:lnTo>
                        <a:lnTo>
                          <a:pt x="68" y="67"/>
                        </a:lnTo>
                        <a:lnTo>
                          <a:pt x="67" y="52"/>
                        </a:lnTo>
                        <a:lnTo>
                          <a:pt x="64" y="38"/>
                        </a:lnTo>
                        <a:lnTo>
                          <a:pt x="61" y="27"/>
                        </a:lnTo>
                        <a:lnTo>
                          <a:pt x="55" y="16"/>
                        </a:lnTo>
                        <a:lnTo>
                          <a:pt x="53" y="11"/>
                        </a:lnTo>
                        <a:lnTo>
                          <a:pt x="51" y="7"/>
                        </a:lnTo>
                        <a:lnTo>
                          <a:pt x="49" y="4"/>
                        </a:lnTo>
                        <a:lnTo>
                          <a:pt x="49" y="3"/>
                        </a:lnTo>
                        <a:lnTo>
                          <a:pt x="33" y="4"/>
                        </a:lnTo>
                        <a:lnTo>
                          <a:pt x="20" y="3"/>
                        </a:lnTo>
                        <a:lnTo>
                          <a:pt x="11" y="2"/>
                        </a:lnTo>
                        <a:lnTo>
                          <a:pt x="5" y="0"/>
                        </a:lnTo>
                        <a:lnTo>
                          <a:pt x="2" y="0"/>
                        </a:lnTo>
                        <a:lnTo>
                          <a:pt x="0" y="3"/>
                        </a:lnTo>
                        <a:lnTo>
                          <a:pt x="0" y="10"/>
                        </a:lnTo>
                        <a:lnTo>
                          <a:pt x="0" y="14"/>
                        </a:lnTo>
                        <a:lnTo>
                          <a:pt x="0" y="20"/>
                        </a:lnTo>
                        <a:close/>
                      </a:path>
                    </a:pathLst>
                  </a:custGeom>
                  <a:noFill/>
                  <a:ln w="0">
                    <a:solidFill>
                      <a:srgbClr val="FFFFFF"/>
                    </a:solidFill>
                    <a:prstDash val="solid"/>
                    <a:round/>
                    <a:headEnd/>
                    <a:tailEnd/>
                  </a:ln>
                </p:spPr>
                <p:txBody>
                  <a:bodyPr/>
                  <a:lstStyle/>
                  <a:p>
                    <a:endParaRPr lang="en-US" sz="1350" dirty="0"/>
                  </a:p>
                </p:txBody>
              </p:sp>
              <p:sp>
                <p:nvSpPr>
                  <p:cNvPr id="431" name="Freeform 92"/>
                  <p:cNvSpPr>
                    <a:spLocks/>
                  </p:cNvSpPr>
                  <p:nvPr/>
                </p:nvSpPr>
                <p:spPr bwMode="auto">
                  <a:xfrm>
                    <a:off x="3474" y="2776"/>
                    <a:ext cx="34" cy="54"/>
                  </a:xfrm>
                  <a:custGeom>
                    <a:avLst/>
                    <a:gdLst>
                      <a:gd name="T0" fmla="*/ 0 w 68"/>
                      <a:gd name="T1" fmla="*/ 20 h 109"/>
                      <a:gd name="T2" fmla="*/ 2 w 68"/>
                      <a:gd name="T3" fmla="*/ 27 h 109"/>
                      <a:gd name="T4" fmla="*/ 3 w 68"/>
                      <a:gd name="T5" fmla="*/ 38 h 109"/>
                      <a:gd name="T6" fmla="*/ 5 w 68"/>
                      <a:gd name="T7" fmla="*/ 50 h 109"/>
                      <a:gd name="T8" fmla="*/ 6 w 68"/>
                      <a:gd name="T9" fmla="*/ 63 h 109"/>
                      <a:gd name="T10" fmla="*/ 9 w 68"/>
                      <a:gd name="T11" fmla="*/ 77 h 109"/>
                      <a:gd name="T12" fmla="*/ 11 w 68"/>
                      <a:gd name="T13" fmla="*/ 89 h 109"/>
                      <a:gd name="T14" fmla="*/ 14 w 68"/>
                      <a:gd name="T15" fmla="*/ 98 h 109"/>
                      <a:gd name="T16" fmla="*/ 14 w 68"/>
                      <a:gd name="T17" fmla="*/ 101 h 109"/>
                      <a:gd name="T18" fmla="*/ 15 w 68"/>
                      <a:gd name="T19" fmla="*/ 102 h 109"/>
                      <a:gd name="T20" fmla="*/ 18 w 68"/>
                      <a:gd name="T21" fmla="*/ 106 h 109"/>
                      <a:gd name="T22" fmla="*/ 23 w 68"/>
                      <a:gd name="T23" fmla="*/ 107 h 109"/>
                      <a:gd name="T24" fmla="*/ 27 w 68"/>
                      <a:gd name="T25" fmla="*/ 107 h 109"/>
                      <a:gd name="T26" fmla="*/ 30 w 68"/>
                      <a:gd name="T27" fmla="*/ 109 h 109"/>
                      <a:gd name="T28" fmla="*/ 37 w 68"/>
                      <a:gd name="T29" fmla="*/ 107 h 109"/>
                      <a:gd name="T30" fmla="*/ 46 w 68"/>
                      <a:gd name="T31" fmla="*/ 107 h 109"/>
                      <a:gd name="T32" fmla="*/ 53 w 68"/>
                      <a:gd name="T33" fmla="*/ 106 h 109"/>
                      <a:gd name="T34" fmla="*/ 58 w 68"/>
                      <a:gd name="T35" fmla="*/ 105 h 109"/>
                      <a:gd name="T36" fmla="*/ 61 w 68"/>
                      <a:gd name="T37" fmla="*/ 102 h 109"/>
                      <a:gd name="T38" fmla="*/ 62 w 68"/>
                      <a:gd name="T39" fmla="*/ 98 h 109"/>
                      <a:gd name="T40" fmla="*/ 65 w 68"/>
                      <a:gd name="T41" fmla="*/ 94 h 109"/>
                      <a:gd name="T42" fmla="*/ 67 w 68"/>
                      <a:gd name="T43" fmla="*/ 82 h 109"/>
                      <a:gd name="T44" fmla="*/ 68 w 68"/>
                      <a:gd name="T45" fmla="*/ 77 h 109"/>
                      <a:gd name="T46" fmla="*/ 68 w 68"/>
                      <a:gd name="T47" fmla="*/ 71 h 109"/>
                      <a:gd name="T48" fmla="*/ 68 w 68"/>
                      <a:gd name="T49" fmla="*/ 69 h 109"/>
                      <a:gd name="T50" fmla="*/ 68 w 68"/>
                      <a:gd name="T51" fmla="*/ 67 h 109"/>
                      <a:gd name="T52" fmla="*/ 67 w 68"/>
                      <a:gd name="T53" fmla="*/ 52 h 109"/>
                      <a:gd name="T54" fmla="*/ 64 w 68"/>
                      <a:gd name="T55" fmla="*/ 38 h 109"/>
                      <a:gd name="T56" fmla="*/ 61 w 68"/>
                      <a:gd name="T57" fmla="*/ 27 h 109"/>
                      <a:gd name="T58" fmla="*/ 55 w 68"/>
                      <a:gd name="T59" fmla="*/ 16 h 109"/>
                      <a:gd name="T60" fmla="*/ 53 w 68"/>
                      <a:gd name="T61" fmla="*/ 11 h 109"/>
                      <a:gd name="T62" fmla="*/ 51 w 68"/>
                      <a:gd name="T63" fmla="*/ 7 h 109"/>
                      <a:gd name="T64" fmla="*/ 49 w 68"/>
                      <a:gd name="T65" fmla="*/ 4 h 109"/>
                      <a:gd name="T66" fmla="*/ 49 w 68"/>
                      <a:gd name="T67" fmla="*/ 3 h 109"/>
                      <a:gd name="T68" fmla="*/ 33 w 68"/>
                      <a:gd name="T69" fmla="*/ 4 h 109"/>
                      <a:gd name="T70" fmla="*/ 20 w 68"/>
                      <a:gd name="T71" fmla="*/ 3 h 109"/>
                      <a:gd name="T72" fmla="*/ 11 w 68"/>
                      <a:gd name="T73" fmla="*/ 2 h 109"/>
                      <a:gd name="T74" fmla="*/ 5 w 68"/>
                      <a:gd name="T75" fmla="*/ 0 h 109"/>
                      <a:gd name="T76" fmla="*/ 2 w 68"/>
                      <a:gd name="T77" fmla="*/ 0 h 109"/>
                      <a:gd name="T78" fmla="*/ 0 w 68"/>
                      <a:gd name="T79" fmla="*/ 3 h 109"/>
                      <a:gd name="T80" fmla="*/ 0 w 68"/>
                      <a:gd name="T81" fmla="*/ 10 h 109"/>
                      <a:gd name="T82" fmla="*/ 0 w 68"/>
                      <a:gd name="T83" fmla="*/ 14 h 109"/>
                      <a:gd name="T84" fmla="*/ 0 w 68"/>
                      <a:gd name="T85" fmla="*/ 20 h 1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9"/>
                      <a:gd name="T131" fmla="*/ 68 w 68"/>
                      <a:gd name="T132" fmla="*/ 109 h 1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9">
                        <a:moveTo>
                          <a:pt x="0" y="20"/>
                        </a:moveTo>
                        <a:lnTo>
                          <a:pt x="2" y="27"/>
                        </a:lnTo>
                        <a:lnTo>
                          <a:pt x="3" y="38"/>
                        </a:lnTo>
                        <a:lnTo>
                          <a:pt x="5" y="50"/>
                        </a:lnTo>
                        <a:lnTo>
                          <a:pt x="6" y="63"/>
                        </a:lnTo>
                        <a:lnTo>
                          <a:pt x="9" y="77"/>
                        </a:lnTo>
                        <a:lnTo>
                          <a:pt x="11" y="89"/>
                        </a:lnTo>
                        <a:lnTo>
                          <a:pt x="14" y="98"/>
                        </a:lnTo>
                        <a:lnTo>
                          <a:pt x="14" y="101"/>
                        </a:lnTo>
                        <a:lnTo>
                          <a:pt x="15" y="102"/>
                        </a:lnTo>
                        <a:lnTo>
                          <a:pt x="18" y="106"/>
                        </a:lnTo>
                        <a:lnTo>
                          <a:pt x="23" y="107"/>
                        </a:lnTo>
                        <a:lnTo>
                          <a:pt x="27" y="107"/>
                        </a:lnTo>
                        <a:lnTo>
                          <a:pt x="30" y="109"/>
                        </a:lnTo>
                        <a:lnTo>
                          <a:pt x="37" y="107"/>
                        </a:lnTo>
                        <a:lnTo>
                          <a:pt x="46" y="107"/>
                        </a:lnTo>
                        <a:lnTo>
                          <a:pt x="53" y="106"/>
                        </a:lnTo>
                        <a:lnTo>
                          <a:pt x="58" y="105"/>
                        </a:lnTo>
                        <a:lnTo>
                          <a:pt x="61" y="102"/>
                        </a:lnTo>
                        <a:lnTo>
                          <a:pt x="62" y="98"/>
                        </a:lnTo>
                        <a:lnTo>
                          <a:pt x="65" y="94"/>
                        </a:lnTo>
                        <a:lnTo>
                          <a:pt x="67" y="82"/>
                        </a:lnTo>
                        <a:lnTo>
                          <a:pt x="68" y="77"/>
                        </a:lnTo>
                        <a:lnTo>
                          <a:pt x="68" y="71"/>
                        </a:lnTo>
                        <a:lnTo>
                          <a:pt x="68" y="69"/>
                        </a:lnTo>
                        <a:lnTo>
                          <a:pt x="68" y="67"/>
                        </a:lnTo>
                        <a:lnTo>
                          <a:pt x="67" y="52"/>
                        </a:lnTo>
                        <a:lnTo>
                          <a:pt x="64" y="38"/>
                        </a:lnTo>
                        <a:lnTo>
                          <a:pt x="61" y="27"/>
                        </a:lnTo>
                        <a:lnTo>
                          <a:pt x="55" y="16"/>
                        </a:lnTo>
                        <a:lnTo>
                          <a:pt x="53" y="11"/>
                        </a:lnTo>
                        <a:lnTo>
                          <a:pt x="51" y="7"/>
                        </a:lnTo>
                        <a:lnTo>
                          <a:pt x="49" y="4"/>
                        </a:lnTo>
                        <a:lnTo>
                          <a:pt x="49" y="3"/>
                        </a:lnTo>
                        <a:lnTo>
                          <a:pt x="33" y="4"/>
                        </a:lnTo>
                        <a:lnTo>
                          <a:pt x="20" y="3"/>
                        </a:lnTo>
                        <a:lnTo>
                          <a:pt x="11" y="2"/>
                        </a:lnTo>
                        <a:lnTo>
                          <a:pt x="5" y="0"/>
                        </a:lnTo>
                        <a:lnTo>
                          <a:pt x="2" y="0"/>
                        </a:lnTo>
                        <a:lnTo>
                          <a:pt x="0" y="3"/>
                        </a:lnTo>
                        <a:lnTo>
                          <a:pt x="0" y="10"/>
                        </a:lnTo>
                        <a:lnTo>
                          <a:pt x="0" y="14"/>
                        </a:lnTo>
                        <a:lnTo>
                          <a:pt x="0" y="20"/>
                        </a:lnTo>
                        <a:close/>
                      </a:path>
                    </a:pathLst>
                  </a:custGeom>
                  <a:solidFill>
                    <a:srgbClr val="000000"/>
                  </a:solidFill>
                  <a:ln w="9525">
                    <a:noFill/>
                    <a:round/>
                    <a:headEnd/>
                    <a:tailEnd/>
                  </a:ln>
                </p:spPr>
                <p:txBody>
                  <a:bodyPr/>
                  <a:lstStyle/>
                  <a:p>
                    <a:endParaRPr lang="en-US" sz="1350" dirty="0"/>
                  </a:p>
                </p:txBody>
              </p:sp>
              <p:pic>
                <p:nvPicPr>
                  <p:cNvPr id="432" name="Picture 93"/>
                  <p:cNvPicPr>
                    <a:picLocks noChangeAspect="1" noChangeArrowheads="1"/>
                  </p:cNvPicPr>
                  <p:nvPr/>
                </p:nvPicPr>
                <p:blipFill>
                  <a:blip r:embed="rId5" cstate="screen"/>
                  <a:srcRect/>
                  <a:stretch>
                    <a:fillRect/>
                  </a:stretch>
                </p:blipFill>
                <p:spPr bwMode="auto">
                  <a:xfrm>
                    <a:off x="3473" y="2775"/>
                    <a:ext cx="37" cy="57"/>
                  </a:xfrm>
                  <a:prstGeom prst="rect">
                    <a:avLst/>
                  </a:prstGeom>
                  <a:noFill/>
                  <a:ln w="9525">
                    <a:noFill/>
                    <a:miter lim="800000"/>
                    <a:headEnd/>
                    <a:tailEnd/>
                  </a:ln>
                </p:spPr>
              </p:pic>
            </p:grpSp>
            <p:sp>
              <p:nvSpPr>
                <p:cNvPr id="428" name="Freeform 94"/>
                <p:cNvSpPr>
                  <a:spLocks/>
                </p:cNvSpPr>
                <p:nvPr/>
              </p:nvSpPr>
              <p:spPr bwMode="auto">
                <a:xfrm>
                  <a:off x="3474" y="2776"/>
                  <a:ext cx="34" cy="54"/>
                </a:xfrm>
                <a:custGeom>
                  <a:avLst/>
                  <a:gdLst>
                    <a:gd name="T0" fmla="*/ 0 w 68"/>
                    <a:gd name="T1" fmla="*/ 20 h 109"/>
                    <a:gd name="T2" fmla="*/ 2 w 68"/>
                    <a:gd name="T3" fmla="*/ 27 h 109"/>
                    <a:gd name="T4" fmla="*/ 3 w 68"/>
                    <a:gd name="T5" fmla="*/ 38 h 109"/>
                    <a:gd name="T6" fmla="*/ 5 w 68"/>
                    <a:gd name="T7" fmla="*/ 50 h 109"/>
                    <a:gd name="T8" fmla="*/ 6 w 68"/>
                    <a:gd name="T9" fmla="*/ 63 h 109"/>
                    <a:gd name="T10" fmla="*/ 9 w 68"/>
                    <a:gd name="T11" fmla="*/ 77 h 109"/>
                    <a:gd name="T12" fmla="*/ 11 w 68"/>
                    <a:gd name="T13" fmla="*/ 89 h 109"/>
                    <a:gd name="T14" fmla="*/ 14 w 68"/>
                    <a:gd name="T15" fmla="*/ 98 h 109"/>
                    <a:gd name="T16" fmla="*/ 14 w 68"/>
                    <a:gd name="T17" fmla="*/ 101 h 109"/>
                    <a:gd name="T18" fmla="*/ 15 w 68"/>
                    <a:gd name="T19" fmla="*/ 102 h 109"/>
                    <a:gd name="T20" fmla="*/ 18 w 68"/>
                    <a:gd name="T21" fmla="*/ 106 h 109"/>
                    <a:gd name="T22" fmla="*/ 23 w 68"/>
                    <a:gd name="T23" fmla="*/ 107 h 109"/>
                    <a:gd name="T24" fmla="*/ 27 w 68"/>
                    <a:gd name="T25" fmla="*/ 107 h 109"/>
                    <a:gd name="T26" fmla="*/ 30 w 68"/>
                    <a:gd name="T27" fmla="*/ 109 h 109"/>
                    <a:gd name="T28" fmla="*/ 37 w 68"/>
                    <a:gd name="T29" fmla="*/ 107 h 109"/>
                    <a:gd name="T30" fmla="*/ 46 w 68"/>
                    <a:gd name="T31" fmla="*/ 107 h 109"/>
                    <a:gd name="T32" fmla="*/ 53 w 68"/>
                    <a:gd name="T33" fmla="*/ 106 h 109"/>
                    <a:gd name="T34" fmla="*/ 58 w 68"/>
                    <a:gd name="T35" fmla="*/ 105 h 109"/>
                    <a:gd name="T36" fmla="*/ 61 w 68"/>
                    <a:gd name="T37" fmla="*/ 102 h 109"/>
                    <a:gd name="T38" fmla="*/ 62 w 68"/>
                    <a:gd name="T39" fmla="*/ 98 h 109"/>
                    <a:gd name="T40" fmla="*/ 65 w 68"/>
                    <a:gd name="T41" fmla="*/ 94 h 109"/>
                    <a:gd name="T42" fmla="*/ 67 w 68"/>
                    <a:gd name="T43" fmla="*/ 82 h 109"/>
                    <a:gd name="T44" fmla="*/ 68 w 68"/>
                    <a:gd name="T45" fmla="*/ 77 h 109"/>
                    <a:gd name="T46" fmla="*/ 68 w 68"/>
                    <a:gd name="T47" fmla="*/ 71 h 109"/>
                    <a:gd name="T48" fmla="*/ 68 w 68"/>
                    <a:gd name="T49" fmla="*/ 69 h 109"/>
                    <a:gd name="T50" fmla="*/ 68 w 68"/>
                    <a:gd name="T51" fmla="*/ 67 h 109"/>
                    <a:gd name="T52" fmla="*/ 67 w 68"/>
                    <a:gd name="T53" fmla="*/ 52 h 109"/>
                    <a:gd name="T54" fmla="*/ 64 w 68"/>
                    <a:gd name="T55" fmla="*/ 38 h 109"/>
                    <a:gd name="T56" fmla="*/ 61 w 68"/>
                    <a:gd name="T57" fmla="*/ 27 h 109"/>
                    <a:gd name="T58" fmla="*/ 55 w 68"/>
                    <a:gd name="T59" fmla="*/ 16 h 109"/>
                    <a:gd name="T60" fmla="*/ 53 w 68"/>
                    <a:gd name="T61" fmla="*/ 11 h 109"/>
                    <a:gd name="T62" fmla="*/ 51 w 68"/>
                    <a:gd name="T63" fmla="*/ 7 h 109"/>
                    <a:gd name="T64" fmla="*/ 49 w 68"/>
                    <a:gd name="T65" fmla="*/ 4 h 109"/>
                    <a:gd name="T66" fmla="*/ 49 w 68"/>
                    <a:gd name="T67" fmla="*/ 3 h 109"/>
                    <a:gd name="T68" fmla="*/ 33 w 68"/>
                    <a:gd name="T69" fmla="*/ 4 h 109"/>
                    <a:gd name="T70" fmla="*/ 20 w 68"/>
                    <a:gd name="T71" fmla="*/ 3 h 109"/>
                    <a:gd name="T72" fmla="*/ 11 w 68"/>
                    <a:gd name="T73" fmla="*/ 2 h 109"/>
                    <a:gd name="T74" fmla="*/ 5 w 68"/>
                    <a:gd name="T75" fmla="*/ 0 h 109"/>
                    <a:gd name="T76" fmla="*/ 2 w 68"/>
                    <a:gd name="T77" fmla="*/ 0 h 109"/>
                    <a:gd name="T78" fmla="*/ 0 w 68"/>
                    <a:gd name="T79" fmla="*/ 3 h 109"/>
                    <a:gd name="T80" fmla="*/ 0 w 68"/>
                    <a:gd name="T81" fmla="*/ 10 h 109"/>
                    <a:gd name="T82" fmla="*/ 0 w 68"/>
                    <a:gd name="T83" fmla="*/ 14 h 109"/>
                    <a:gd name="T84" fmla="*/ 0 w 68"/>
                    <a:gd name="T85" fmla="*/ 20 h 1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9"/>
                    <a:gd name="T131" fmla="*/ 68 w 68"/>
                    <a:gd name="T132" fmla="*/ 109 h 1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9">
                      <a:moveTo>
                        <a:pt x="0" y="20"/>
                      </a:moveTo>
                      <a:lnTo>
                        <a:pt x="2" y="27"/>
                      </a:lnTo>
                      <a:lnTo>
                        <a:pt x="3" y="38"/>
                      </a:lnTo>
                      <a:lnTo>
                        <a:pt x="5" y="50"/>
                      </a:lnTo>
                      <a:lnTo>
                        <a:pt x="6" y="63"/>
                      </a:lnTo>
                      <a:lnTo>
                        <a:pt x="9" y="77"/>
                      </a:lnTo>
                      <a:lnTo>
                        <a:pt x="11" y="89"/>
                      </a:lnTo>
                      <a:lnTo>
                        <a:pt x="14" y="98"/>
                      </a:lnTo>
                      <a:lnTo>
                        <a:pt x="14" y="101"/>
                      </a:lnTo>
                      <a:lnTo>
                        <a:pt x="15" y="102"/>
                      </a:lnTo>
                      <a:lnTo>
                        <a:pt x="18" y="106"/>
                      </a:lnTo>
                      <a:lnTo>
                        <a:pt x="23" y="107"/>
                      </a:lnTo>
                      <a:lnTo>
                        <a:pt x="27" y="107"/>
                      </a:lnTo>
                      <a:lnTo>
                        <a:pt x="30" y="109"/>
                      </a:lnTo>
                      <a:lnTo>
                        <a:pt x="37" y="107"/>
                      </a:lnTo>
                      <a:lnTo>
                        <a:pt x="46" y="107"/>
                      </a:lnTo>
                      <a:lnTo>
                        <a:pt x="53" y="106"/>
                      </a:lnTo>
                      <a:lnTo>
                        <a:pt x="58" y="105"/>
                      </a:lnTo>
                      <a:lnTo>
                        <a:pt x="61" y="102"/>
                      </a:lnTo>
                      <a:lnTo>
                        <a:pt x="62" y="98"/>
                      </a:lnTo>
                      <a:lnTo>
                        <a:pt x="65" y="94"/>
                      </a:lnTo>
                      <a:lnTo>
                        <a:pt x="67" y="82"/>
                      </a:lnTo>
                      <a:lnTo>
                        <a:pt x="68" y="77"/>
                      </a:lnTo>
                      <a:lnTo>
                        <a:pt x="68" y="71"/>
                      </a:lnTo>
                      <a:lnTo>
                        <a:pt x="68" y="69"/>
                      </a:lnTo>
                      <a:lnTo>
                        <a:pt x="68" y="67"/>
                      </a:lnTo>
                      <a:lnTo>
                        <a:pt x="67" y="52"/>
                      </a:lnTo>
                      <a:lnTo>
                        <a:pt x="64" y="38"/>
                      </a:lnTo>
                      <a:lnTo>
                        <a:pt x="61" y="27"/>
                      </a:lnTo>
                      <a:lnTo>
                        <a:pt x="55" y="16"/>
                      </a:lnTo>
                      <a:lnTo>
                        <a:pt x="53" y="11"/>
                      </a:lnTo>
                      <a:lnTo>
                        <a:pt x="51" y="7"/>
                      </a:lnTo>
                      <a:lnTo>
                        <a:pt x="49" y="4"/>
                      </a:lnTo>
                      <a:lnTo>
                        <a:pt x="49" y="3"/>
                      </a:lnTo>
                      <a:lnTo>
                        <a:pt x="33" y="4"/>
                      </a:lnTo>
                      <a:lnTo>
                        <a:pt x="20" y="3"/>
                      </a:lnTo>
                      <a:lnTo>
                        <a:pt x="11" y="2"/>
                      </a:lnTo>
                      <a:lnTo>
                        <a:pt x="5" y="0"/>
                      </a:lnTo>
                      <a:lnTo>
                        <a:pt x="2" y="0"/>
                      </a:lnTo>
                      <a:lnTo>
                        <a:pt x="0" y="3"/>
                      </a:lnTo>
                      <a:lnTo>
                        <a:pt x="0" y="10"/>
                      </a:lnTo>
                      <a:lnTo>
                        <a:pt x="0" y="14"/>
                      </a:lnTo>
                      <a:lnTo>
                        <a:pt x="0" y="20"/>
                      </a:lnTo>
                      <a:close/>
                    </a:path>
                  </a:pathLst>
                </a:custGeom>
                <a:noFill/>
                <a:ln w="6350">
                  <a:solidFill>
                    <a:srgbClr val="000000"/>
                  </a:solidFill>
                  <a:prstDash val="solid"/>
                  <a:round/>
                  <a:headEnd/>
                  <a:tailEnd/>
                </a:ln>
              </p:spPr>
              <p:txBody>
                <a:bodyPr/>
                <a:lstStyle/>
                <a:p>
                  <a:endParaRPr lang="en-US" sz="1350" dirty="0"/>
                </a:p>
              </p:txBody>
            </p:sp>
          </p:grpSp>
          <p:grpSp>
            <p:nvGrpSpPr>
              <p:cNvPr id="45" name="Group 95"/>
              <p:cNvGrpSpPr>
                <a:grpSpLocks/>
              </p:cNvGrpSpPr>
              <p:nvPr/>
            </p:nvGrpSpPr>
            <p:grpSpPr bwMode="auto">
              <a:xfrm>
                <a:off x="2251" y="2738"/>
                <a:ext cx="41" cy="39"/>
                <a:chOff x="2251" y="2738"/>
                <a:chExt cx="41" cy="39"/>
              </a:xfrm>
            </p:grpSpPr>
            <p:grpSp>
              <p:nvGrpSpPr>
                <p:cNvPr id="421" name="Group 96"/>
                <p:cNvGrpSpPr>
                  <a:grpSpLocks/>
                </p:cNvGrpSpPr>
                <p:nvPr/>
              </p:nvGrpSpPr>
              <p:grpSpPr bwMode="auto">
                <a:xfrm>
                  <a:off x="2251" y="2738"/>
                  <a:ext cx="41" cy="39"/>
                  <a:chOff x="2251" y="2738"/>
                  <a:chExt cx="41" cy="39"/>
                </a:xfrm>
              </p:grpSpPr>
              <p:pic>
                <p:nvPicPr>
                  <p:cNvPr id="423" name="Picture 97"/>
                  <p:cNvPicPr>
                    <a:picLocks noChangeAspect="1" noChangeArrowheads="1"/>
                  </p:cNvPicPr>
                  <p:nvPr/>
                </p:nvPicPr>
                <p:blipFill>
                  <a:blip r:embed="rId7" cstate="screen"/>
                  <a:srcRect/>
                  <a:stretch>
                    <a:fillRect/>
                  </a:stretch>
                </p:blipFill>
                <p:spPr bwMode="auto">
                  <a:xfrm>
                    <a:off x="2251" y="2738"/>
                    <a:ext cx="41" cy="39"/>
                  </a:xfrm>
                  <a:prstGeom prst="rect">
                    <a:avLst/>
                  </a:prstGeom>
                  <a:noFill/>
                  <a:ln w="9525">
                    <a:noFill/>
                    <a:miter lim="800000"/>
                    <a:headEnd/>
                    <a:tailEnd/>
                  </a:ln>
                </p:spPr>
              </p:pic>
              <p:sp>
                <p:nvSpPr>
                  <p:cNvPr id="424" name="Freeform 98"/>
                  <p:cNvSpPr>
                    <a:spLocks/>
                  </p:cNvSpPr>
                  <p:nvPr/>
                </p:nvSpPr>
                <p:spPr bwMode="auto">
                  <a:xfrm>
                    <a:off x="2252" y="2738"/>
                    <a:ext cx="39" cy="39"/>
                  </a:xfrm>
                  <a:custGeom>
                    <a:avLst/>
                    <a:gdLst>
                      <a:gd name="T0" fmla="*/ 3 w 78"/>
                      <a:gd name="T1" fmla="*/ 15 h 78"/>
                      <a:gd name="T2" fmla="*/ 3 w 78"/>
                      <a:gd name="T3" fmla="*/ 28 h 78"/>
                      <a:gd name="T4" fmla="*/ 0 w 78"/>
                      <a:gd name="T5" fmla="*/ 43 h 78"/>
                      <a:gd name="T6" fmla="*/ 0 w 78"/>
                      <a:gd name="T7" fmla="*/ 49 h 78"/>
                      <a:gd name="T8" fmla="*/ 1 w 78"/>
                      <a:gd name="T9" fmla="*/ 56 h 78"/>
                      <a:gd name="T10" fmla="*/ 4 w 78"/>
                      <a:gd name="T11" fmla="*/ 62 h 78"/>
                      <a:gd name="T12" fmla="*/ 9 w 78"/>
                      <a:gd name="T13" fmla="*/ 66 h 78"/>
                      <a:gd name="T14" fmla="*/ 17 w 78"/>
                      <a:gd name="T15" fmla="*/ 71 h 78"/>
                      <a:gd name="T16" fmla="*/ 26 w 78"/>
                      <a:gd name="T17" fmla="*/ 74 h 78"/>
                      <a:gd name="T18" fmla="*/ 41 w 78"/>
                      <a:gd name="T19" fmla="*/ 78 h 78"/>
                      <a:gd name="T20" fmla="*/ 51 w 78"/>
                      <a:gd name="T21" fmla="*/ 76 h 78"/>
                      <a:gd name="T22" fmla="*/ 60 w 78"/>
                      <a:gd name="T23" fmla="*/ 72 h 78"/>
                      <a:gd name="T24" fmla="*/ 66 w 78"/>
                      <a:gd name="T25" fmla="*/ 64 h 78"/>
                      <a:gd name="T26" fmla="*/ 71 w 78"/>
                      <a:gd name="T27" fmla="*/ 56 h 78"/>
                      <a:gd name="T28" fmla="*/ 78 w 78"/>
                      <a:gd name="T29" fmla="*/ 37 h 78"/>
                      <a:gd name="T30" fmla="*/ 75 w 78"/>
                      <a:gd name="T31" fmla="*/ 25 h 78"/>
                      <a:gd name="T32" fmla="*/ 72 w 78"/>
                      <a:gd name="T33" fmla="*/ 17 h 78"/>
                      <a:gd name="T34" fmla="*/ 69 w 78"/>
                      <a:gd name="T35" fmla="*/ 9 h 78"/>
                      <a:gd name="T36" fmla="*/ 65 w 78"/>
                      <a:gd name="T37" fmla="*/ 5 h 78"/>
                      <a:gd name="T38" fmla="*/ 59 w 78"/>
                      <a:gd name="T39" fmla="*/ 1 h 78"/>
                      <a:gd name="T40" fmla="*/ 51 w 78"/>
                      <a:gd name="T41" fmla="*/ 0 h 78"/>
                      <a:gd name="T42" fmla="*/ 41 w 78"/>
                      <a:gd name="T43" fmla="*/ 1 h 78"/>
                      <a:gd name="T44" fmla="*/ 28 w 78"/>
                      <a:gd name="T45" fmla="*/ 4 h 78"/>
                      <a:gd name="T46" fmla="*/ 22 w 78"/>
                      <a:gd name="T47" fmla="*/ 8 h 78"/>
                      <a:gd name="T48" fmla="*/ 17 w 78"/>
                      <a:gd name="T49" fmla="*/ 12 h 78"/>
                      <a:gd name="T50" fmla="*/ 15 w 78"/>
                      <a:gd name="T51" fmla="*/ 13 h 78"/>
                      <a:gd name="T52" fmla="*/ 13 w 78"/>
                      <a:gd name="T53" fmla="*/ 15 h 78"/>
                      <a:gd name="T54" fmla="*/ 10 w 78"/>
                      <a:gd name="T55" fmla="*/ 15 h 78"/>
                      <a:gd name="T56" fmla="*/ 7 w 78"/>
                      <a:gd name="T57" fmla="*/ 15 h 78"/>
                      <a:gd name="T58" fmla="*/ 3 w 78"/>
                      <a:gd name="T59" fmla="*/ 15 h 7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8"/>
                      <a:gd name="T92" fmla="*/ 78 w 78"/>
                      <a:gd name="T93" fmla="*/ 78 h 7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8">
                        <a:moveTo>
                          <a:pt x="3" y="15"/>
                        </a:moveTo>
                        <a:lnTo>
                          <a:pt x="3" y="28"/>
                        </a:lnTo>
                        <a:lnTo>
                          <a:pt x="0" y="43"/>
                        </a:lnTo>
                        <a:lnTo>
                          <a:pt x="0" y="49"/>
                        </a:lnTo>
                        <a:lnTo>
                          <a:pt x="1" y="56"/>
                        </a:lnTo>
                        <a:lnTo>
                          <a:pt x="4" y="62"/>
                        </a:lnTo>
                        <a:lnTo>
                          <a:pt x="9" y="66"/>
                        </a:lnTo>
                        <a:lnTo>
                          <a:pt x="17" y="71"/>
                        </a:lnTo>
                        <a:lnTo>
                          <a:pt x="26" y="74"/>
                        </a:lnTo>
                        <a:lnTo>
                          <a:pt x="41" y="78"/>
                        </a:lnTo>
                        <a:lnTo>
                          <a:pt x="51" y="76"/>
                        </a:lnTo>
                        <a:lnTo>
                          <a:pt x="60" y="72"/>
                        </a:lnTo>
                        <a:lnTo>
                          <a:pt x="66" y="64"/>
                        </a:lnTo>
                        <a:lnTo>
                          <a:pt x="71" y="56"/>
                        </a:lnTo>
                        <a:lnTo>
                          <a:pt x="78" y="37"/>
                        </a:lnTo>
                        <a:lnTo>
                          <a:pt x="75" y="25"/>
                        </a:lnTo>
                        <a:lnTo>
                          <a:pt x="72" y="17"/>
                        </a:lnTo>
                        <a:lnTo>
                          <a:pt x="69" y="9"/>
                        </a:lnTo>
                        <a:lnTo>
                          <a:pt x="65" y="5"/>
                        </a:lnTo>
                        <a:lnTo>
                          <a:pt x="59" y="1"/>
                        </a:lnTo>
                        <a:lnTo>
                          <a:pt x="51" y="0"/>
                        </a:lnTo>
                        <a:lnTo>
                          <a:pt x="41" y="1"/>
                        </a:lnTo>
                        <a:lnTo>
                          <a:pt x="28" y="4"/>
                        </a:lnTo>
                        <a:lnTo>
                          <a:pt x="22" y="8"/>
                        </a:lnTo>
                        <a:lnTo>
                          <a:pt x="17" y="12"/>
                        </a:lnTo>
                        <a:lnTo>
                          <a:pt x="15" y="13"/>
                        </a:lnTo>
                        <a:lnTo>
                          <a:pt x="13" y="15"/>
                        </a:lnTo>
                        <a:lnTo>
                          <a:pt x="10" y="15"/>
                        </a:lnTo>
                        <a:lnTo>
                          <a:pt x="7" y="15"/>
                        </a:lnTo>
                        <a:lnTo>
                          <a:pt x="3" y="15"/>
                        </a:lnTo>
                        <a:close/>
                      </a:path>
                    </a:pathLst>
                  </a:custGeom>
                  <a:noFill/>
                  <a:ln w="0">
                    <a:solidFill>
                      <a:srgbClr val="FFFFFF"/>
                    </a:solidFill>
                    <a:prstDash val="solid"/>
                    <a:round/>
                    <a:headEnd/>
                    <a:tailEnd/>
                  </a:ln>
                </p:spPr>
                <p:txBody>
                  <a:bodyPr/>
                  <a:lstStyle/>
                  <a:p>
                    <a:endParaRPr lang="en-US" sz="1350" dirty="0"/>
                  </a:p>
                </p:txBody>
              </p:sp>
              <p:sp>
                <p:nvSpPr>
                  <p:cNvPr id="425" name="Freeform 99"/>
                  <p:cNvSpPr>
                    <a:spLocks/>
                  </p:cNvSpPr>
                  <p:nvPr/>
                </p:nvSpPr>
                <p:spPr bwMode="auto">
                  <a:xfrm>
                    <a:off x="2252" y="2738"/>
                    <a:ext cx="39" cy="39"/>
                  </a:xfrm>
                  <a:custGeom>
                    <a:avLst/>
                    <a:gdLst>
                      <a:gd name="T0" fmla="*/ 3 w 78"/>
                      <a:gd name="T1" fmla="*/ 15 h 78"/>
                      <a:gd name="T2" fmla="*/ 3 w 78"/>
                      <a:gd name="T3" fmla="*/ 28 h 78"/>
                      <a:gd name="T4" fmla="*/ 0 w 78"/>
                      <a:gd name="T5" fmla="*/ 43 h 78"/>
                      <a:gd name="T6" fmla="*/ 0 w 78"/>
                      <a:gd name="T7" fmla="*/ 49 h 78"/>
                      <a:gd name="T8" fmla="*/ 1 w 78"/>
                      <a:gd name="T9" fmla="*/ 56 h 78"/>
                      <a:gd name="T10" fmla="*/ 4 w 78"/>
                      <a:gd name="T11" fmla="*/ 62 h 78"/>
                      <a:gd name="T12" fmla="*/ 9 w 78"/>
                      <a:gd name="T13" fmla="*/ 66 h 78"/>
                      <a:gd name="T14" fmla="*/ 17 w 78"/>
                      <a:gd name="T15" fmla="*/ 71 h 78"/>
                      <a:gd name="T16" fmla="*/ 26 w 78"/>
                      <a:gd name="T17" fmla="*/ 74 h 78"/>
                      <a:gd name="T18" fmla="*/ 41 w 78"/>
                      <a:gd name="T19" fmla="*/ 78 h 78"/>
                      <a:gd name="T20" fmla="*/ 51 w 78"/>
                      <a:gd name="T21" fmla="*/ 76 h 78"/>
                      <a:gd name="T22" fmla="*/ 60 w 78"/>
                      <a:gd name="T23" fmla="*/ 72 h 78"/>
                      <a:gd name="T24" fmla="*/ 66 w 78"/>
                      <a:gd name="T25" fmla="*/ 64 h 78"/>
                      <a:gd name="T26" fmla="*/ 71 w 78"/>
                      <a:gd name="T27" fmla="*/ 56 h 78"/>
                      <a:gd name="T28" fmla="*/ 78 w 78"/>
                      <a:gd name="T29" fmla="*/ 37 h 78"/>
                      <a:gd name="T30" fmla="*/ 75 w 78"/>
                      <a:gd name="T31" fmla="*/ 25 h 78"/>
                      <a:gd name="T32" fmla="*/ 72 w 78"/>
                      <a:gd name="T33" fmla="*/ 17 h 78"/>
                      <a:gd name="T34" fmla="*/ 69 w 78"/>
                      <a:gd name="T35" fmla="*/ 9 h 78"/>
                      <a:gd name="T36" fmla="*/ 65 w 78"/>
                      <a:gd name="T37" fmla="*/ 5 h 78"/>
                      <a:gd name="T38" fmla="*/ 59 w 78"/>
                      <a:gd name="T39" fmla="*/ 1 h 78"/>
                      <a:gd name="T40" fmla="*/ 51 w 78"/>
                      <a:gd name="T41" fmla="*/ 0 h 78"/>
                      <a:gd name="T42" fmla="*/ 41 w 78"/>
                      <a:gd name="T43" fmla="*/ 1 h 78"/>
                      <a:gd name="T44" fmla="*/ 28 w 78"/>
                      <a:gd name="T45" fmla="*/ 4 h 78"/>
                      <a:gd name="T46" fmla="*/ 22 w 78"/>
                      <a:gd name="T47" fmla="*/ 8 h 78"/>
                      <a:gd name="T48" fmla="*/ 17 w 78"/>
                      <a:gd name="T49" fmla="*/ 12 h 78"/>
                      <a:gd name="T50" fmla="*/ 15 w 78"/>
                      <a:gd name="T51" fmla="*/ 13 h 78"/>
                      <a:gd name="T52" fmla="*/ 13 w 78"/>
                      <a:gd name="T53" fmla="*/ 15 h 78"/>
                      <a:gd name="T54" fmla="*/ 10 w 78"/>
                      <a:gd name="T55" fmla="*/ 15 h 78"/>
                      <a:gd name="T56" fmla="*/ 7 w 78"/>
                      <a:gd name="T57" fmla="*/ 15 h 78"/>
                      <a:gd name="T58" fmla="*/ 3 w 78"/>
                      <a:gd name="T59" fmla="*/ 15 h 7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8"/>
                      <a:gd name="T92" fmla="*/ 78 w 78"/>
                      <a:gd name="T93" fmla="*/ 78 h 7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8">
                        <a:moveTo>
                          <a:pt x="3" y="15"/>
                        </a:moveTo>
                        <a:lnTo>
                          <a:pt x="3" y="28"/>
                        </a:lnTo>
                        <a:lnTo>
                          <a:pt x="0" y="43"/>
                        </a:lnTo>
                        <a:lnTo>
                          <a:pt x="0" y="49"/>
                        </a:lnTo>
                        <a:lnTo>
                          <a:pt x="1" y="56"/>
                        </a:lnTo>
                        <a:lnTo>
                          <a:pt x="4" y="62"/>
                        </a:lnTo>
                        <a:lnTo>
                          <a:pt x="9" y="66"/>
                        </a:lnTo>
                        <a:lnTo>
                          <a:pt x="17" y="71"/>
                        </a:lnTo>
                        <a:lnTo>
                          <a:pt x="26" y="74"/>
                        </a:lnTo>
                        <a:lnTo>
                          <a:pt x="41" y="78"/>
                        </a:lnTo>
                        <a:lnTo>
                          <a:pt x="51" y="76"/>
                        </a:lnTo>
                        <a:lnTo>
                          <a:pt x="60" y="72"/>
                        </a:lnTo>
                        <a:lnTo>
                          <a:pt x="66" y="64"/>
                        </a:lnTo>
                        <a:lnTo>
                          <a:pt x="71" y="56"/>
                        </a:lnTo>
                        <a:lnTo>
                          <a:pt x="78" y="37"/>
                        </a:lnTo>
                        <a:lnTo>
                          <a:pt x="75" y="25"/>
                        </a:lnTo>
                        <a:lnTo>
                          <a:pt x="72" y="17"/>
                        </a:lnTo>
                        <a:lnTo>
                          <a:pt x="69" y="9"/>
                        </a:lnTo>
                        <a:lnTo>
                          <a:pt x="65" y="5"/>
                        </a:lnTo>
                        <a:lnTo>
                          <a:pt x="59" y="1"/>
                        </a:lnTo>
                        <a:lnTo>
                          <a:pt x="51" y="0"/>
                        </a:lnTo>
                        <a:lnTo>
                          <a:pt x="41" y="1"/>
                        </a:lnTo>
                        <a:lnTo>
                          <a:pt x="28" y="4"/>
                        </a:lnTo>
                        <a:lnTo>
                          <a:pt x="22" y="8"/>
                        </a:lnTo>
                        <a:lnTo>
                          <a:pt x="17" y="12"/>
                        </a:lnTo>
                        <a:lnTo>
                          <a:pt x="15" y="13"/>
                        </a:lnTo>
                        <a:lnTo>
                          <a:pt x="13" y="15"/>
                        </a:lnTo>
                        <a:lnTo>
                          <a:pt x="10" y="15"/>
                        </a:lnTo>
                        <a:lnTo>
                          <a:pt x="7" y="15"/>
                        </a:lnTo>
                        <a:lnTo>
                          <a:pt x="3" y="15"/>
                        </a:lnTo>
                        <a:close/>
                      </a:path>
                    </a:pathLst>
                  </a:custGeom>
                  <a:solidFill>
                    <a:srgbClr val="000000"/>
                  </a:solidFill>
                  <a:ln w="9525">
                    <a:noFill/>
                    <a:round/>
                    <a:headEnd/>
                    <a:tailEnd/>
                  </a:ln>
                </p:spPr>
                <p:txBody>
                  <a:bodyPr/>
                  <a:lstStyle/>
                  <a:p>
                    <a:endParaRPr lang="en-US" sz="1350" dirty="0"/>
                  </a:p>
                </p:txBody>
              </p:sp>
              <p:pic>
                <p:nvPicPr>
                  <p:cNvPr id="426" name="Picture 100"/>
                  <p:cNvPicPr>
                    <a:picLocks noChangeAspect="1" noChangeArrowheads="1"/>
                  </p:cNvPicPr>
                  <p:nvPr/>
                </p:nvPicPr>
                <p:blipFill>
                  <a:blip r:embed="rId7" cstate="screen"/>
                  <a:srcRect/>
                  <a:stretch>
                    <a:fillRect/>
                  </a:stretch>
                </p:blipFill>
                <p:spPr bwMode="auto">
                  <a:xfrm>
                    <a:off x="2251" y="2738"/>
                    <a:ext cx="41" cy="39"/>
                  </a:xfrm>
                  <a:prstGeom prst="rect">
                    <a:avLst/>
                  </a:prstGeom>
                  <a:noFill/>
                  <a:ln w="9525">
                    <a:noFill/>
                    <a:miter lim="800000"/>
                    <a:headEnd/>
                    <a:tailEnd/>
                  </a:ln>
                </p:spPr>
              </p:pic>
            </p:grpSp>
            <p:sp>
              <p:nvSpPr>
                <p:cNvPr id="422" name="Freeform 101"/>
                <p:cNvSpPr>
                  <a:spLocks/>
                </p:cNvSpPr>
                <p:nvPr/>
              </p:nvSpPr>
              <p:spPr bwMode="auto">
                <a:xfrm>
                  <a:off x="2252" y="2738"/>
                  <a:ext cx="39" cy="39"/>
                </a:xfrm>
                <a:custGeom>
                  <a:avLst/>
                  <a:gdLst>
                    <a:gd name="T0" fmla="*/ 3 w 78"/>
                    <a:gd name="T1" fmla="*/ 15 h 78"/>
                    <a:gd name="T2" fmla="*/ 3 w 78"/>
                    <a:gd name="T3" fmla="*/ 28 h 78"/>
                    <a:gd name="T4" fmla="*/ 0 w 78"/>
                    <a:gd name="T5" fmla="*/ 43 h 78"/>
                    <a:gd name="T6" fmla="*/ 0 w 78"/>
                    <a:gd name="T7" fmla="*/ 49 h 78"/>
                    <a:gd name="T8" fmla="*/ 1 w 78"/>
                    <a:gd name="T9" fmla="*/ 56 h 78"/>
                    <a:gd name="T10" fmla="*/ 4 w 78"/>
                    <a:gd name="T11" fmla="*/ 62 h 78"/>
                    <a:gd name="T12" fmla="*/ 9 w 78"/>
                    <a:gd name="T13" fmla="*/ 66 h 78"/>
                    <a:gd name="T14" fmla="*/ 17 w 78"/>
                    <a:gd name="T15" fmla="*/ 71 h 78"/>
                    <a:gd name="T16" fmla="*/ 26 w 78"/>
                    <a:gd name="T17" fmla="*/ 74 h 78"/>
                    <a:gd name="T18" fmla="*/ 41 w 78"/>
                    <a:gd name="T19" fmla="*/ 78 h 78"/>
                    <a:gd name="T20" fmla="*/ 51 w 78"/>
                    <a:gd name="T21" fmla="*/ 76 h 78"/>
                    <a:gd name="T22" fmla="*/ 60 w 78"/>
                    <a:gd name="T23" fmla="*/ 72 h 78"/>
                    <a:gd name="T24" fmla="*/ 66 w 78"/>
                    <a:gd name="T25" fmla="*/ 64 h 78"/>
                    <a:gd name="T26" fmla="*/ 71 w 78"/>
                    <a:gd name="T27" fmla="*/ 56 h 78"/>
                    <a:gd name="T28" fmla="*/ 78 w 78"/>
                    <a:gd name="T29" fmla="*/ 37 h 78"/>
                    <a:gd name="T30" fmla="*/ 75 w 78"/>
                    <a:gd name="T31" fmla="*/ 25 h 78"/>
                    <a:gd name="T32" fmla="*/ 72 w 78"/>
                    <a:gd name="T33" fmla="*/ 17 h 78"/>
                    <a:gd name="T34" fmla="*/ 69 w 78"/>
                    <a:gd name="T35" fmla="*/ 9 h 78"/>
                    <a:gd name="T36" fmla="*/ 65 w 78"/>
                    <a:gd name="T37" fmla="*/ 5 h 78"/>
                    <a:gd name="T38" fmla="*/ 59 w 78"/>
                    <a:gd name="T39" fmla="*/ 1 h 78"/>
                    <a:gd name="T40" fmla="*/ 51 w 78"/>
                    <a:gd name="T41" fmla="*/ 0 h 78"/>
                    <a:gd name="T42" fmla="*/ 41 w 78"/>
                    <a:gd name="T43" fmla="*/ 1 h 78"/>
                    <a:gd name="T44" fmla="*/ 28 w 78"/>
                    <a:gd name="T45" fmla="*/ 4 h 78"/>
                    <a:gd name="T46" fmla="*/ 22 w 78"/>
                    <a:gd name="T47" fmla="*/ 8 h 78"/>
                    <a:gd name="T48" fmla="*/ 17 w 78"/>
                    <a:gd name="T49" fmla="*/ 12 h 78"/>
                    <a:gd name="T50" fmla="*/ 15 w 78"/>
                    <a:gd name="T51" fmla="*/ 13 h 78"/>
                    <a:gd name="T52" fmla="*/ 13 w 78"/>
                    <a:gd name="T53" fmla="*/ 15 h 78"/>
                    <a:gd name="T54" fmla="*/ 10 w 78"/>
                    <a:gd name="T55" fmla="*/ 15 h 78"/>
                    <a:gd name="T56" fmla="*/ 7 w 78"/>
                    <a:gd name="T57" fmla="*/ 15 h 78"/>
                    <a:gd name="T58" fmla="*/ 3 w 78"/>
                    <a:gd name="T59" fmla="*/ 15 h 7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8"/>
                    <a:gd name="T92" fmla="*/ 78 w 78"/>
                    <a:gd name="T93" fmla="*/ 78 h 7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8">
                      <a:moveTo>
                        <a:pt x="3" y="15"/>
                      </a:moveTo>
                      <a:lnTo>
                        <a:pt x="3" y="28"/>
                      </a:lnTo>
                      <a:lnTo>
                        <a:pt x="0" y="43"/>
                      </a:lnTo>
                      <a:lnTo>
                        <a:pt x="0" y="49"/>
                      </a:lnTo>
                      <a:lnTo>
                        <a:pt x="1" y="56"/>
                      </a:lnTo>
                      <a:lnTo>
                        <a:pt x="4" y="62"/>
                      </a:lnTo>
                      <a:lnTo>
                        <a:pt x="9" y="66"/>
                      </a:lnTo>
                      <a:lnTo>
                        <a:pt x="17" y="71"/>
                      </a:lnTo>
                      <a:lnTo>
                        <a:pt x="26" y="74"/>
                      </a:lnTo>
                      <a:lnTo>
                        <a:pt x="41" y="78"/>
                      </a:lnTo>
                      <a:lnTo>
                        <a:pt x="51" y="76"/>
                      </a:lnTo>
                      <a:lnTo>
                        <a:pt x="60" y="72"/>
                      </a:lnTo>
                      <a:lnTo>
                        <a:pt x="66" y="64"/>
                      </a:lnTo>
                      <a:lnTo>
                        <a:pt x="71" y="56"/>
                      </a:lnTo>
                      <a:lnTo>
                        <a:pt x="78" y="37"/>
                      </a:lnTo>
                      <a:lnTo>
                        <a:pt x="75" y="25"/>
                      </a:lnTo>
                      <a:lnTo>
                        <a:pt x="72" y="17"/>
                      </a:lnTo>
                      <a:lnTo>
                        <a:pt x="69" y="9"/>
                      </a:lnTo>
                      <a:lnTo>
                        <a:pt x="65" y="5"/>
                      </a:lnTo>
                      <a:lnTo>
                        <a:pt x="59" y="1"/>
                      </a:lnTo>
                      <a:lnTo>
                        <a:pt x="51" y="0"/>
                      </a:lnTo>
                      <a:lnTo>
                        <a:pt x="41" y="1"/>
                      </a:lnTo>
                      <a:lnTo>
                        <a:pt x="28" y="4"/>
                      </a:lnTo>
                      <a:lnTo>
                        <a:pt x="22" y="8"/>
                      </a:lnTo>
                      <a:lnTo>
                        <a:pt x="17" y="12"/>
                      </a:lnTo>
                      <a:lnTo>
                        <a:pt x="15" y="13"/>
                      </a:lnTo>
                      <a:lnTo>
                        <a:pt x="13" y="15"/>
                      </a:lnTo>
                      <a:lnTo>
                        <a:pt x="10" y="15"/>
                      </a:lnTo>
                      <a:lnTo>
                        <a:pt x="7" y="15"/>
                      </a:lnTo>
                      <a:lnTo>
                        <a:pt x="3" y="15"/>
                      </a:lnTo>
                      <a:close/>
                    </a:path>
                  </a:pathLst>
                </a:custGeom>
                <a:noFill/>
                <a:ln w="6350">
                  <a:solidFill>
                    <a:srgbClr val="000000"/>
                  </a:solidFill>
                  <a:prstDash val="solid"/>
                  <a:round/>
                  <a:headEnd/>
                  <a:tailEnd/>
                </a:ln>
              </p:spPr>
              <p:txBody>
                <a:bodyPr/>
                <a:lstStyle/>
                <a:p>
                  <a:endParaRPr lang="en-US" sz="1350" dirty="0"/>
                </a:p>
              </p:txBody>
            </p:sp>
          </p:grpSp>
          <p:grpSp>
            <p:nvGrpSpPr>
              <p:cNvPr id="46" name="Group 102"/>
              <p:cNvGrpSpPr>
                <a:grpSpLocks/>
              </p:cNvGrpSpPr>
              <p:nvPr/>
            </p:nvGrpSpPr>
            <p:grpSpPr bwMode="auto">
              <a:xfrm>
                <a:off x="3270" y="2687"/>
                <a:ext cx="150" cy="82"/>
                <a:chOff x="3270" y="2687"/>
                <a:chExt cx="150" cy="82"/>
              </a:xfrm>
            </p:grpSpPr>
            <p:grpSp>
              <p:nvGrpSpPr>
                <p:cNvPr id="415" name="Group 103"/>
                <p:cNvGrpSpPr>
                  <a:grpSpLocks/>
                </p:cNvGrpSpPr>
                <p:nvPr/>
              </p:nvGrpSpPr>
              <p:grpSpPr bwMode="auto">
                <a:xfrm>
                  <a:off x="3270" y="2687"/>
                  <a:ext cx="150" cy="82"/>
                  <a:chOff x="3270" y="2687"/>
                  <a:chExt cx="150" cy="82"/>
                </a:xfrm>
              </p:grpSpPr>
              <p:pic>
                <p:nvPicPr>
                  <p:cNvPr id="417" name="Picture 104"/>
                  <p:cNvPicPr>
                    <a:picLocks noChangeAspect="1" noChangeArrowheads="1"/>
                  </p:cNvPicPr>
                  <p:nvPr/>
                </p:nvPicPr>
                <p:blipFill>
                  <a:blip r:embed="rId15" cstate="screen"/>
                  <a:srcRect/>
                  <a:stretch>
                    <a:fillRect/>
                  </a:stretch>
                </p:blipFill>
                <p:spPr bwMode="auto">
                  <a:xfrm>
                    <a:off x="3270" y="2687"/>
                    <a:ext cx="150" cy="82"/>
                  </a:xfrm>
                  <a:prstGeom prst="rect">
                    <a:avLst/>
                  </a:prstGeom>
                  <a:noFill/>
                  <a:ln w="9525">
                    <a:noFill/>
                    <a:miter lim="800000"/>
                    <a:headEnd/>
                    <a:tailEnd/>
                  </a:ln>
                </p:spPr>
              </p:pic>
              <p:sp>
                <p:nvSpPr>
                  <p:cNvPr id="418" name="Freeform 105"/>
                  <p:cNvSpPr>
                    <a:spLocks/>
                  </p:cNvSpPr>
                  <p:nvPr/>
                </p:nvSpPr>
                <p:spPr bwMode="auto">
                  <a:xfrm>
                    <a:off x="3270" y="2687"/>
                    <a:ext cx="148" cy="80"/>
                  </a:xfrm>
                  <a:custGeom>
                    <a:avLst/>
                    <a:gdLst>
                      <a:gd name="T0" fmla="*/ 192 w 296"/>
                      <a:gd name="T1" fmla="*/ 12 h 161"/>
                      <a:gd name="T2" fmla="*/ 166 w 296"/>
                      <a:gd name="T3" fmla="*/ 18 h 161"/>
                      <a:gd name="T4" fmla="*/ 141 w 296"/>
                      <a:gd name="T5" fmla="*/ 22 h 161"/>
                      <a:gd name="T6" fmla="*/ 119 w 296"/>
                      <a:gd name="T7" fmla="*/ 27 h 161"/>
                      <a:gd name="T8" fmla="*/ 98 w 296"/>
                      <a:gd name="T9" fmla="*/ 32 h 161"/>
                      <a:gd name="T10" fmla="*/ 78 w 296"/>
                      <a:gd name="T11" fmla="*/ 39 h 161"/>
                      <a:gd name="T12" fmla="*/ 57 w 296"/>
                      <a:gd name="T13" fmla="*/ 48 h 161"/>
                      <a:gd name="T14" fmla="*/ 36 w 296"/>
                      <a:gd name="T15" fmla="*/ 59 h 161"/>
                      <a:gd name="T16" fmla="*/ 16 w 296"/>
                      <a:gd name="T17" fmla="*/ 72 h 161"/>
                      <a:gd name="T18" fmla="*/ 10 w 296"/>
                      <a:gd name="T19" fmla="*/ 85 h 161"/>
                      <a:gd name="T20" fmla="*/ 4 w 296"/>
                      <a:gd name="T21" fmla="*/ 98 h 161"/>
                      <a:gd name="T22" fmla="*/ 1 w 296"/>
                      <a:gd name="T23" fmla="*/ 111 h 161"/>
                      <a:gd name="T24" fmla="*/ 0 w 296"/>
                      <a:gd name="T25" fmla="*/ 123 h 161"/>
                      <a:gd name="T26" fmla="*/ 1 w 296"/>
                      <a:gd name="T27" fmla="*/ 135 h 161"/>
                      <a:gd name="T28" fmla="*/ 8 w 296"/>
                      <a:gd name="T29" fmla="*/ 146 h 161"/>
                      <a:gd name="T30" fmla="*/ 14 w 296"/>
                      <a:gd name="T31" fmla="*/ 150 h 161"/>
                      <a:gd name="T32" fmla="*/ 20 w 296"/>
                      <a:gd name="T33" fmla="*/ 154 h 161"/>
                      <a:gd name="T34" fmla="*/ 29 w 296"/>
                      <a:gd name="T35" fmla="*/ 158 h 161"/>
                      <a:gd name="T36" fmla="*/ 39 w 296"/>
                      <a:gd name="T37" fmla="*/ 161 h 161"/>
                      <a:gd name="T38" fmla="*/ 67 w 296"/>
                      <a:gd name="T39" fmla="*/ 159 h 161"/>
                      <a:gd name="T40" fmla="*/ 98 w 296"/>
                      <a:gd name="T41" fmla="*/ 158 h 161"/>
                      <a:gd name="T42" fmla="*/ 131 w 296"/>
                      <a:gd name="T43" fmla="*/ 157 h 161"/>
                      <a:gd name="T44" fmla="*/ 162 w 296"/>
                      <a:gd name="T45" fmla="*/ 154 h 161"/>
                      <a:gd name="T46" fmla="*/ 191 w 296"/>
                      <a:gd name="T47" fmla="*/ 150 h 161"/>
                      <a:gd name="T48" fmla="*/ 216 w 296"/>
                      <a:gd name="T49" fmla="*/ 143 h 161"/>
                      <a:gd name="T50" fmla="*/ 228 w 296"/>
                      <a:gd name="T51" fmla="*/ 141 h 161"/>
                      <a:gd name="T52" fmla="*/ 237 w 296"/>
                      <a:gd name="T53" fmla="*/ 135 h 161"/>
                      <a:gd name="T54" fmla="*/ 244 w 296"/>
                      <a:gd name="T55" fmla="*/ 130 h 161"/>
                      <a:gd name="T56" fmla="*/ 250 w 296"/>
                      <a:gd name="T57" fmla="*/ 125 h 161"/>
                      <a:gd name="T58" fmla="*/ 259 w 296"/>
                      <a:gd name="T59" fmla="*/ 114 h 161"/>
                      <a:gd name="T60" fmla="*/ 268 w 296"/>
                      <a:gd name="T61" fmla="*/ 105 h 161"/>
                      <a:gd name="T62" fmla="*/ 281 w 296"/>
                      <a:gd name="T63" fmla="*/ 89 h 161"/>
                      <a:gd name="T64" fmla="*/ 287 w 296"/>
                      <a:gd name="T65" fmla="*/ 80 h 161"/>
                      <a:gd name="T66" fmla="*/ 290 w 296"/>
                      <a:gd name="T67" fmla="*/ 71 h 161"/>
                      <a:gd name="T68" fmla="*/ 294 w 296"/>
                      <a:gd name="T69" fmla="*/ 60 h 161"/>
                      <a:gd name="T70" fmla="*/ 296 w 296"/>
                      <a:gd name="T71" fmla="*/ 48 h 161"/>
                      <a:gd name="T72" fmla="*/ 296 w 296"/>
                      <a:gd name="T73" fmla="*/ 40 h 161"/>
                      <a:gd name="T74" fmla="*/ 294 w 296"/>
                      <a:gd name="T75" fmla="*/ 31 h 161"/>
                      <a:gd name="T76" fmla="*/ 291 w 296"/>
                      <a:gd name="T77" fmla="*/ 23 h 161"/>
                      <a:gd name="T78" fmla="*/ 284 w 296"/>
                      <a:gd name="T79" fmla="*/ 16 h 161"/>
                      <a:gd name="T80" fmla="*/ 279 w 296"/>
                      <a:gd name="T81" fmla="*/ 14 h 161"/>
                      <a:gd name="T82" fmla="*/ 275 w 296"/>
                      <a:gd name="T83" fmla="*/ 11 h 161"/>
                      <a:gd name="T84" fmla="*/ 263 w 296"/>
                      <a:gd name="T85" fmla="*/ 6 h 161"/>
                      <a:gd name="T86" fmla="*/ 254 w 296"/>
                      <a:gd name="T87" fmla="*/ 1 h 161"/>
                      <a:gd name="T88" fmla="*/ 251 w 296"/>
                      <a:gd name="T89" fmla="*/ 0 h 161"/>
                      <a:gd name="T90" fmla="*/ 250 w 296"/>
                      <a:gd name="T91" fmla="*/ 0 h 161"/>
                      <a:gd name="T92" fmla="*/ 228 w 296"/>
                      <a:gd name="T93" fmla="*/ 1 h 161"/>
                      <a:gd name="T94" fmla="*/ 204 w 296"/>
                      <a:gd name="T95" fmla="*/ 4 h 161"/>
                      <a:gd name="T96" fmla="*/ 197 w 296"/>
                      <a:gd name="T97" fmla="*/ 6 h 161"/>
                      <a:gd name="T98" fmla="*/ 191 w 296"/>
                      <a:gd name="T99" fmla="*/ 7 h 161"/>
                      <a:gd name="T100" fmla="*/ 182 w 296"/>
                      <a:gd name="T101" fmla="*/ 10 h 161"/>
                      <a:gd name="T102" fmla="*/ 179 w 296"/>
                      <a:gd name="T103" fmla="*/ 11 h 161"/>
                      <a:gd name="T104" fmla="*/ 179 w 296"/>
                      <a:gd name="T105" fmla="*/ 12 h 161"/>
                      <a:gd name="T106" fmla="*/ 182 w 296"/>
                      <a:gd name="T107" fmla="*/ 12 h 161"/>
                      <a:gd name="T108" fmla="*/ 185 w 296"/>
                      <a:gd name="T109" fmla="*/ 12 h 161"/>
                      <a:gd name="T110" fmla="*/ 190 w 296"/>
                      <a:gd name="T111" fmla="*/ 12 h 161"/>
                      <a:gd name="T112" fmla="*/ 192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2" y="12"/>
                        </a:moveTo>
                        <a:lnTo>
                          <a:pt x="166" y="18"/>
                        </a:lnTo>
                        <a:lnTo>
                          <a:pt x="141" y="22"/>
                        </a:lnTo>
                        <a:lnTo>
                          <a:pt x="119" y="27"/>
                        </a:lnTo>
                        <a:lnTo>
                          <a:pt x="98" y="32"/>
                        </a:lnTo>
                        <a:lnTo>
                          <a:pt x="78" y="39"/>
                        </a:lnTo>
                        <a:lnTo>
                          <a:pt x="57" y="48"/>
                        </a:lnTo>
                        <a:lnTo>
                          <a:pt x="36" y="59"/>
                        </a:lnTo>
                        <a:lnTo>
                          <a:pt x="16" y="72"/>
                        </a:lnTo>
                        <a:lnTo>
                          <a:pt x="10" y="85"/>
                        </a:lnTo>
                        <a:lnTo>
                          <a:pt x="4" y="98"/>
                        </a:lnTo>
                        <a:lnTo>
                          <a:pt x="1" y="111"/>
                        </a:lnTo>
                        <a:lnTo>
                          <a:pt x="0" y="123"/>
                        </a:lnTo>
                        <a:lnTo>
                          <a:pt x="1" y="135"/>
                        </a:lnTo>
                        <a:lnTo>
                          <a:pt x="8" y="146"/>
                        </a:lnTo>
                        <a:lnTo>
                          <a:pt x="14" y="150"/>
                        </a:lnTo>
                        <a:lnTo>
                          <a:pt x="20" y="154"/>
                        </a:lnTo>
                        <a:lnTo>
                          <a:pt x="29" y="158"/>
                        </a:lnTo>
                        <a:lnTo>
                          <a:pt x="39" y="161"/>
                        </a:lnTo>
                        <a:lnTo>
                          <a:pt x="67" y="159"/>
                        </a:lnTo>
                        <a:lnTo>
                          <a:pt x="98" y="158"/>
                        </a:lnTo>
                        <a:lnTo>
                          <a:pt x="131" y="157"/>
                        </a:lnTo>
                        <a:lnTo>
                          <a:pt x="162" y="154"/>
                        </a:lnTo>
                        <a:lnTo>
                          <a:pt x="191" y="150"/>
                        </a:lnTo>
                        <a:lnTo>
                          <a:pt x="216" y="143"/>
                        </a:lnTo>
                        <a:lnTo>
                          <a:pt x="228" y="141"/>
                        </a:lnTo>
                        <a:lnTo>
                          <a:pt x="237" y="135"/>
                        </a:lnTo>
                        <a:lnTo>
                          <a:pt x="244" y="130"/>
                        </a:lnTo>
                        <a:lnTo>
                          <a:pt x="250" y="125"/>
                        </a:lnTo>
                        <a:lnTo>
                          <a:pt x="259" y="114"/>
                        </a:lnTo>
                        <a:lnTo>
                          <a:pt x="268" y="105"/>
                        </a:lnTo>
                        <a:lnTo>
                          <a:pt x="281" y="89"/>
                        </a:lnTo>
                        <a:lnTo>
                          <a:pt x="287" y="80"/>
                        </a:lnTo>
                        <a:lnTo>
                          <a:pt x="290" y="71"/>
                        </a:lnTo>
                        <a:lnTo>
                          <a:pt x="294" y="60"/>
                        </a:lnTo>
                        <a:lnTo>
                          <a:pt x="296" y="48"/>
                        </a:lnTo>
                        <a:lnTo>
                          <a:pt x="296" y="40"/>
                        </a:lnTo>
                        <a:lnTo>
                          <a:pt x="294" y="31"/>
                        </a:lnTo>
                        <a:lnTo>
                          <a:pt x="291" y="23"/>
                        </a:lnTo>
                        <a:lnTo>
                          <a:pt x="284" y="16"/>
                        </a:lnTo>
                        <a:lnTo>
                          <a:pt x="279" y="14"/>
                        </a:lnTo>
                        <a:lnTo>
                          <a:pt x="275" y="11"/>
                        </a:lnTo>
                        <a:lnTo>
                          <a:pt x="263" y="6"/>
                        </a:lnTo>
                        <a:lnTo>
                          <a:pt x="254" y="1"/>
                        </a:lnTo>
                        <a:lnTo>
                          <a:pt x="251" y="0"/>
                        </a:lnTo>
                        <a:lnTo>
                          <a:pt x="250" y="0"/>
                        </a:lnTo>
                        <a:lnTo>
                          <a:pt x="228" y="1"/>
                        </a:lnTo>
                        <a:lnTo>
                          <a:pt x="204" y="4"/>
                        </a:lnTo>
                        <a:lnTo>
                          <a:pt x="197" y="6"/>
                        </a:lnTo>
                        <a:lnTo>
                          <a:pt x="191" y="7"/>
                        </a:lnTo>
                        <a:lnTo>
                          <a:pt x="182" y="10"/>
                        </a:lnTo>
                        <a:lnTo>
                          <a:pt x="179" y="11"/>
                        </a:lnTo>
                        <a:lnTo>
                          <a:pt x="179" y="12"/>
                        </a:lnTo>
                        <a:lnTo>
                          <a:pt x="182" y="12"/>
                        </a:lnTo>
                        <a:lnTo>
                          <a:pt x="185" y="12"/>
                        </a:lnTo>
                        <a:lnTo>
                          <a:pt x="190" y="12"/>
                        </a:lnTo>
                        <a:lnTo>
                          <a:pt x="192" y="12"/>
                        </a:lnTo>
                        <a:close/>
                      </a:path>
                    </a:pathLst>
                  </a:custGeom>
                  <a:noFill/>
                  <a:ln w="0">
                    <a:solidFill>
                      <a:srgbClr val="FFFFFF"/>
                    </a:solidFill>
                    <a:prstDash val="solid"/>
                    <a:round/>
                    <a:headEnd/>
                    <a:tailEnd/>
                  </a:ln>
                </p:spPr>
                <p:txBody>
                  <a:bodyPr/>
                  <a:lstStyle/>
                  <a:p>
                    <a:endParaRPr lang="en-US" sz="1350" dirty="0"/>
                  </a:p>
                </p:txBody>
              </p:sp>
              <p:sp>
                <p:nvSpPr>
                  <p:cNvPr id="419" name="Freeform 106"/>
                  <p:cNvSpPr>
                    <a:spLocks/>
                  </p:cNvSpPr>
                  <p:nvPr/>
                </p:nvSpPr>
                <p:spPr bwMode="auto">
                  <a:xfrm>
                    <a:off x="3270" y="2687"/>
                    <a:ext cx="148" cy="80"/>
                  </a:xfrm>
                  <a:custGeom>
                    <a:avLst/>
                    <a:gdLst>
                      <a:gd name="T0" fmla="*/ 192 w 296"/>
                      <a:gd name="T1" fmla="*/ 12 h 161"/>
                      <a:gd name="T2" fmla="*/ 166 w 296"/>
                      <a:gd name="T3" fmla="*/ 18 h 161"/>
                      <a:gd name="T4" fmla="*/ 141 w 296"/>
                      <a:gd name="T5" fmla="*/ 22 h 161"/>
                      <a:gd name="T6" fmla="*/ 119 w 296"/>
                      <a:gd name="T7" fmla="*/ 27 h 161"/>
                      <a:gd name="T8" fmla="*/ 98 w 296"/>
                      <a:gd name="T9" fmla="*/ 32 h 161"/>
                      <a:gd name="T10" fmla="*/ 78 w 296"/>
                      <a:gd name="T11" fmla="*/ 39 h 161"/>
                      <a:gd name="T12" fmla="*/ 57 w 296"/>
                      <a:gd name="T13" fmla="*/ 48 h 161"/>
                      <a:gd name="T14" fmla="*/ 36 w 296"/>
                      <a:gd name="T15" fmla="*/ 59 h 161"/>
                      <a:gd name="T16" fmla="*/ 16 w 296"/>
                      <a:gd name="T17" fmla="*/ 72 h 161"/>
                      <a:gd name="T18" fmla="*/ 10 w 296"/>
                      <a:gd name="T19" fmla="*/ 85 h 161"/>
                      <a:gd name="T20" fmla="*/ 4 w 296"/>
                      <a:gd name="T21" fmla="*/ 98 h 161"/>
                      <a:gd name="T22" fmla="*/ 1 w 296"/>
                      <a:gd name="T23" fmla="*/ 111 h 161"/>
                      <a:gd name="T24" fmla="*/ 0 w 296"/>
                      <a:gd name="T25" fmla="*/ 123 h 161"/>
                      <a:gd name="T26" fmla="*/ 1 w 296"/>
                      <a:gd name="T27" fmla="*/ 135 h 161"/>
                      <a:gd name="T28" fmla="*/ 8 w 296"/>
                      <a:gd name="T29" fmla="*/ 146 h 161"/>
                      <a:gd name="T30" fmla="*/ 14 w 296"/>
                      <a:gd name="T31" fmla="*/ 150 h 161"/>
                      <a:gd name="T32" fmla="*/ 20 w 296"/>
                      <a:gd name="T33" fmla="*/ 154 h 161"/>
                      <a:gd name="T34" fmla="*/ 29 w 296"/>
                      <a:gd name="T35" fmla="*/ 158 h 161"/>
                      <a:gd name="T36" fmla="*/ 39 w 296"/>
                      <a:gd name="T37" fmla="*/ 161 h 161"/>
                      <a:gd name="T38" fmla="*/ 67 w 296"/>
                      <a:gd name="T39" fmla="*/ 159 h 161"/>
                      <a:gd name="T40" fmla="*/ 98 w 296"/>
                      <a:gd name="T41" fmla="*/ 158 h 161"/>
                      <a:gd name="T42" fmla="*/ 131 w 296"/>
                      <a:gd name="T43" fmla="*/ 157 h 161"/>
                      <a:gd name="T44" fmla="*/ 162 w 296"/>
                      <a:gd name="T45" fmla="*/ 154 h 161"/>
                      <a:gd name="T46" fmla="*/ 191 w 296"/>
                      <a:gd name="T47" fmla="*/ 150 h 161"/>
                      <a:gd name="T48" fmla="*/ 216 w 296"/>
                      <a:gd name="T49" fmla="*/ 143 h 161"/>
                      <a:gd name="T50" fmla="*/ 228 w 296"/>
                      <a:gd name="T51" fmla="*/ 141 h 161"/>
                      <a:gd name="T52" fmla="*/ 237 w 296"/>
                      <a:gd name="T53" fmla="*/ 135 h 161"/>
                      <a:gd name="T54" fmla="*/ 244 w 296"/>
                      <a:gd name="T55" fmla="*/ 130 h 161"/>
                      <a:gd name="T56" fmla="*/ 250 w 296"/>
                      <a:gd name="T57" fmla="*/ 125 h 161"/>
                      <a:gd name="T58" fmla="*/ 259 w 296"/>
                      <a:gd name="T59" fmla="*/ 114 h 161"/>
                      <a:gd name="T60" fmla="*/ 268 w 296"/>
                      <a:gd name="T61" fmla="*/ 105 h 161"/>
                      <a:gd name="T62" fmla="*/ 281 w 296"/>
                      <a:gd name="T63" fmla="*/ 89 h 161"/>
                      <a:gd name="T64" fmla="*/ 287 w 296"/>
                      <a:gd name="T65" fmla="*/ 80 h 161"/>
                      <a:gd name="T66" fmla="*/ 290 w 296"/>
                      <a:gd name="T67" fmla="*/ 71 h 161"/>
                      <a:gd name="T68" fmla="*/ 294 w 296"/>
                      <a:gd name="T69" fmla="*/ 60 h 161"/>
                      <a:gd name="T70" fmla="*/ 296 w 296"/>
                      <a:gd name="T71" fmla="*/ 48 h 161"/>
                      <a:gd name="T72" fmla="*/ 296 w 296"/>
                      <a:gd name="T73" fmla="*/ 40 h 161"/>
                      <a:gd name="T74" fmla="*/ 294 w 296"/>
                      <a:gd name="T75" fmla="*/ 31 h 161"/>
                      <a:gd name="T76" fmla="*/ 291 w 296"/>
                      <a:gd name="T77" fmla="*/ 23 h 161"/>
                      <a:gd name="T78" fmla="*/ 284 w 296"/>
                      <a:gd name="T79" fmla="*/ 16 h 161"/>
                      <a:gd name="T80" fmla="*/ 279 w 296"/>
                      <a:gd name="T81" fmla="*/ 14 h 161"/>
                      <a:gd name="T82" fmla="*/ 275 w 296"/>
                      <a:gd name="T83" fmla="*/ 11 h 161"/>
                      <a:gd name="T84" fmla="*/ 263 w 296"/>
                      <a:gd name="T85" fmla="*/ 6 h 161"/>
                      <a:gd name="T86" fmla="*/ 254 w 296"/>
                      <a:gd name="T87" fmla="*/ 1 h 161"/>
                      <a:gd name="T88" fmla="*/ 251 w 296"/>
                      <a:gd name="T89" fmla="*/ 0 h 161"/>
                      <a:gd name="T90" fmla="*/ 250 w 296"/>
                      <a:gd name="T91" fmla="*/ 0 h 161"/>
                      <a:gd name="T92" fmla="*/ 228 w 296"/>
                      <a:gd name="T93" fmla="*/ 1 h 161"/>
                      <a:gd name="T94" fmla="*/ 204 w 296"/>
                      <a:gd name="T95" fmla="*/ 4 h 161"/>
                      <a:gd name="T96" fmla="*/ 197 w 296"/>
                      <a:gd name="T97" fmla="*/ 6 h 161"/>
                      <a:gd name="T98" fmla="*/ 191 w 296"/>
                      <a:gd name="T99" fmla="*/ 7 h 161"/>
                      <a:gd name="T100" fmla="*/ 182 w 296"/>
                      <a:gd name="T101" fmla="*/ 10 h 161"/>
                      <a:gd name="T102" fmla="*/ 179 w 296"/>
                      <a:gd name="T103" fmla="*/ 11 h 161"/>
                      <a:gd name="T104" fmla="*/ 179 w 296"/>
                      <a:gd name="T105" fmla="*/ 12 h 161"/>
                      <a:gd name="T106" fmla="*/ 182 w 296"/>
                      <a:gd name="T107" fmla="*/ 12 h 161"/>
                      <a:gd name="T108" fmla="*/ 185 w 296"/>
                      <a:gd name="T109" fmla="*/ 12 h 161"/>
                      <a:gd name="T110" fmla="*/ 190 w 296"/>
                      <a:gd name="T111" fmla="*/ 12 h 161"/>
                      <a:gd name="T112" fmla="*/ 192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2" y="12"/>
                        </a:moveTo>
                        <a:lnTo>
                          <a:pt x="166" y="18"/>
                        </a:lnTo>
                        <a:lnTo>
                          <a:pt x="141" y="22"/>
                        </a:lnTo>
                        <a:lnTo>
                          <a:pt x="119" y="27"/>
                        </a:lnTo>
                        <a:lnTo>
                          <a:pt x="98" y="32"/>
                        </a:lnTo>
                        <a:lnTo>
                          <a:pt x="78" y="39"/>
                        </a:lnTo>
                        <a:lnTo>
                          <a:pt x="57" y="48"/>
                        </a:lnTo>
                        <a:lnTo>
                          <a:pt x="36" y="59"/>
                        </a:lnTo>
                        <a:lnTo>
                          <a:pt x="16" y="72"/>
                        </a:lnTo>
                        <a:lnTo>
                          <a:pt x="10" y="85"/>
                        </a:lnTo>
                        <a:lnTo>
                          <a:pt x="4" y="98"/>
                        </a:lnTo>
                        <a:lnTo>
                          <a:pt x="1" y="111"/>
                        </a:lnTo>
                        <a:lnTo>
                          <a:pt x="0" y="123"/>
                        </a:lnTo>
                        <a:lnTo>
                          <a:pt x="1" y="135"/>
                        </a:lnTo>
                        <a:lnTo>
                          <a:pt x="8" y="146"/>
                        </a:lnTo>
                        <a:lnTo>
                          <a:pt x="14" y="150"/>
                        </a:lnTo>
                        <a:lnTo>
                          <a:pt x="20" y="154"/>
                        </a:lnTo>
                        <a:lnTo>
                          <a:pt x="29" y="158"/>
                        </a:lnTo>
                        <a:lnTo>
                          <a:pt x="39" y="161"/>
                        </a:lnTo>
                        <a:lnTo>
                          <a:pt x="67" y="159"/>
                        </a:lnTo>
                        <a:lnTo>
                          <a:pt x="98" y="158"/>
                        </a:lnTo>
                        <a:lnTo>
                          <a:pt x="131" y="157"/>
                        </a:lnTo>
                        <a:lnTo>
                          <a:pt x="162" y="154"/>
                        </a:lnTo>
                        <a:lnTo>
                          <a:pt x="191" y="150"/>
                        </a:lnTo>
                        <a:lnTo>
                          <a:pt x="216" y="143"/>
                        </a:lnTo>
                        <a:lnTo>
                          <a:pt x="228" y="141"/>
                        </a:lnTo>
                        <a:lnTo>
                          <a:pt x="237" y="135"/>
                        </a:lnTo>
                        <a:lnTo>
                          <a:pt x="244" y="130"/>
                        </a:lnTo>
                        <a:lnTo>
                          <a:pt x="250" y="125"/>
                        </a:lnTo>
                        <a:lnTo>
                          <a:pt x="259" y="114"/>
                        </a:lnTo>
                        <a:lnTo>
                          <a:pt x="268" y="105"/>
                        </a:lnTo>
                        <a:lnTo>
                          <a:pt x="281" y="89"/>
                        </a:lnTo>
                        <a:lnTo>
                          <a:pt x="287" y="80"/>
                        </a:lnTo>
                        <a:lnTo>
                          <a:pt x="290" y="71"/>
                        </a:lnTo>
                        <a:lnTo>
                          <a:pt x="294" y="60"/>
                        </a:lnTo>
                        <a:lnTo>
                          <a:pt x="296" y="48"/>
                        </a:lnTo>
                        <a:lnTo>
                          <a:pt x="296" y="40"/>
                        </a:lnTo>
                        <a:lnTo>
                          <a:pt x="294" y="31"/>
                        </a:lnTo>
                        <a:lnTo>
                          <a:pt x="291" y="23"/>
                        </a:lnTo>
                        <a:lnTo>
                          <a:pt x="284" y="16"/>
                        </a:lnTo>
                        <a:lnTo>
                          <a:pt x="279" y="14"/>
                        </a:lnTo>
                        <a:lnTo>
                          <a:pt x="275" y="11"/>
                        </a:lnTo>
                        <a:lnTo>
                          <a:pt x="263" y="6"/>
                        </a:lnTo>
                        <a:lnTo>
                          <a:pt x="254" y="1"/>
                        </a:lnTo>
                        <a:lnTo>
                          <a:pt x="251" y="0"/>
                        </a:lnTo>
                        <a:lnTo>
                          <a:pt x="250" y="0"/>
                        </a:lnTo>
                        <a:lnTo>
                          <a:pt x="228" y="1"/>
                        </a:lnTo>
                        <a:lnTo>
                          <a:pt x="204" y="4"/>
                        </a:lnTo>
                        <a:lnTo>
                          <a:pt x="197" y="6"/>
                        </a:lnTo>
                        <a:lnTo>
                          <a:pt x="191" y="7"/>
                        </a:lnTo>
                        <a:lnTo>
                          <a:pt x="182" y="10"/>
                        </a:lnTo>
                        <a:lnTo>
                          <a:pt x="179" y="11"/>
                        </a:lnTo>
                        <a:lnTo>
                          <a:pt x="179" y="12"/>
                        </a:lnTo>
                        <a:lnTo>
                          <a:pt x="182" y="12"/>
                        </a:lnTo>
                        <a:lnTo>
                          <a:pt x="185" y="12"/>
                        </a:lnTo>
                        <a:lnTo>
                          <a:pt x="190" y="12"/>
                        </a:lnTo>
                        <a:lnTo>
                          <a:pt x="192" y="12"/>
                        </a:lnTo>
                        <a:close/>
                      </a:path>
                    </a:pathLst>
                  </a:custGeom>
                  <a:solidFill>
                    <a:srgbClr val="000000"/>
                  </a:solidFill>
                  <a:ln w="9525">
                    <a:noFill/>
                    <a:round/>
                    <a:headEnd/>
                    <a:tailEnd/>
                  </a:ln>
                </p:spPr>
                <p:txBody>
                  <a:bodyPr/>
                  <a:lstStyle/>
                  <a:p>
                    <a:endParaRPr lang="en-US" sz="1350" dirty="0"/>
                  </a:p>
                </p:txBody>
              </p:sp>
              <p:pic>
                <p:nvPicPr>
                  <p:cNvPr id="420" name="Picture 107"/>
                  <p:cNvPicPr>
                    <a:picLocks noChangeAspect="1" noChangeArrowheads="1"/>
                  </p:cNvPicPr>
                  <p:nvPr/>
                </p:nvPicPr>
                <p:blipFill>
                  <a:blip r:embed="rId15" cstate="screen"/>
                  <a:srcRect/>
                  <a:stretch>
                    <a:fillRect/>
                  </a:stretch>
                </p:blipFill>
                <p:spPr bwMode="auto">
                  <a:xfrm>
                    <a:off x="3270" y="2687"/>
                    <a:ext cx="150" cy="82"/>
                  </a:xfrm>
                  <a:prstGeom prst="rect">
                    <a:avLst/>
                  </a:prstGeom>
                  <a:noFill/>
                  <a:ln w="9525">
                    <a:noFill/>
                    <a:miter lim="800000"/>
                    <a:headEnd/>
                    <a:tailEnd/>
                  </a:ln>
                </p:spPr>
              </p:pic>
            </p:grpSp>
            <p:sp>
              <p:nvSpPr>
                <p:cNvPr id="416" name="Freeform 108"/>
                <p:cNvSpPr>
                  <a:spLocks/>
                </p:cNvSpPr>
                <p:nvPr/>
              </p:nvSpPr>
              <p:spPr bwMode="auto">
                <a:xfrm>
                  <a:off x="3270" y="2687"/>
                  <a:ext cx="148" cy="80"/>
                </a:xfrm>
                <a:custGeom>
                  <a:avLst/>
                  <a:gdLst>
                    <a:gd name="T0" fmla="*/ 192 w 296"/>
                    <a:gd name="T1" fmla="*/ 12 h 161"/>
                    <a:gd name="T2" fmla="*/ 166 w 296"/>
                    <a:gd name="T3" fmla="*/ 18 h 161"/>
                    <a:gd name="T4" fmla="*/ 141 w 296"/>
                    <a:gd name="T5" fmla="*/ 22 h 161"/>
                    <a:gd name="T6" fmla="*/ 119 w 296"/>
                    <a:gd name="T7" fmla="*/ 27 h 161"/>
                    <a:gd name="T8" fmla="*/ 98 w 296"/>
                    <a:gd name="T9" fmla="*/ 32 h 161"/>
                    <a:gd name="T10" fmla="*/ 78 w 296"/>
                    <a:gd name="T11" fmla="*/ 39 h 161"/>
                    <a:gd name="T12" fmla="*/ 57 w 296"/>
                    <a:gd name="T13" fmla="*/ 48 h 161"/>
                    <a:gd name="T14" fmla="*/ 36 w 296"/>
                    <a:gd name="T15" fmla="*/ 59 h 161"/>
                    <a:gd name="T16" fmla="*/ 16 w 296"/>
                    <a:gd name="T17" fmla="*/ 72 h 161"/>
                    <a:gd name="T18" fmla="*/ 10 w 296"/>
                    <a:gd name="T19" fmla="*/ 85 h 161"/>
                    <a:gd name="T20" fmla="*/ 4 w 296"/>
                    <a:gd name="T21" fmla="*/ 98 h 161"/>
                    <a:gd name="T22" fmla="*/ 1 w 296"/>
                    <a:gd name="T23" fmla="*/ 111 h 161"/>
                    <a:gd name="T24" fmla="*/ 0 w 296"/>
                    <a:gd name="T25" fmla="*/ 123 h 161"/>
                    <a:gd name="T26" fmla="*/ 1 w 296"/>
                    <a:gd name="T27" fmla="*/ 135 h 161"/>
                    <a:gd name="T28" fmla="*/ 8 w 296"/>
                    <a:gd name="T29" fmla="*/ 146 h 161"/>
                    <a:gd name="T30" fmla="*/ 14 w 296"/>
                    <a:gd name="T31" fmla="*/ 150 h 161"/>
                    <a:gd name="T32" fmla="*/ 20 w 296"/>
                    <a:gd name="T33" fmla="*/ 154 h 161"/>
                    <a:gd name="T34" fmla="*/ 29 w 296"/>
                    <a:gd name="T35" fmla="*/ 158 h 161"/>
                    <a:gd name="T36" fmla="*/ 39 w 296"/>
                    <a:gd name="T37" fmla="*/ 161 h 161"/>
                    <a:gd name="T38" fmla="*/ 67 w 296"/>
                    <a:gd name="T39" fmla="*/ 159 h 161"/>
                    <a:gd name="T40" fmla="*/ 98 w 296"/>
                    <a:gd name="T41" fmla="*/ 158 h 161"/>
                    <a:gd name="T42" fmla="*/ 131 w 296"/>
                    <a:gd name="T43" fmla="*/ 157 h 161"/>
                    <a:gd name="T44" fmla="*/ 162 w 296"/>
                    <a:gd name="T45" fmla="*/ 154 h 161"/>
                    <a:gd name="T46" fmla="*/ 191 w 296"/>
                    <a:gd name="T47" fmla="*/ 150 h 161"/>
                    <a:gd name="T48" fmla="*/ 216 w 296"/>
                    <a:gd name="T49" fmla="*/ 143 h 161"/>
                    <a:gd name="T50" fmla="*/ 228 w 296"/>
                    <a:gd name="T51" fmla="*/ 141 h 161"/>
                    <a:gd name="T52" fmla="*/ 237 w 296"/>
                    <a:gd name="T53" fmla="*/ 135 h 161"/>
                    <a:gd name="T54" fmla="*/ 244 w 296"/>
                    <a:gd name="T55" fmla="*/ 130 h 161"/>
                    <a:gd name="T56" fmla="*/ 250 w 296"/>
                    <a:gd name="T57" fmla="*/ 125 h 161"/>
                    <a:gd name="T58" fmla="*/ 259 w 296"/>
                    <a:gd name="T59" fmla="*/ 114 h 161"/>
                    <a:gd name="T60" fmla="*/ 268 w 296"/>
                    <a:gd name="T61" fmla="*/ 105 h 161"/>
                    <a:gd name="T62" fmla="*/ 281 w 296"/>
                    <a:gd name="T63" fmla="*/ 89 h 161"/>
                    <a:gd name="T64" fmla="*/ 287 w 296"/>
                    <a:gd name="T65" fmla="*/ 80 h 161"/>
                    <a:gd name="T66" fmla="*/ 290 w 296"/>
                    <a:gd name="T67" fmla="*/ 71 h 161"/>
                    <a:gd name="T68" fmla="*/ 294 w 296"/>
                    <a:gd name="T69" fmla="*/ 60 h 161"/>
                    <a:gd name="T70" fmla="*/ 296 w 296"/>
                    <a:gd name="T71" fmla="*/ 48 h 161"/>
                    <a:gd name="T72" fmla="*/ 296 w 296"/>
                    <a:gd name="T73" fmla="*/ 40 h 161"/>
                    <a:gd name="T74" fmla="*/ 294 w 296"/>
                    <a:gd name="T75" fmla="*/ 31 h 161"/>
                    <a:gd name="T76" fmla="*/ 291 w 296"/>
                    <a:gd name="T77" fmla="*/ 23 h 161"/>
                    <a:gd name="T78" fmla="*/ 284 w 296"/>
                    <a:gd name="T79" fmla="*/ 16 h 161"/>
                    <a:gd name="T80" fmla="*/ 279 w 296"/>
                    <a:gd name="T81" fmla="*/ 14 h 161"/>
                    <a:gd name="T82" fmla="*/ 275 w 296"/>
                    <a:gd name="T83" fmla="*/ 11 h 161"/>
                    <a:gd name="T84" fmla="*/ 263 w 296"/>
                    <a:gd name="T85" fmla="*/ 6 h 161"/>
                    <a:gd name="T86" fmla="*/ 254 w 296"/>
                    <a:gd name="T87" fmla="*/ 1 h 161"/>
                    <a:gd name="T88" fmla="*/ 251 w 296"/>
                    <a:gd name="T89" fmla="*/ 0 h 161"/>
                    <a:gd name="T90" fmla="*/ 250 w 296"/>
                    <a:gd name="T91" fmla="*/ 0 h 161"/>
                    <a:gd name="T92" fmla="*/ 228 w 296"/>
                    <a:gd name="T93" fmla="*/ 1 h 161"/>
                    <a:gd name="T94" fmla="*/ 204 w 296"/>
                    <a:gd name="T95" fmla="*/ 4 h 161"/>
                    <a:gd name="T96" fmla="*/ 197 w 296"/>
                    <a:gd name="T97" fmla="*/ 6 h 161"/>
                    <a:gd name="T98" fmla="*/ 191 w 296"/>
                    <a:gd name="T99" fmla="*/ 7 h 161"/>
                    <a:gd name="T100" fmla="*/ 182 w 296"/>
                    <a:gd name="T101" fmla="*/ 10 h 161"/>
                    <a:gd name="T102" fmla="*/ 179 w 296"/>
                    <a:gd name="T103" fmla="*/ 11 h 161"/>
                    <a:gd name="T104" fmla="*/ 179 w 296"/>
                    <a:gd name="T105" fmla="*/ 12 h 161"/>
                    <a:gd name="T106" fmla="*/ 182 w 296"/>
                    <a:gd name="T107" fmla="*/ 12 h 161"/>
                    <a:gd name="T108" fmla="*/ 185 w 296"/>
                    <a:gd name="T109" fmla="*/ 12 h 161"/>
                    <a:gd name="T110" fmla="*/ 190 w 296"/>
                    <a:gd name="T111" fmla="*/ 12 h 161"/>
                    <a:gd name="T112" fmla="*/ 192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2" y="12"/>
                      </a:moveTo>
                      <a:lnTo>
                        <a:pt x="166" y="18"/>
                      </a:lnTo>
                      <a:lnTo>
                        <a:pt x="141" y="22"/>
                      </a:lnTo>
                      <a:lnTo>
                        <a:pt x="119" y="27"/>
                      </a:lnTo>
                      <a:lnTo>
                        <a:pt x="98" y="32"/>
                      </a:lnTo>
                      <a:lnTo>
                        <a:pt x="78" y="39"/>
                      </a:lnTo>
                      <a:lnTo>
                        <a:pt x="57" y="48"/>
                      </a:lnTo>
                      <a:lnTo>
                        <a:pt x="36" y="59"/>
                      </a:lnTo>
                      <a:lnTo>
                        <a:pt x="16" y="72"/>
                      </a:lnTo>
                      <a:lnTo>
                        <a:pt x="10" y="85"/>
                      </a:lnTo>
                      <a:lnTo>
                        <a:pt x="4" y="98"/>
                      </a:lnTo>
                      <a:lnTo>
                        <a:pt x="1" y="111"/>
                      </a:lnTo>
                      <a:lnTo>
                        <a:pt x="0" y="123"/>
                      </a:lnTo>
                      <a:lnTo>
                        <a:pt x="1" y="135"/>
                      </a:lnTo>
                      <a:lnTo>
                        <a:pt x="8" y="146"/>
                      </a:lnTo>
                      <a:lnTo>
                        <a:pt x="14" y="150"/>
                      </a:lnTo>
                      <a:lnTo>
                        <a:pt x="20" y="154"/>
                      </a:lnTo>
                      <a:lnTo>
                        <a:pt x="29" y="158"/>
                      </a:lnTo>
                      <a:lnTo>
                        <a:pt x="39" y="161"/>
                      </a:lnTo>
                      <a:lnTo>
                        <a:pt x="67" y="159"/>
                      </a:lnTo>
                      <a:lnTo>
                        <a:pt x="98" y="158"/>
                      </a:lnTo>
                      <a:lnTo>
                        <a:pt x="131" y="157"/>
                      </a:lnTo>
                      <a:lnTo>
                        <a:pt x="162" y="154"/>
                      </a:lnTo>
                      <a:lnTo>
                        <a:pt x="191" y="150"/>
                      </a:lnTo>
                      <a:lnTo>
                        <a:pt x="216" y="143"/>
                      </a:lnTo>
                      <a:lnTo>
                        <a:pt x="228" y="141"/>
                      </a:lnTo>
                      <a:lnTo>
                        <a:pt x="237" y="135"/>
                      </a:lnTo>
                      <a:lnTo>
                        <a:pt x="244" y="130"/>
                      </a:lnTo>
                      <a:lnTo>
                        <a:pt x="250" y="125"/>
                      </a:lnTo>
                      <a:lnTo>
                        <a:pt x="259" y="114"/>
                      </a:lnTo>
                      <a:lnTo>
                        <a:pt x="268" y="105"/>
                      </a:lnTo>
                      <a:lnTo>
                        <a:pt x="281" y="89"/>
                      </a:lnTo>
                      <a:lnTo>
                        <a:pt x="287" y="80"/>
                      </a:lnTo>
                      <a:lnTo>
                        <a:pt x="290" y="71"/>
                      </a:lnTo>
                      <a:lnTo>
                        <a:pt x="294" y="60"/>
                      </a:lnTo>
                      <a:lnTo>
                        <a:pt x="296" y="48"/>
                      </a:lnTo>
                      <a:lnTo>
                        <a:pt x="296" y="40"/>
                      </a:lnTo>
                      <a:lnTo>
                        <a:pt x="294" y="31"/>
                      </a:lnTo>
                      <a:lnTo>
                        <a:pt x="291" y="23"/>
                      </a:lnTo>
                      <a:lnTo>
                        <a:pt x="284" y="16"/>
                      </a:lnTo>
                      <a:lnTo>
                        <a:pt x="279" y="14"/>
                      </a:lnTo>
                      <a:lnTo>
                        <a:pt x="275" y="11"/>
                      </a:lnTo>
                      <a:lnTo>
                        <a:pt x="263" y="6"/>
                      </a:lnTo>
                      <a:lnTo>
                        <a:pt x="254" y="1"/>
                      </a:lnTo>
                      <a:lnTo>
                        <a:pt x="251" y="0"/>
                      </a:lnTo>
                      <a:lnTo>
                        <a:pt x="250" y="0"/>
                      </a:lnTo>
                      <a:lnTo>
                        <a:pt x="228" y="1"/>
                      </a:lnTo>
                      <a:lnTo>
                        <a:pt x="204" y="4"/>
                      </a:lnTo>
                      <a:lnTo>
                        <a:pt x="197" y="6"/>
                      </a:lnTo>
                      <a:lnTo>
                        <a:pt x="191" y="7"/>
                      </a:lnTo>
                      <a:lnTo>
                        <a:pt x="182" y="10"/>
                      </a:lnTo>
                      <a:lnTo>
                        <a:pt x="179" y="11"/>
                      </a:lnTo>
                      <a:lnTo>
                        <a:pt x="179" y="12"/>
                      </a:lnTo>
                      <a:lnTo>
                        <a:pt x="182" y="12"/>
                      </a:lnTo>
                      <a:lnTo>
                        <a:pt x="185" y="12"/>
                      </a:lnTo>
                      <a:lnTo>
                        <a:pt x="190" y="12"/>
                      </a:lnTo>
                      <a:lnTo>
                        <a:pt x="192" y="12"/>
                      </a:lnTo>
                      <a:close/>
                    </a:path>
                  </a:pathLst>
                </a:custGeom>
                <a:noFill/>
                <a:ln w="6350">
                  <a:solidFill>
                    <a:srgbClr val="000000"/>
                  </a:solidFill>
                  <a:prstDash val="solid"/>
                  <a:round/>
                  <a:headEnd/>
                  <a:tailEnd/>
                </a:ln>
              </p:spPr>
              <p:txBody>
                <a:bodyPr/>
                <a:lstStyle/>
                <a:p>
                  <a:endParaRPr lang="en-US" sz="1350" dirty="0"/>
                </a:p>
              </p:txBody>
            </p:sp>
          </p:grpSp>
          <p:grpSp>
            <p:nvGrpSpPr>
              <p:cNvPr id="47" name="Group 109"/>
              <p:cNvGrpSpPr>
                <a:grpSpLocks/>
              </p:cNvGrpSpPr>
              <p:nvPr/>
            </p:nvGrpSpPr>
            <p:grpSpPr bwMode="auto">
              <a:xfrm>
                <a:off x="3475" y="2672"/>
                <a:ext cx="66" cy="55"/>
                <a:chOff x="3475" y="2672"/>
                <a:chExt cx="66" cy="55"/>
              </a:xfrm>
            </p:grpSpPr>
            <p:grpSp>
              <p:nvGrpSpPr>
                <p:cNvPr id="409" name="Group 110"/>
                <p:cNvGrpSpPr>
                  <a:grpSpLocks/>
                </p:cNvGrpSpPr>
                <p:nvPr/>
              </p:nvGrpSpPr>
              <p:grpSpPr bwMode="auto">
                <a:xfrm>
                  <a:off x="3475" y="2672"/>
                  <a:ext cx="66" cy="55"/>
                  <a:chOff x="3475" y="2672"/>
                  <a:chExt cx="66" cy="55"/>
                </a:xfrm>
              </p:grpSpPr>
              <p:pic>
                <p:nvPicPr>
                  <p:cNvPr id="411" name="Picture 111"/>
                  <p:cNvPicPr>
                    <a:picLocks noChangeAspect="1" noChangeArrowheads="1"/>
                  </p:cNvPicPr>
                  <p:nvPr/>
                </p:nvPicPr>
                <p:blipFill>
                  <a:blip r:embed="rId9" cstate="screen"/>
                  <a:srcRect/>
                  <a:stretch>
                    <a:fillRect/>
                  </a:stretch>
                </p:blipFill>
                <p:spPr bwMode="auto">
                  <a:xfrm>
                    <a:off x="3475" y="2672"/>
                    <a:ext cx="66" cy="55"/>
                  </a:xfrm>
                  <a:prstGeom prst="rect">
                    <a:avLst/>
                  </a:prstGeom>
                  <a:noFill/>
                  <a:ln w="9525">
                    <a:noFill/>
                    <a:miter lim="800000"/>
                    <a:headEnd/>
                    <a:tailEnd/>
                  </a:ln>
                </p:spPr>
              </p:pic>
              <p:sp>
                <p:nvSpPr>
                  <p:cNvPr id="412" name="Freeform 112"/>
                  <p:cNvSpPr>
                    <a:spLocks/>
                  </p:cNvSpPr>
                  <p:nvPr/>
                </p:nvSpPr>
                <p:spPr bwMode="auto">
                  <a:xfrm>
                    <a:off x="3475" y="2672"/>
                    <a:ext cx="64" cy="53"/>
                  </a:xfrm>
                  <a:custGeom>
                    <a:avLst/>
                    <a:gdLst>
                      <a:gd name="T0" fmla="*/ 9 w 128"/>
                      <a:gd name="T1" fmla="*/ 30 h 107"/>
                      <a:gd name="T2" fmla="*/ 9 w 128"/>
                      <a:gd name="T3" fmla="*/ 38 h 107"/>
                      <a:gd name="T4" fmla="*/ 9 w 128"/>
                      <a:gd name="T5" fmla="*/ 47 h 107"/>
                      <a:gd name="T6" fmla="*/ 9 w 128"/>
                      <a:gd name="T7" fmla="*/ 67 h 107"/>
                      <a:gd name="T8" fmla="*/ 10 w 128"/>
                      <a:gd name="T9" fmla="*/ 77 h 107"/>
                      <a:gd name="T10" fmla="*/ 13 w 128"/>
                      <a:gd name="T11" fmla="*/ 85 h 107"/>
                      <a:gd name="T12" fmla="*/ 18 w 128"/>
                      <a:gd name="T13" fmla="*/ 93 h 107"/>
                      <a:gd name="T14" fmla="*/ 25 w 128"/>
                      <a:gd name="T15" fmla="*/ 98 h 107"/>
                      <a:gd name="T16" fmla="*/ 34 w 128"/>
                      <a:gd name="T17" fmla="*/ 102 h 107"/>
                      <a:gd name="T18" fmla="*/ 44 w 128"/>
                      <a:gd name="T19" fmla="*/ 105 h 107"/>
                      <a:gd name="T20" fmla="*/ 53 w 128"/>
                      <a:gd name="T21" fmla="*/ 107 h 107"/>
                      <a:gd name="T22" fmla="*/ 54 w 128"/>
                      <a:gd name="T23" fmla="*/ 107 h 107"/>
                      <a:gd name="T24" fmla="*/ 56 w 128"/>
                      <a:gd name="T25" fmla="*/ 107 h 107"/>
                      <a:gd name="T26" fmla="*/ 65 w 128"/>
                      <a:gd name="T27" fmla="*/ 106 h 107"/>
                      <a:gd name="T28" fmla="*/ 74 w 128"/>
                      <a:gd name="T29" fmla="*/ 106 h 107"/>
                      <a:gd name="T30" fmla="*/ 79 w 128"/>
                      <a:gd name="T31" fmla="*/ 106 h 107"/>
                      <a:gd name="T32" fmla="*/ 84 w 128"/>
                      <a:gd name="T33" fmla="*/ 105 h 107"/>
                      <a:gd name="T34" fmla="*/ 88 w 128"/>
                      <a:gd name="T35" fmla="*/ 105 h 107"/>
                      <a:gd name="T36" fmla="*/ 91 w 128"/>
                      <a:gd name="T37" fmla="*/ 105 h 107"/>
                      <a:gd name="T38" fmla="*/ 91 w 128"/>
                      <a:gd name="T39" fmla="*/ 103 h 107"/>
                      <a:gd name="T40" fmla="*/ 93 w 128"/>
                      <a:gd name="T41" fmla="*/ 101 h 107"/>
                      <a:gd name="T42" fmla="*/ 97 w 128"/>
                      <a:gd name="T43" fmla="*/ 95 h 107"/>
                      <a:gd name="T44" fmla="*/ 100 w 128"/>
                      <a:gd name="T45" fmla="*/ 91 h 107"/>
                      <a:gd name="T46" fmla="*/ 105 w 128"/>
                      <a:gd name="T47" fmla="*/ 87 h 107"/>
                      <a:gd name="T48" fmla="*/ 112 w 128"/>
                      <a:gd name="T49" fmla="*/ 82 h 107"/>
                      <a:gd name="T50" fmla="*/ 119 w 128"/>
                      <a:gd name="T51" fmla="*/ 75 h 107"/>
                      <a:gd name="T52" fmla="*/ 125 w 128"/>
                      <a:gd name="T53" fmla="*/ 71 h 107"/>
                      <a:gd name="T54" fmla="*/ 128 w 128"/>
                      <a:gd name="T55" fmla="*/ 69 h 107"/>
                      <a:gd name="T56" fmla="*/ 128 w 128"/>
                      <a:gd name="T57" fmla="*/ 69 h 107"/>
                      <a:gd name="T58" fmla="*/ 124 w 128"/>
                      <a:gd name="T59" fmla="*/ 55 h 107"/>
                      <a:gd name="T60" fmla="*/ 118 w 128"/>
                      <a:gd name="T61" fmla="*/ 46 h 107"/>
                      <a:gd name="T62" fmla="*/ 110 w 128"/>
                      <a:gd name="T63" fmla="*/ 38 h 107"/>
                      <a:gd name="T64" fmla="*/ 100 w 128"/>
                      <a:gd name="T65" fmla="*/ 30 h 107"/>
                      <a:gd name="T66" fmla="*/ 97 w 128"/>
                      <a:gd name="T67" fmla="*/ 24 h 107"/>
                      <a:gd name="T68" fmla="*/ 96 w 128"/>
                      <a:gd name="T69" fmla="*/ 20 h 107"/>
                      <a:gd name="T70" fmla="*/ 93 w 128"/>
                      <a:gd name="T71" fmla="*/ 15 h 107"/>
                      <a:gd name="T72" fmla="*/ 88 w 128"/>
                      <a:gd name="T73" fmla="*/ 12 h 107"/>
                      <a:gd name="T74" fmla="*/ 85 w 128"/>
                      <a:gd name="T75" fmla="*/ 11 h 107"/>
                      <a:gd name="T76" fmla="*/ 81 w 128"/>
                      <a:gd name="T77" fmla="*/ 10 h 107"/>
                      <a:gd name="T78" fmla="*/ 69 w 128"/>
                      <a:gd name="T79" fmla="*/ 7 h 107"/>
                      <a:gd name="T80" fmla="*/ 56 w 128"/>
                      <a:gd name="T81" fmla="*/ 3 h 107"/>
                      <a:gd name="T82" fmla="*/ 50 w 128"/>
                      <a:gd name="T83" fmla="*/ 2 h 107"/>
                      <a:gd name="T84" fmla="*/ 46 w 128"/>
                      <a:gd name="T85" fmla="*/ 2 h 107"/>
                      <a:gd name="T86" fmla="*/ 43 w 128"/>
                      <a:gd name="T87" fmla="*/ 0 h 107"/>
                      <a:gd name="T88" fmla="*/ 41 w 128"/>
                      <a:gd name="T89" fmla="*/ 0 h 107"/>
                      <a:gd name="T90" fmla="*/ 31 w 128"/>
                      <a:gd name="T91" fmla="*/ 0 h 107"/>
                      <a:gd name="T92" fmla="*/ 22 w 128"/>
                      <a:gd name="T93" fmla="*/ 0 h 107"/>
                      <a:gd name="T94" fmla="*/ 13 w 128"/>
                      <a:gd name="T95" fmla="*/ 2 h 107"/>
                      <a:gd name="T96" fmla="*/ 4 w 128"/>
                      <a:gd name="T97" fmla="*/ 4 h 107"/>
                      <a:gd name="T98" fmla="*/ 1 w 128"/>
                      <a:gd name="T99" fmla="*/ 7 h 107"/>
                      <a:gd name="T100" fmla="*/ 1 w 128"/>
                      <a:gd name="T101" fmla="*/ 12 h 107"/>
                      <a:gd name="T102" fmla="*/ 0 w 128"/>
                      <a:gd name="T103" fmla="*/ 19 h 107"/>
                      <a:gd name="T104" fmla="*/ 1 w 128"/>
                      <a:gd name="T105" fmla="*/ 26 h 107"/>
                      <a:gd name="T106" fmla="*/ 1 w 128"/>
                      <a:gd name="T107" fmla="*/ 32 h 107"/>
                      <a:gd name="T108" fmla="*/ 3 w 128"/>
                      <a:gd name="T109" fmla="*/ 39 h 107"/>
                      <a:gd name="T110" fmla="*/ 4 w 128"/>
                      <a:gd name="T111" fmla="*/ 43 h 107"/>
                      <a:gd name="T112" fmla="*/ 4 w 128"/>
                      <a:gd name="T113" fmla="*/ 45 h 107"/>
                      <a:gd name="T114" fmla="*/ 6 w 128"/>
                      <a:gd name="T115" fmla="*/ 45 h 107"/>
                      <a:gd name="T116" fmla="*/ 6 w 128"/>
                      <a:gd name="T117" fmla="*/ 45 h 107"/>
                      <a:gd name="T118" fmla="*/ 7 w 128"/>
                      <a:gd name="T119" fmla="*/ 39 h 107"/>
                      <a:gd name="T120" fmla="*/ 7 w 128"/>
                      <a:gd name="T121" fmla="*/ 34 h 107"/>
                      <a:gd name="T122" fmla="*/ 9 w 128"/>
                      <a:gd name="T123" fmla="*/ 30 h 1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7"/>
                      <a:gd name="T188" fmla="*/ 128 w 128"/>
                      <a:gd name="T189" fmla="*/ 107 h 1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7">
                        <a:moveTo>
                          <a:pt x="9" y="30"/>
                        </a:moveTo>
                        <a:lnTo>
                          <a:pt x="9" y="38"/>
                        </a:lnTo>
                        <a:lnTo>
                          <a:pt x="9" y="47"/>
                        </a:lnTo>
                        <a:lnTo>
                          <a:pt x="9" y="67"/>
                        </a:lnTo>
                        <a:lnTo>
                          <a:pt x="10" y="77"/>
                        </a:lnTo>
                        <a:lnTo>
                          <a:pt x="13" y="85"/>
                        </a:lnTo>
                        <a:lnTo>
                          <a:pt x="18" y="93"/>
                        </a:lnTo>
                        <a:lnTo>
                          <a:pt x="25" y="98"/>
                        </a:lnTo>
                        <a:lnTo>
                          <a:pt x="34" y="102"/>
                        </a:lnTo>
                        <a:lnTo>
                          <a:pt x="44" y="105"/>
                        </a:lnTo>
                        <a:lnTo>
                          <a:pt x="53" y="107"/>
                        </a:lnTo>
                        <a:lnTo>
                          <a:pt x="54" y="107"/>
                        </a:lnTo>
                        <a:lnTo>
                          <a:pt x="56" y="107"/>
                        </a:lnTo>
                        <a:lnTo>
                          <a:pt x="65" y="106"/>
                        </a:lnTo>
                        <a:lnTo>
                          <a:pt x="74" y="106"/>
                        </a:lnTo>
                        <a:lnTo>
                          <a:pt x="79" y="106"/>
                        </a:lnTo>
                        <a:lnTo>
                          <a:pt x="84" y="105"/>
                        </a:lnTo>
                        <a:lnTo>
                          <a:pt x="88" y="105"/>
                        </a:lnTo>
                        <a:lnTo>
                          <a:pt x="91" y="105"/>
                        </a:lnTo>
                        <a:lnTo>
                          <a:pt x="91" y="103"/>
                        </a:lnTo>
                        <a:lnTo>
                          <a:pt x="93" y="101"/>
                        </a:lnTo>
                        <a:lnTo>
                          <a:pt x="97" y="95"/>
                        </a:lnTo>
                        <a:lnTo>
                          <a:pt x="100" y="91"/>
                        </a:lnTo>
                        <a:lnTo>
                          <a:pt x="105" y="87"/>
                        </a:lnTo>
                        <a:lnTo>
                          <a:pt x="112" y="82"/>
                        </a:lnTo>
                        <a:lnTo>
                          <a:pt x="119" y="75"/>
                        </a:lnTo>
                        <a:lnTo>
                          <a:pt x="125" y="71"/>
                        </a:lnTo>
                        <a:lnTo>
                          <a:pt x="128" y="69"/>
                        </a:lnTo>
                        <a:lnTo>
                          <a:pt x="124" y="55"/>
                        </a:lnTo>
                        <a:lnTo>
                          <a:pt x="118" y="46"/>
                        </a:lnTo>
                        <a:lnTo>
                          <a:pt x="110" y="38"/>
                        </a:lnTo>
                        <a:lnTo>
                          <a:pt x="100" y="30"/>
                        </a:lnTo>
                        <a:lnTo>
                          <a:pt x="97" y="24"/>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1" y="7"/>
                        </a:lnTo>
                        <a:lnTo>
                          <a:pt x="1" y="12"/>
                        </a:lnTo>
                        <a:lnTo>
                          <a:pt x="0" y="19"/>
                        </a:lnTo>
                        <a:lnTo>
                          <a:pt x="1" y="26"/>
                        </a:lnTo>
                        <a:lnTo>
                          <a:pt x="1" y="32"/>
                        </a:lnTo>
                        <a:lnTo>
                          <a:pt x="3" y="39"/>
                        </a:lnTo>
                        <a:lnTo>
                          <a:pt x="4" y="43"/>
                        </a:lnTo>
                        <a:lnTo>
                          <a:pt x="4" y="45"/>
                        </a:lnTo>
                        <a:lnTo>
                          <a:pt x="6" y="45"/>
                        </a:lnTo>
                        <a:lnTo>
                          <a:pt x="7" y="39"/>
                        </a:lnTo>
                        <a:lnTo>
                          <a:pt x="7" y="34"/>
                        </a:lnTo>
                        <a:lnTo>
                          <a:pt x="9" y="30"/>
                        </a:lnTo>
                        <a:close/>
                      </a:path>
                    </a:pathLst>
                  </a:custGeom>
                  <a:noFill/>
                  <a:ln w="0">
                    <a:solidFill>
                      <a:srgbClr val="FFFFFF"/>
                    </a:solidFill>
                    <a:prstDash val="solid"/>
                    <a:round/>
                    <a:headEnd/>
                    <a:tailEnd/>
                  </a:ln>
                </p:spPr>
                <p:txBody>
                  <a:bodyPr/>
                  <a:lstStyle/>
                  <a:p>
                    <a:endParaRPr lang="en-US" sz="1350" dirty="0"/>
                  </a:p>
                </p:txBody>
              </p:sp>
              <p:sp>
                <p:nvSpPr>
                  <p:cNvPr id="413" name="Freeform 113"/>
                  <p:cNvSpPr>
                    <a:spLocks/>
                  </p:cNvSpPr>
                  <p:nvPr/>
                </p:nvSpPr>
                <p:spPr bwMode="auto">
                  <a:xfrm>
                    <a:off x="3475" y="2672"/>
                    <a:ext cx="64" cy="53"/>
                  </a:xfrm>
                  <a:custGeom>
                    <a:avLst/>
                    <a:gdLst>
                      <a:gd name="T0" fmla="*/ 9 w 128"/>
                      <a:gd name="T1" fmla="*/ 30 h 107"/>
                      <a:gd name="T2" fmla="*/ 9 w 128"/>
                      <a:gd name="T3" fmla="*/ 38 h 107"/>
                      <a:gd name="T4" fmla="*/ 9 w 128"/>
                      <a:gd name="T5" fmla="*/ 47 h 107"/>
                      <a:gd name="T6" fmla="*/ 9 w 128"/>
                      <a:gd name="T7" fmla="*/ 67 h 107"/>
                      <a:gd name="T8" fmla="*/ 10 w 128"/>
                      <a:gd name="T9" fmla="*/ 77 h 107"/>
                      <a:gd name="T10" fmla="*/ 13 w 128"/>
                      <a:gd name="T11" fmla="*/ 85 h 107"/>
                      <a:gd name="T12" fmla="*/ 18 w 128"/>
                      <a:gd name="T13" fmla="*/ 93 h 107"/>
                      <a:gd name="T14" fmla="*/ 25 w 128"/>
                      <a:gd name="T15" fmla="*/ 98 h 107"/>
                      <a:gd name="T16" fmla="*/ 34 w 128"/>
                      <a:gd name="T17" fmla="*/ 102 h 107"/>
                      <a:gd name="T18" fmla="*/ 44 w 128"/>
                      <a:gd name="T19" fmla="*/ 105 h 107"/>
                      <a:gd name="T20" fmla="*/ 53 w 128"/>
                      <a:gd name="T21" fmla="*/ 107 h 107"/>
                      <a:gd name="T22" fmla="*/ 54 w 128"/>
                      <a:gd name="T23" fmla="*/ 107 h 107"/>
                      <a:gd name="T24" fmla="*/ 56 w 128"/>
                      <a:gd name="T25" fmla="*/ 107 h 107"/>
                      <a:gd name="T26" fmla="*/ 65 w 128"/>
                      <a:gd name="T27" fmla="*/ 106 h 107"/>
                      <a:gd name="T28" fmla="*/ 74 w 128"/>
                      <a:gd name="T29" fmla="*/ 106 h 107"/>
                      <a:gd name="T30" fmla="*/ 79 w 128"/>
                      <a:gd name="T31" fmla="*/ 106 h 107"/>
                      <a:gd name="T32" fmla="*/ 84 w 128"/>
                      <a:gd name="T33" fmla="*/ 105 h 107"/>
                      <a:gd name="T34" fmla="*/ 88 w 128"/>
                      <a:gd name="T35" fmla="*/ 105 h 107"/>
                      <a:gd name="T36" fmla="*/ 91 w 128"/>
                      <a:gd name="T37" fmla="*/ 105 h 107"/>
                      <a:gd name="T38" fmla="*/ 91 w 128"/>
                      <a:gd name="T39" fmla="*/ 103 h 107"/>
                      <a:gd name="T40" fmla="*/ 93 w 128"/>
                      <a:gd name="T41" fmla="*/ 101 h 107"/>
                      <a:gd name="T42" fmla="*/ 97 w 128"/>
                      <a:gd name="T43" fmla="*/ 95 h 107"/>
                      <a:gd name="T44" fmla="*/ 100 w 128"/>
                      <a:gd name="T45" fmla="*/ 91 h 107"/>
                      <a:gd name="T46" fmla="*/ 105 w 128"/>
                      <a:gd name="T47" fmla="*/ 87 h 107"/>
                      <a:gd name="T48" fmla="*/ 112 w 128"/>
                      <a:gd name="T49" fmla="*/ 82 h 107"/>
                      <a:gd name="T50" fmla="*/ 119 w 128"/>
                      <a:gd name="T51" fmla="*/ 75 h 107"/>
                      <a:gd name="T52" fmla="*/ 125 w 128"/>
                      <a:gd name="T53" fmla="*/ 71 h 107"/>
                      <a:gd name="T54" fmla="*/ 128 w 128"/>
                      <a:gd name="T55" fmla="*/ 69 h 107"/>
                      <a:gd name="T56" fmla="*/ 128 w 128"/>
                      <a:gd name="T57" fmla="*/ 69 h 107"/>
                      <a:gd name="T58" fmla="*/ 124 w 128"/>
                      <a:gd name="T59" fmla="*/ 55 h 107"/>
                      <a:gd name="T60" fmla="*/ 118 w 128"/>
                      <a:gd name="T61" fmla="*/ 46 h 107"/>
                      <a:gd name="T62" fmla="*/ 110 w 128"/>
                      <a:gd name="T63" fmla="*/ 38 h 107"/>
                      <a:gd name="T64" fmla="*/ 100 w 128"/>
                      <a:gd name="T65" fmla="*/ 30 h 107"/>
                      <a:gd name="T66" fmla="*/ 97 w 128"/>
                      <a:gd name="T67" fmla="*/ 24 h 107"/>
                      <a:gd name="T68" fmla="*/ 96 w 128"/>
                      <a:gd name="T69" fmla="*/ 20 h 107"/>
                      <a:gd name="T70" fmla="*/ 93 w 128"/>
                      <a:gd name="T71" fmla="*/ 15 h 107"/>
                      <a:gd name="T72" fmla="*/ 88 w 128"/>
                      <a:gd name="T73" fmla="*/ 12 h 107"/>
                      <a:gd name="T74" fmla="*/ 85 w 128"/>
                      <a:gd name="T75" fmla="*/ 11 h 107"/>
                      <a:gd name="T76" fmla="*/ 81 w 128"/>
                      <a:gd name="T77" fmla="*/ 10 h 107"/>
                      <a:gd name="T78" fmla="*/ 69 w 128"/>
                      <a:gd name="T79" fmla="*/ 7 h 107"/>
                      <a:gd name="T80" fmla="*/ 56 w 128"/>
                      <a:gd name="T81" fmla="*/ 3 h 107"/>
                      <a:gd name="T82" fmla="*/ 50 w 128"/>
                      <a:gd name="T83" fmla="*/ 2 h 107"/>
                      <a:gd name="T84" fmla="*/ 46 w 128"/>
                      <a:gd name="T85" fmla="*/ 2 h 107"/>
                      <a:gd name="T86" fmla="*/ 43 w 128"/>
                      <a:gd name="T87" fmla="*/ 0 h 107"/>
                      <a:gd name="T88" fmla="*/ 41 w 128"/>
                      <a:gd name="T89" fmla="*/ 0 h 107"/>
                      <a:gd name="T90" fmla="*/ 31 w 128"/>
                      <a:gd name="T91" fmla="*/ 0 h 107"/>
                      <a:gd name="T92" fmla="*/ 22 w 128"/>
                      <a:gd name="T93" fmla="*/ 0 h 107"/>
                      <a:gd name="T94" fmla="*/ 13 w 128"/>
                      <a:gd name="T95" fmla="*/ 2 h 107"/>
                      <a:gd name="T96" fmla="*/ 4 w 128"/>
                      <a:gd name="T97" fmla="*/ 4 h 107"/>
                      <a:gd name="T98" fmla="*/ 1 w 128"/>
                      <a:gd name="T99" fmla="*/ 7 h 107"/>
                      <a:gd name="T100" fmla="*/ 1 w 128"/>
                      <a:gd name="T101" fmla="*/ 12 h 107"/>
                      <a:gd name="T102" fmla="*/ 0 w 128"/>
                      <a:gd name="T103" fmla="*/ 19 h 107"/>
                      <a:gd name="T104" fmla="*/ 1 w 128"/>
                      <a:gd name="T105" fmla="*/ 26 h 107"/>
                      <a:gd name="T106" fmla="*/ 1 w 128"/>
                      <a:gd name="T107" fmla="*/ 32 h 107"/>
                      <a:gd name="T108" fmla="*/ 3 w 128"/>
                      <a:gd name="T109" fmla="*/ 39 h 107"/>
                      <a:gd name="T110" fmla="*/ 4 w 128"/>
                      <a:gd name="T111" fmla="*/ 43 h 107"/>
                      <a:gd name="T112" fmla="*/ 4 w 128"/>
                      <a:gd name="T113" fmla="*/ 45 h 107"/>
                      <a:gd name="T114" fmla="*/ 6 w 128"/>
                      <a:gd name="T115" fmla="*/ 45 h 107"/>
                      <a:gd name="T116" fmla="*/ 6 w 128"/>
                      <a:gd name="T117" fmla="*/ 45 h 107"/>
                      <a:gd name="T118" fmla="*/ 7 w 128"/>
                      <a:gd name="T119" fmla="*/ 39 h 107"/>
                      <a:gd name="T120" fmla="*/ 7 w 128"/>
                      <a:gd name="T121" fmla="*/ 34 h 107"/>
                      <a:gd name="T122" fmla="*/ 9 w 128"/>
                      <a:gd name="T123" fmla="*/ 30 h 1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7"/>
                      <a:gd name="T188" fmla="*/ 128 w 128"/>
                      <a:gd name="T189" fmla="*/ 107 h 1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7">
                        <a:moveTo>
                          <a:pt x="9" y="30"/>
                        </a:moveTo>
                        <a:lnTo>
                          <a:pt x="9" y="38"/>
                        </a:lnTo>
                        <a:lnTo>
                          <a:pt x="9" y="47"/>
                        </a:lnTo>
                        <a:lnTo>
                          <a:pt x="9" y="67"/>
                        </a:lnTo>
                        <a:lnTo>
                          <a:pt x="10" y="77"/>
                        </a:lnTo>
                        <a:lnTo>
                          <a:pt x="13" y="85"/>
                        </a:lnTo>
                        <a:lnTo>
                          <a:pt x="18" y="93"/>
                        </a:lnTo>
                        <a:lnTo>
                          <a:pt x="25" y="98"/>
                        </a:lnTo>
                        <a:lnTo>
                          <a:pt x="34" y="102"/>
                        </a:lnTo>
                        <a:lnTo>
                          <a:pt x="44" y="105"/>
                        </a:lnTo>
                        <a:lnTo>
                          <a:pt x="53" y="107"/>
                        </a:lnTo>
                        <a:lnTo>
                          <a:pt x="54" y="107"/>
                        </a:lnTo>
                        <a:lnTo>
                          <a:pt x="56" y="107"/>
                        </a:lnTo>
                        <a:lnTo>
                          <a:pt x="65" y="106"/>
                        </a:lnTo>
                        <a:lnTo>
                          <a:pt x="74" y="106"/>
                        </a:lnTo>
                        <a:lnTo>
                          <a:pt x="79" y="106"/>
                        </a:lnTo>
                        <a:lnTo>
                          <a:pt x="84" y="105"/>
                        </a:lnTo>
                        <a:lnTo>
                          <a:pt x="88" y="105"/>
                        </a:lnTo>
                        <a:lnTo>
                          <a:pt x="91" y="105"/>
                        </a:lnTo>
                        <a:lnTo>
                          <a:pt x="91" y="103"/>
                        </a:lnTo>
                        <a:lnTo>
                          <a:pt x="93" y="101"/>
                        </a:lnTo>
                        <a:lnTo>
                          <a:pt x="97" y="95"/>
                        </a:lnTo>
                        <a:lnTo>
                          <a:pt x="100" y="91"/>
                        </a:lnTo>
                        <a:lnTo>
                          <a:pt x="105" y="87"/>
                        </a:lnTo>
                        <a:lnTo>
                          <a:pt x="112" y="82"/>
                        </a:lnTo>
                        <a:lnTo>
                          <a:pt x="119" y="75"/>
                        </a:lnTo>
                        <a:lnTo>
                          <a:pt x="125" y="71"/>
                        </a:lnTo>
                        <a:lnTo>
                          <a:pt x="128" y="69"/>
                        </a:lnTo>
                        <a:lnTo>
                          <a:pt x="124" y="55"/>
                        </a:lnTo>
                        <a:lnTo>
                          <a:pt x="118" y="46"/>
                        </a:lnTo>
                        <a:lnTo>
                          <a:pt x="110" y="38"/>
                        </a:lnTo>
                        <a:lnTo>
                          <a:pt x="100" y="30"/>
                        </a:lnTo>
                        <a:lnTo>
                          <a:pt x="97" y="24"/>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1" y="7"/>
                        </a:lnTo>
                        <a:lnTo>
                          <a:pt x="1" y="12"/>
                        </a:lnTo>
                        <a:lnTo>
                          <a:pt x="0" y="19"/>
                        </a:lnTo>
                        <a:lnTo>
                          <a:pt x="1" y="26"/>
                        </a:lnTo>
                        <a:lnTo>
                          <a:pt x="1" y="32"/>
                        </a:lnTo>
                        <a:lnTo>
                          <a:pt x="3" y="39"/>
                        </a:lnTo>
                        <a:lnTo>
                          <a:pt x="4" y="43"/>
                        </a:lnTo>
                        <a:lnTo>
                          <a:pt x="4" y="45"/>
                        </a:lnTo>
                        <a:lnTo>
                          <a:pt x="6" y="45"/>
                        </a:lnTo>
                        <a:lnTo>
                          <a:pt x="7" y="39"/>
                        </a:lnTo>
                        <a:lnTo>
                          <a:pt x="7" y="34"/>
                        </a:lnTo>
                        <a:lnTo>
                          <a:pt x="9" y="30"/>
                        </a:lnTo>
                        <a:close/>
                      </a:path>
                    </a:pathLst>
                  </a:custGeom>
                  <a:solidFill>
                    <a:srgbClr val="000000"/>
                  </a:solidFill>
                  <a:ln w="9525">
                    <a:noFill/>
                    <a:round/>
                    <a:headEnd/>
                    <a:tailEnd/>
                  </a:ln>
                </p:spPr>
                <p:txBody>
                  <a:bodyPr/>
                  <a:lstStyle/>
                  <a:p>
                    <a:endParaRPr lang="en-US" sz="1350" dirty="0"/>
                  </a:p>
                </p:txBody>
              </p:sp>
              <p:pic>
                <p:nvPicPr>
                  <p:cNvPr id="414" name="Picture 114"/>
                  <p:cNvPicPr>
                    <a:picLocks noChangeAspect="1" noChangeArrowheads="1"/>
                  </p:cNvPicPr>
                  <p:nvPr/>
                </p:nvPicPr>
                <p:blipFill>
                  <a:blip r:embed="rId9" cstate="screen"/>
                  <a:srcRect/>
                  <a:stretch>
                    <a:fillRect/>
                  </a:stretch>
                </p:blipFill>
                <p:spPr bwMode="auto">
                  <a:xfrm>
                    <a:off x="3475" y="2672"/>
                    <a:ext cx="66" cy="55"/>
                  </a:xfrm>
                  <a:prstGeom prst="rect">
                    <a:avLst/>
                  </a:prstGeom>
                  <a:noFill/>
                  <a:ln w="9525">
                    <a:noFill/>
                    <a:miter lim="800000"/>
                    <a:headEnd/>
                    <a:tailEnd/>
                  </a:ln>
                </p:spPr>
              </p:pic>
            </p:grpSp>
            <p:sp>
              <p:nvSpPr>
                <p:cNvPr id="410" name="Freeform 115"/>
                <p:cNvSpPr>
                  <a:spLocks/>
                </p:cNvSpPr>
                <p:nvPr/>
              </p:nvSpPr>
              <p:spPr bwMode="auto">
                <a:xfrm>
                  <a:off x="3475" y="2672"/>
                  <a:ext cx="64" cy="53"/>
                </a:xfrm>
                <a:custGeom>
                  <a:avLst/>
                  <a:gdLst>
                    <a:gd name="T0" fmla="*/ 9 w 128"/>
                    <a:gd name="T1" fmla="*/ 30 h 107"/>
                    <a:gd name="T2" fmla="*/ 9 w 128"/>
                    <a:gd name="T3" fmla="*/ 38 h 107"/>
                    <a:gd name="T4" fmla="*/ 9 w 128"/>
                    <a:gd name="T5" fmla="*/ 47 h 107"/>
                    <a:gd name="T6" fmla="*/ 9 w 128"/>
                    <a:gd name="T7" fmla="*/ 67 h 107"/>
                    <a:gd name="T8" fmla="*/ 10 w 128"/>
                    <a:gd name="T9" fmla="*/ 77 h 107"/>
                    <a:gd name="T10" fmla="*/ 13 w 128"/>
                    <a:gd name="T11" fmla="*/ 85 h 107"/>
                    <a:gd name="T12" fmla="*/ 18 w 128"/>
                    <a:gd name="T13" fmla="*/ 93 h 107"/>
                    <a:gd name="T14" fmla="*/ 25 w 128"/>
                    <a:gd name="T15" fmla="*/ 98 h 107"/>
                    <a:gd name="T16" fmla="*/ 34 w 128"/>
                    <a:gd name="T17" fmla="*/ 102 h 107"/>
                    <a:gd name="T18" fmla="*/ 44 w 128"/>
                    <a:gd name="T19" fmla="*/ 105 h 107"/>
                    <a:gd name="T20" fmla="*/ 53 w 128"/>
                    <a:gd name="T21" fmla="*/ 107 h 107"/>
                    <a:gd name="T22" fmla="*/ 54 w 128"/>
                    <a:gd name="T23" fmla="*/ 107 h 107"/>
                    <a:gd name="T24" fmla="*/ 56 w 128"/>
                    <a:gd name="T25" fmla="*/ 107 h 107"/>
                    <a:gd name="T26" fmla="*/ 65 w 128"/>
                    <a:gd name="T27" fmla="*/ 106 h 107"/>
                    <a:gd name="T28" fmla="*/ 74 w 128"/>
                    <a:gd name="T29" fmla="*/ 106 h 107"/>
                    <a:gd name="T30" fmla="*/ 79 w 128"/>
                    <a:gd name="T31" fmla="*/ 106 h 107"/>
                    <a:gd name="T32" fmla="*/ 84 w 128"/>
                    <a:gd name="T33" fmla="*/ 105 h 107"/>
                    <a:gd name="T34" fmla="*/ 88 w 128"/>
                    <a:gd name="T35" fmla="*/ 105 h 107"/>
                    <a:gd name="T36" fmla="*/ 91 w 128"/>
                    <a:gd name="T37" fmla="*/ 105 h 107"/>
                    <a:gd name="T38" fmla="*/ 91 w 128"/>
                    <a:gd name="T39" fmla="*/ 103 h 107"/>
                    <a:gd name="T40" fmla="*/ 93 w 128"/>
                    <a:gd name="T41" fmla="*/ 101 h 107"/>
                    <a:gd name="T42" fmla="*/ 97 w 128"/>
                    <a:gd name="T43" fmla="*/ 95 h 107"/>
                    <a:gd name="T44" fmla="*/ 100 w 128"/>
                    <a:gd name="T45" fmla="*/ 91 h 107"/>
                    <a:gd name="T46" fmla="*/ 105 w 128"/>
                    <a:gd name="T47" fmla="*/ 87 h 107"/>
                    <a:gd name="T48" fmla="*/ 112 w 128"/>
                    <a:gd name="T49" fmla="*/ 82 h 107"/>
                    <a:gd name="T50" fmla="*/ 119 w 128"/>
                    <a:gd name="T51" fmla="*/ 75 h 107"/>
                    <a:gd name="T52" fmla="*/ 125 w 128"/>
                    <a:gd name="T53" fmla="*/ 71 h 107"/>
                    <a:gd name="T54" fmla="*/ 128 w 128"/>
                    <a:gd name="T55" fmla="*/ 69 h 107"/>
                    <a:gd name="T56" fmla="*/ 128 w 128"/>
                    <a:gd name="T57" fmla="*/ 69 h 107"/>
                    <a:gd name="T58" fmla="*/ 124 w 128"/>
                    <a:gd name="T59" fmla="*/ 55 h 107"/>
                    <a:gd name="T60" fmla="*/ 118 w 128"/>
                    <a:gd name="T61" fmla="*/ 46 h 107"/>
                    <a:gd name="T62" fmla="*/ 110 w 128"/>
                    <a:gd name="T63" fmla="*/ 38 h 107"/>
                    <a:gd name="T64" fmla="*/ 100 w 128"/>
                    <a:gd name="T65" fmla="*/ 30 h 107"/>
                    <a:gd name="T66" fmla="*/ 97 w 128"/>
                    <a:gd name="T67" fmla="*/ 24 h 107"/>
                    <a:gd name="T68" fmla="*/ 96 w 128"/>
                    <a:gd name="T69" fmla="*/ 20 h 107"/>
                    <a:gd name="T70" fmla="*/ 93 w 128"/>
                    <a:gd name="T71" fmla="*/ 15 h 107"/>
                    <a:gd name="T72" fmla="*/ 88 w 128"/>
                    <a:gd name="T73" fmla="*/ 12 h 107"/>
                    <a:gd name="T74" fmla="*/ 85 w 128"/>
                    <a:gd name="T75" fmla="*/ 11 h 107"/>
                    <a:gd name="T76" fmla="*/ 81 w 128"/>
                    <a:gd name="T77" fmla="*/ 10 h 107"/>
                    <a:gd name="T78" fmla="*/ 69 w 128"/>
                    <a:gd name="T79" fmla="*/ 7 h 107"/>
                    <a:gd name="T80" fmla="*/ 56 w 128"/>
                    <a:gd name="T81" fmla="*/ 3 h 107"/>
                    <a:gd name="T82" fmla="*/ 50 w 128"/>
                    <a:gd name="T83" fmla="*/ 2 h 107"/>
                    <a:gd name="T84" fmla="*/ 46 w 128"/>
                    <a:gd name="T85" fmla="*/ 2 h 107"/>
                    <a:gd name="T86" fmla="*/ 43 w 128"/>
                    <a:gd name="T87" fmla="*/ 0 h 107"/>
                    <a:gd name="T88" fmla="*/ 41 w 128"/>
                    <a:gd name="T89" fmla="*/ 0 h 107"/>
                    <a:gd name="T90" fmla="*/ 31 w 128"/>
                    <a:gd name="T91" fmla="*/ 0 h 107"/>
                    <a:gd name="T92" fmla="*/ 22 w 128"/>
                    <a:gd name="T93" fmla="*/ 0 h 107"/>
                    <a:gd name="T94" fmla="*/ 13 w 128"/>
                    <a:gd name="T95" fmla="*/ 2 h 107"/>
                    <a:gd name="T96" fmla="*/ 4 w 128"/>
                    <a:gd name="T97" fmla="*/ 4 h 107"/>
                    <a:gd name="T98" fmla="*/ 1 w 128"/>
                    <a:gd name="T99" fmla="*/ 7 h 107"/>
                    <a:gd name="T100" fmla="*/ 1 w 128"/>
                    <a:gd name="T101" fmla="*/ 12 h 107"/>
                    <a:gd name="T102" fmla="*/ 0 w 128"/>
                    <a:gd name="T103" fmla="*/ 19 h 107"/>
                    <a:gd name="T104" fmla="*/ 1 w 128"/>
                    <a:gd name="T105" fmla="*/ 26 h 107"/>
                    <a:gd name="T106" fmla="*/ 1 w 128"/>
                    <a:gd name="T107" fmla="*/ 32 h 107"/>
                    <a:gd name="T108" fmla="*/ 3 w 128"/>
                    <a:gd name="T109" fmla="*/ 39 h 107"/>
                    <a:gd name="T110" fmla="*/ 4 w 128"/>
                    <a:gd name="T111" fmla="*/ 43 h 107"/>
                    <a:gd name="T112" fmla="*/ 4 w 128"/>
                    <a:gd name="T113" fmla="*/ 45 h 107"/>
                    <a:gd name="T114" fmla="*/ 6 w 128"/>
                    <a:gd name="T115" fmla="*/ 45 h 107"/>
                    <a:gd name="T116" fmla="*/ 6 w 128"/>
                    <a:gd name="T117" fmla="*/ 45 h 107"/>
                    <a:gd name="T118" fmla="*/ 7 w 128"/>
                    <a:gd name="T119" fmla="*/ 39 h 107"/>
                    <a:gd name="T120" fmla="*/ 7 w 128"/>
                    <a:gd name="T121" fmla="*/ 34 h 107"/>
                    <a:gd name="T122" fmla="*/ 9 w 128"/>
                    <a:gd name="T123" fmla="*/ 30 h 1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7"/>
                    <a:gd name="T188" fmla="*/ 128 w 128"/>
                    <a:gd name="T189" fmla="*/ 107 h 1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7">
                      <a:moveTo>
                        <a:pt x="9" y="30"/>
                      </a:moveTo>
                      <a:lnTo>
                        <a:pt x="9" y="38"/>
                      </a:lnTo>
                      <a:lnTo>
                        <a:pt x="9" y="47"/>
                      </a:lnTo>
                      <a:lnTo>
                        <a:pt x="9" y="67"/>
                      </a:lnTo>
                      <a:lnTo>
                        <a:pt x="10" y="77"/>
                      </a:lnTo>
                      <a:lnTo>
                        <a:pt x="13" y="85"/>
                      </a:lnTo>
                      <a:lnTo>
                        <a:pt x="18" y="93"/>
                      </a:lnTo>
                      <a:lnTo>
                        <a:pt x="25" y="98"/>
                      </a:lnTo>
                      <a:lnTo>
                        <a:pt x="34" y="102"/>
                      </a:lnTo>
                      <a:lnTo>
                        <a:pt x="44" y="105"/>
                      </a:lnTo>
                      <a:lnTo>
                        <a:pt x="53" y="107"/>
                      </a:lnTo>
                      <a:lnTo>
                        <a:pt x="54" y="107"/>
                      </a:lnTo>
                      <a:lnTo>
                        <a:pt x="56" y="107"/>
                      </a:lnTo>
                      <a:lnTo>
                        <a:pt x="65" y="106"/>
                      </a:lnTo>
                      <a:lnTo>
                        <a:pt x="74" y="106"/>
                      </a:lnTo>
                      <a:lnTo>
                        <a:pt x="79" y="106"/>
                      </a:lnTo>
                      <a:lnTo>
                        <a:pt x="84" y="105"/>
                      </a:lnTo>
                      <a:lnTo>
                        <a:pt x="88" y="105"/>
                      </a:lnTo>
                      <a:lnTo>
                        <a:pt x="91" y="105"/>
                      </a:lnTo>
                      <a:lnTo>
                        <a:pt x="91" y="103"/>
                      </a:lnTo>
                      <a:lnTo>
                        <a:pt x="93" y="101"/>
                      </a:lnTo>
                      <a:lnTo>
                        <a:pt x="97" y="95"/>
                      </a:lnTo>
                      <a:lnTo>
                        <a:pt x="100" y="91"/>
                      </a:lnTo>
                      <a:lnTo>
                        <a:pt x="105" y="87"/>
                      </a:lnTo>
                      <a:lnTo>
                        <a:pt x="112" y="82"/>
                      </a:lnTo>
                      <a:lnTo>
                        <a:pt x="119" y="75"/>
                      </a:lnTo>
                      <a:lnTo>
                        <a:pt x="125" y="71"/>
                      </a:lnTo>
                      <a:lnTo>
                        <a:pt x="128" y="69"/>
                      </a:lnTo>
                      <a:lnTo>
                        <a:pt x="124" y="55"/>
                      </a:lnTo>
                      <a:lnTo>
                        <a:pt x="118" y="46"/>
                      </a:lnTo>
                      <a:lnTo>
                        <a:pt x="110" y="38"/>
                      </a:lnTo>
                      <a:lnTo>
                        <a:pt x="100" y="30"/>
                      </a:lnTo>
                      <a:lnTo>
                        <a:pt x="97" y="24"/>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1" y="7"/>
                      </a:lnTo>
                      <a:lnTo>
                        <a:pt x="1" y="12"/>
                      </a:lnTo>
                      <a:lnTo>
                        <a:pt x="0" y="19"/>
                      </a:lnTo>
                      <a:lnTo>
                        <a:pt x="1" y="26"/>
                      </a:lnTo>
                      <a:lnTo>
                        <a:pt x="1" y="32"/>
                      </a:lnTo>
                      <a:lnTo>
                        <a:pt x="3" y="39"/>
                      </a:lnTo>
                      <a:lnTo>
                        <a:pt x="4" y="43"/>
                      </a:lnTo>
                      <a:lnTo>
                        <a:pt x="4" y="45"/>
                      </a:lnTo>
                      <a:lnTo>
                        <a:pt x="6" y="45"/>
                      </a:lnTo>
                      <a:lnTo>
                        <a:pt x="7" y="39"/>
                      </a:lnTo>
                      <a:lnTo>
                        <a:pt x="7" y="34"/>
                      </a:lnTo>
                      <a:lnTo>
                        <a:pt x="9" y="30"/>
                      </a:lnTo>
                      <a:close/>
                    </a:path>
                  </a:pathLst>
                </a:custGeom>
                <a:noFill/>
                <a:ln w="6350">
                  <a:solidFill>
                    <a:srgbClr val="000000"/>
                  </a:solidFill>
                  <a:prstDash val="solid"/>
                  <a:round/>
                  <a:headEnd/>
                  <a:tailEnd/>
                </a:ln>
              </p:spPr>
              <p:txBody>
                <a:bodyPr/>
                <a:lstStyle/>
                <a:p>
                  <a:endParaRPr lang="en-US" sz="1350" dirty="0"/>
                </a:p>
              </p:txBody>
            </p:sp>
          </p:grpSp>
          <p:grpSp>
            <p:nvGrpSpPr>
              <p:cNvPr id="48" name="Group 116"/>
              <p:cNvGrpSpPr>
                <a:grpSpLocks/>
              </p:cNvGrpSpPr>
              <p:nvPr/>
            </p:nvGrpSpPr>
            <p:grpSpPr bwMode="auto">
              <a:xfrm>
                <a:off x="3376" y="2928"/>
                <a:ext cx="168" cy="50"/>
                <a:chOff x="3376" y="2928"/>
                <a:chExt cx="168" cy="50"/>
              </a:xfrm>
            </p:grpSpPr>
            <p:grpSp>
              <p:nvGrpSpPr>
                <p:cNvPr id="403" name="Group 117"/>
                <p:cNvGrpSpPr>
                  <a:grpSpLocks/>
                </p:cNvGrpSpPr>
                <p:nvPr/>
              </p:nvGrpSpPr>
              <p:grpSpPr bwMode="auto">
                <a:xfrm>
                  <a:off x="3376" y="2928"/>
                  <a:ext cx="168" cy="50"/>
                  <a:chOff x="3376" y="2928"/>
                  <a:chExt cx="168" cy="50"/>
                </a:xfrm>
              </p:grpSpPr>
              <p:pic>
                <p:nvPicPr>
                  <p:cNvPr id="405" name="Picture 118"/>
                  <p:cNvPicPr>
                    <a:picLocks noChangeAspect="1" noChangeArrowheads="1"/>
                  </p:cNvPicPr>
                  <p:nvPr/>
                </p:nvPicPr>
                <p:blipFill>
                  <a:blip r:embed="rId16" cstate="screen"/>
                  <a:srcRect/>
                  <a:stretch>
                    <a:fillRect/>
                  </a:stretch>
                </p:blipFill>
                <p:spPr bwMode="auto">
                  <a:xfrm>
                    <a:off x="3376" y="2928"/>
                    <a:ext cx="168" cy="50"/>
                  </a:xfrm>
                  <a:prstGeom prst="rect">
                    <a:avLst/>
                  </a:prstGeom>
                  <a:noFill/>
                  <a:ln w="9525">
                    <a:noFill/>
                    <a:miter lim="800000"/>
                    <a:headEnd/>
                    <a:tailEnd/>
                  </a:ln>
                </p:spPr>
              </p:pic>
              <p:sp>
                <p:nvSpPr>
                  <p:cNvPr id="406" name="Freeform 119"/>
                  <p:cNvSpPr>
                    <a:spLocks/>
                  </p:cNvSpPr>
                  <p:nvPr/>
                </p:nvSpPr>
                <p:spPr bwMode="auto">
                  <a:xfrm>
                    <a:off x="3377" y="2928"/>
                    <a:ext cx="166" cy="48"/>
                  </a:xfrm>
                  <a:custGeom>
                    <a:avLst/>
                    <a:gdLst>
                      <a:gd name="T0" fmla="*/ 217 w 331"/>
                      <a:gd name="T1" fmla="*/ 7 h 97"/>
                      <a:gd name="T2" fmla="*/ 186 w 331"/>
                      <a:gd name="T3" fmla="*/ 10 h 97"/>
                      <a:gd name="T4" fmla="*/ 159 w 331"/>
                      <a:gd name="T5" fmla="*/ 12 h 97"/>
                      <a:gd name="T6" fmla="*/ 133 w 331"/>
                      <a:gd name="T7" fmla="*/ 15 h 97"/>
                      <a:gd name="T8" fmla="*/ 109 w 331"/>
                      <a:gd name="T9" fmla="*/ 19 h 97"/>
                      <a:gd name="T10" fmla="*/ 65 w 331"/>
                      <a:gd name="T11" fmla="*/ 28 h 97"/>
                      <a:gd name="T12" fmla="*/ 43 w 331"/>
                      <a:gd name="T13" fmla="*/ 35 h 97"/>
                      <a:gd name="T14" fmla="*/ 19 w 331"/>
                      <a:gd name="T15" fmla="*/ 43 h 97"/>
                      <a:gd name="T16" fmla="*/ 12 w 331"/>
                      <a:gd name="T17" fmla="*/ 51 h 97"/>
                      <a:gd name="T18" fmla="*/ 6 w 331"/>
                      <a:gd name="T19" fmla="*/ 59 h 97"/>
                      <a:gd name="T20" fmla="*/ 2 w 331"/>
                      <a:gd name="T21" fmla="*/ 67 h 97"/>
                      <a:gd name="T22" fmla="*/ 0 w 331"/>
                      <a:gd name="T23" fmla="*/ 74 h 97"/>
                      <a:gd name="T24" fmla="*/ 3 w 331"/>
                      <a:gd name="T25" fmla="*/ 82 h 97"/>
                      <a:gd name="T26" fmla="*/ 6 w 331"/>
                      <a:gd name="T27" fmla="*/ 85 h 97"/>
                      <a:gd name="T28" fmla="*/ 10 w 331"/>
                      <a:gd name="T29" fmla="*/ 87 h 97"/>
                      <a:gd name="T30" fmla="*/ 18 w 331"/>
                      <a:gd name="T31" fmla="*/ 90 h 97"/>
                      <a:gd name="T32" fmla="*/ 25 w 331"/>
                      <a:gd name="T33" fmla="*/ 93 h 97"/>
                      <a:gd name="T34" fmla="*/ 34 w 331"/>
                      <a:gd name="T35" fmla="*/ 95 h 97"/>
                      <a:gd name="T36" fmla="*/ 46 w 331"/>
                      <a:gd name="T37" fmla="*/ 97 h 97"/>
                      <a:gd name="T38" fmla="*/ 77 w 331"/>
                      <a:gd name="T39" fmla="*/ 95 h 97"/>
                      <a:gd name="T40" fmla="*/ 112 w 331"/>
                      <a:gd name="T41" fmla="*/ 95 h 97"/>
                      <a:gd name="T42" fmla="*/ 147 w 331"/>
                      <a:gd name="T43" fmla="*/ 94 h 97"/>
                      <a:gd name="T44" fmla="*/ 181 w 331"/>
                      <a:gd name="T45" fmla="*/ 93 h 97"/>
                      <a:gd name="T46" fmla="*/ 214 w 331"/>
                      <a:gd name="T47" fmla="*/ 90 h 97"/>
                      <a:gd name="T48" fmla="*/ 243 w 331"/>
                      <a:gd name="T49" fmla="*/ 87 h 97"/>
                      <a:gd name="T50" fmla="*/ 255 w 331"/>
                      <a:gd name="T51" fmla="*/ 85 h 97"/>
                      <a:gd name="T52" fmla="*/ 265 w 331"/>
                      <a:gd name="T53" fmla="*/ 82 h 97"/>
                      <a:gd name="T54" fmla="*/ 274 w 331"/>
                      <a:gd name="T55" fmla="*/ 79 h 97"/>
                      <a:gd name="T56" fmla="*/ 280 w 331"/>
                      <a:gd name="T57" fmla="*/ 75 h 97"/>
                      <a:gd name="T58" fmla="*/ 290 w 331"/>
                      <a:gd name="T59" fmla="*/ 68 h 97"/>
                      <a:gd name="T60" fmla="*/ 301 w 331"/>
                      <a:gd name="T61" fmla="*/ 63 h 97"/>
                      <a:gd name="T62" fmla="*/ 315 w 331"/>
                      <a:gd name="T63" fmla="*/ 52 h 97"/>
                      <a:gd name="T64" fmla="*/ 326 w 331"/>
                      <a:gd name="T65" fmla="*/ 43 h 97"/>
                      <a:gd name="T66" fmla="*/ 328 w 331"/>
                      <a:gd name="T67" fmla="*/ 36 h 97"/>
                      <a:gd name="T68" fmla="*/ 331 w 331"/>
                      <a:gd name="T69" fmla="*/ 30 h 97"/>
                      <a:gd name="T70" fmla="*/ 331 w 331"/>
                      <a:gd name="T71" fmla="*/ 24 h 97"/>
                      <a:gd name="T72" fmla="*/ 330 w 331"/>
                      <a:gd name="T73" fmla="*/ 19 h 97"/>
                      <a:gd name="T74" fmla="*/ 326 w 331"/>
                      <a:gd name="T75" fmla="*/ 14 h 97"/>
                      <a:gd name="T76" fmla="*/ 318 w 331"/>
                      <a:gd name="T77" fmla="*/ 10 h 97"/>
                      <a:gd name="T78" fmla="*/ 314 w 331"/>
                      <a:gd name="T79" fmla="*/ 8 h 97"/>
                      <a:gd name="T80" fmla="*/ 308 w 331"/>
                      <a:gd name="T81" fmla="*/ 7 h 97"/>
                      <a:gd name="T82" fmla="*/ 295 w 331"/>
                      <a:gd name="T83" fmla="*/ 3 h 97"/>
                      <a:gd name="T84" fmla="*/ 289 w 331"/>
                      <a:gd name="T85" fmla="*/ 2 h 97"/>
                      <a:gd name="T86" fmla="*/ 284 w 331"/>
                      <a:gd name="T87" fmla="*/ 2 h 97"/>
                      <a:gd name="T88" fmla="*/ 281 w 331"/>
                      <a:gd name="T89" fmla="*/ 0 h 97"/>
                      <a:gd name="T90" fmla="*/ 280 w 331"/>
                      <a:gd name="T91" fmla="*/ 0 h 97"/>
                      <a:gd name="T92" fmla="*/ 255 w 331"/>
                      <a:gd name="T93" fmla="*/ 2 h 97"/>
                      <a:gd name="T94" fmla="*/ 230 w 331"/>
                      <a:gd name="T95" fmla="*/ 3 h 97"/>
                      <a:gd name="T96" fmla="*/ 221 w 331"/>
                      <a:gd name="T97" fmla="*/ 4 h 97"/>
                      <a:gd name="T98" fmla="*/ 214 w 331"/>
                      <a:gd name="T99" fmla="*/ 4 h 97"/>
                      <a:gd name="T100" fmla="*/ 209 w 331"/>
                      <a:gd name="T101" fmla="*/ 6 h 97"/>
                      <a:gd name="T102" fmla="*/ 205 w 331"/>
                      <a:gd name="T103" fmla="*/ 6 h 97"/>
                      <a:gd name="T104" fmla="*/ 202 w 331"/>
                      <a:gd name="T105" fmla="*/ 7 h 97"/>
                      <a:gd name="T106" fmla="*/ 202 w 331"/>
                      <a:gd name="T107" fmla="*/ 7 h 97"/>
                      <a:gd name="T108" fmla="*/ 205 w 331"/>
                      <a:gd name="T109" fmla="*/ 7 h 97"/>
                      <a:gd name="T110" fmla="*/ 209 w 331"/>
                      <a:gd name="T111" fmla="*/ 7 h 97"/>
                      <a:gd name="T112" fmla="*/ 214 w 331"/>
                      <a:gd name="T113" fmla="*/ 7 h 97"/>
                      <a:gd name="T114" fmla="*/ 217 w 331"/>
                      <a:gd name="T115" fmla="*/ 7 h 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1"/>
                      <a:gd name="T175" fmla="*/ 0 h 97"/>
                      <a:gd name="T176" fmla="*/ 331 w 331"/>
                      <a:gd name="T177" fmla="*/ 97 h 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1" h="97">
                        <a:moveTo>
                          <a:pt x="217" y="7"/>
                        </a:moveTo>
                        <a:lnTo>
                          <a:pt x="186" y="10"/>
                        </a:lnTo>
                        <a:lnTo>
                          <a:pt x="159" y="12"/>
                        </a:lnTo>
                        <a:lnTo>
                          <a:pt x="133" y="15"/>
                        </a:lnTo>
                        <a:lnTo>
                          <a:pt x="109" y="19"/>
                        </a:lnTo>
                        <a:lnTo>
                          <a:pt x="65" y="28"/>
                        </a:lnTo>
                        <a:lnTo>
                          <a:pt x="43" y="35"/>
                        </a:lnTo>
                        <a:lnTo>
                          <a:pt x="19" y="43"/>
                        </a:lnTo>
                        <a:lnTo>
                          <a:pt x="12" y="51"/>
                        </a:lnTo>
                        <a:lnTo>
                          <a:pt x="6" y="59"/>
                        </a:lnTo>
                        <a:lnTo>
                          <a:pt x="2" y="67"/>
                        </a:lnTo>
                        <a:lnTo>
                          <a:pt x="0" y="74"/>
                        </a:lnTo>
                        <a:lnTo>
                          <a:pt x="3" y="82"/>
                        </a:lnTo>
                        <a:lnTo>
                          <a:pt x="6" y="85"/>
                        </a:lnTo>
                        <a:lnTo>
                          <a:pt x="10" y="87"/>
                        </a:lnTo>
                        <a:lnTo>
                          <a:pt x="18" y="90"/>
                        </a:lnTo>
                        <a:lnTo>
                          <a:pt x="25" y="93"/>
                        </a:lnTo>
                        <a:lnTo>
                          <a:pt x="34" y="95"/>
                        </a:lnTo>
                        <a:lnTo>
                          <a:pt x="46" y="97"/>
                        </a:lnTo>
                        <a:lnTo>
                          <a:pt x="77" y="95"/>
                        </a:lnTo>
                        <a:lnTo>
                          <a:pt x="112" y="95"/>
                        </a:lnTo>
                        <a:lnTo>
                          <a:pt x="147" y="94"/>
                        </a:lnTo>
                        <a:lnTo>
                          <a:pt x="181" y="93"/>
                        </a:lnTo>
                        <a:lnTo>
                          <a:pt x="214" y="90"/>
                        </a:lnTo>
                        <a:lnTo>
                          <a:pt x="243" y="87"/>
                        </a:lnTo>
                        <a:lnTo>
                          <a:pt x="255" y="85"/>
                        </a:lnTo>
                        <a:lnTo>
                          <a:pt x="265" y="82"/>
                        </a:lnTo>
                        <a:lnTo>
                          <a:pt x="274" y="79"/>
                        </a:lnTo>
                        <a:lnTo>
                          <a:pt x="280" y="75"/>
                        </a:lnTo>
                        <a:lnTo>
                          <a:pt x="290" y="68"/>
                        </a:lnTo>
                        <a:lnTo>
                          <a:pt x="301" y="63"/>
                        </a:lnTo>
                        <a:lnTo>
                          <a:pt x="315" y="52"/>
                        </a:lnTo>
                        <a:lnTo>
                          <a:pt x="326" y="43"/>
                        </a:lnTo>
                        <a:lnTo>
                          <a:pt x="328" y="36"/>
                        </a:lnTo>
                        <a:lnTo>
                          <a:pt x="331" y="30"/>
                        </a:lnTo>
                        <a:lnTo>
                          <a:pt x="331" y="24"/>
                        </a:lnTo>
                        <a:lnTo>
                          <a:pt x="330" y="19"/>
                        </a:lnTo>
                        <a:lnTo>
                          <a:pt x="326" y="14"/>
                        </a:lnTo>
                        <a:lnTo>
                          <a:pt x="318" y="10"/>
                        </a:lnTo>
                        <a:lnTo>
                          <a:pt x="314" y="8"/>
                        </a:lnTo>
                        <a:lnTo>
                          <a:pt x="308" y="7"/>
                        </a:lnTo>
                        <a:lnTo>
                          <a:pt x="295" y="3"/>
                        </a:lnTo>
                        <a:lnTo>
                          <a:pt x="289" y="2"/>
                        </a:lnTo>
                        <a:lnTo>
                          <a:pt x="284" y="2"/>
                        </a:lnTo>
                        <a:lnTo>
                          <a:pt x="281" y="0"/>
                        </a:lnTo>
                        <a:lnTo>
                          <a:pt x="280" y="0"/>
                        </a:lnTo>
                        <a:lnTo>
                          <a:pt x="255" y="2"/>
                        </a:lnTo>
                        <a:lnTo>
                          <a:pt x="230" y="3"/>
                        </a:lnTo>
                        <a:lnTo>
                          <a:pt x="221" y="4"/>
                        </a:lnTo>
                        <a:lnTo>
                          <a:pt x="214" y="4"/>
                        </a:lnTo>
                        <a:lnTo>
                          <a:pt x="209" y="6"/>
                        </a:lnTo>
                        <a:lnTo>
                          <a:pt x="205" y="6"/>
                        </a:lnTo>
                        <a:lnTo>
                          <a:pt x="202" y="7"/>
                        </a:lnTo>
                        <a:lnTo>
                          <a:pt x="205" y="7"/>
                        </a:lnTo>
                        <a:lnTo>
                          <a:pt x="209" y="7"/>
                        </a:lnTo>
                        <a:lnTo>
                          <a:pt x="214" y="7"/>
                        </a:lnTo>
                        <a:lnTo>
                          <a:pt x="217" y="7"/>
                        </a:lnTo>
                        <a:close/>
                      </a:path>
                    </a:pathLst>
                  </a:custGeom>
                  <a:noFill/>
                  <a:ln w="0">
                    <a:solidFill>
                      <a:srgbClr val="FFFFFF"/>
                    </a:solidFill>
                    <a:prstDash val="solid"/>
                    <a:round/>
                    <a:headEnd/>
                    <a:tailEnd/>
                  </a:ln>
                </p:spPr>
                <p:txBody>
                  <a:bodyPr/>
                  <a:lstStyle/>
                  <a:p>
                    <a:endParaRPr lang="en-US" sz="1350" dirty="0"/>
                  </a:p>
                </p:txBody>
              </p:sp>
              <p:sp>
                <p:nvSpPr>
                  <p:cNvPr id="407" name="Freeform 120"/>
                  <p:cNvSpPr>
                    <a:spLocks/>
                  </p:cNvSpPr>
                  <p:nvPr/>
                </p:nvSpPr>
                <p:spPr bwMode="auto">
                  <a:xfrm>
                    <a:off x="3377" y="2928"/>
                    <a:ext cx="166" cy="48"/>
                  </a:xfrm>
                  <a:custGeom>
                    <a:avLst/>
                    <a:gdLst>
                      <a:gd name="T0" fmla="*/ 217 w 331"/>
                      <a:gd name="T1" fmla="*/ 7 h 97"/>
                      <a:gd name="T2" fmla="*/ 186 w 331"/>
                      <a:gd name="T3" fmla="*/ 10 h 97"/>
                      <a:gd name="T4" fmla="*/ 159 w 331"/>
                      <a:gd name="T5" fmla="*/ 12 h 97"/>
                      <a:gd name="T6" fmla="*/ 133 w 331"/>
                      <a:gd name="T7" fmla="*/ 15 h 97"/>
                      <a:gd name="T8" fmla="*/ 109 w 331"/>
                      <a:gd name="T9" fmla="*/ 19 h 97"/>
                      <a:gd name="T10" fmla="*/ 65 w 331"/>
                      <a:gd name="T11" fmla="*/ 28 h 97"/>
                      <a:gd name="T12" fmla="*/ 43 w 331"/>
                      <a:gd name="T13" fmla="*/ 35 h 97"/>
                      <a:gd name="T14" fmla="*/ 19 w 331"/>
                      <a:gd name="T15" fmla="*/ 43 h 97"/>
                      <a:gd name="T16" fmla="*/ 12 w 331"/>
                      <a:gd name="T17" fmla="*/ 51 h 97"/>
                      <a:gd name="T18" fmla="*/ 6 w 331"/>
                      <a:gd name="T19" fmla="*/ 59 h 97"/>
                      <a:gd name="T20" fmla="*/ 2 w 331"/>
                      <a:gd name="T21" fmla="*/ 67 h 97"/>
                      <a:gd name="T22" fmla="*/ 0 w 331"/>
                      <a:gd name="T23" fmla="*/ 74 h 97"/>
                      <a:gd name="T24" fmla="*/ 3 w 331"/>
                      <a:gd name="T25" fmla="*/ 82 h 97"/>
                      <a:gd name="T26" fmla="*/ 6 w 331"/>
                      <a:gd name="T27" fmla="*/ 85 h 97"/>
                      <a:gd name="T28" fmla="*/ 10 w 331"/>
                      <a:gd name="T29" fmla="*/ 87 h 97"/>
                      <a:gd name="T30" fmla="*/ 18 w 331"/>
                      <a:gd name="T31" fmla="*/ 90 h 97"/>
                      <a:gd name="T32" fmla="*/ 25 w 331"/>
                      <a:gd name="T33" fmla="*/ 93 h 97"/>
                      <a:gd name="T34" fmla="*/ 34 w 331"/>
                      <a:gd name="T35" fmla="*/ 95 h 97"/>
                      <a:gd name="T36" fmla="*/ 46 w 331"/>
                      <a:gd name="T37" fmla="*/ 97 h 97"/>
                      <a:gd name="T38" fmla="*/ 77 w 331"/>
                      <a:gd name="T39" fmla="*/ 95 h 97"/>
                      <a:gd name="T40" fmla="*/ 112 w 331"/>
                      <a:gd name="T41" fmla="*/ 95 h 97"/>
                      <a:gd name="T42" fmla="*/ 147 w 331"/>
                      <a:gd name="T43" fmla="*/ 94 h 97"/>
                      <a:gd name="T44" fmla="*/ 181 w 331"/>
                      <a:gd name="T45" fmla="*/ 93 h 97"/>
                      <a:gd name="T46" fmla="*/ 214 w 331"/>
                      <a:gd name="T47" fmla="*/ 90 h 97"/>
                      <a:gd name="T48" fmla="*/ 243 w 331"/>
                      <a:gd name="T49" fmla="*/ 87 h 97"/>
                      <a:gd name="T50" fmla="*/ 255 w 331"/>
                      <a:gd name="T51" fmla="*/ 85 h 97"/>
                      <a:gd name="T52" fmla="*/ 265 w 331"/>
                      <a:gd name="T53" fmla="*/ 82 h 97"/>
                      <a:gd name="T54" fmla="*/ 274 w 331"/>
                      <a:gd name="T55" fmla="*/ 79 h 97"/>
                      <a:gd name="T56" fmla="*/ 280 w 331"/>
                      <a:gd name="T57" fmla="*/ 75 h 97"/>
                      <a:gd name="T58" fmla="*/ 290 w 331"/>
                      <a:gd name="T59" fmla="*/ 68 h 97"/>
                      <a:gd name="T60" fmla="*/ 301 w 331"/>
                      <a:gd name="T61" fmla="*/ 63 h 97"/>
                      <a:gd name="T62" fmla="*/ 315 w 331"/>
                      <a:gd name="T63" fmla="*/ 52 h 97"/>
                      <a:gd name="T64" fmla="*/ 326 w 331"/>
                      <a:gd name="T65" fmla="*/ 43 h 97"/>
                      <a:gd name="T66" fmla="*/ 328 w 331"/>
                      <a:gd name="T67" fmla="*/ 36 h 97"/>
                      <a:gd name="T68" fmla="*/ 331 w 331"/>
                      <a:gd name="T69" fmla="*/ 30 h 97"/>
                      <a:gd name="T70" fmla="*/ 331 w 331"/>
                      <a:gd name="T71" fmla="*/ 24 h 97"/>
                      <a:gd name="T72" fmla="*/ 330 w 331"/>
                      <a:gd name="T73" fmla="*/ 19 h 97"/>
                      <a:gd name="T74" fmla="*/ 326 w 331"/>
                      <a:gd name="T75" fmla="*/ 14 h 97"/>
                      <a:gd name="T76" fmla="*/ 318 w 331"/>
                      <a:gd name="T77" fmla="*/ 10 h 97"/>
                      <a:gd name="T78" fmla="*/ 314 w 331"/>
                      <a:gd name="T79" fmla="*/ 8 h 97"/>
                      <a:gd name="T80" fmla="*/ 308 w 331"/>
                      <a:gd name="T81" fmla="*/ 7 h 97"/>
                      <a:gd name="T82" fmla="*/ 295 w 331"/>
                      <a:gd name="T83" fmla="*/ 3 h 97"/>
                      <a:gd name="T84" fmla="*/ 289 w 331"/>
                      <a:gd name="T85" fmla="*/ 2 h 97"/>
                      <a:gd name="T86" fmla="*/ 284 w 331"/>
                      <a:gd name="T87" fmla="*/ 2 h 97"/>
                      <a:gd name="T88" fmla="*/ 281 w 331"/>
                      <a:gd name="T89" fmla="*/ 0 h 97"/>
                      <a:gd name="T90" fmla="*/ 280 w 331"/>
                      <a:gd name="T91" fmla="*/ 0 h 97"/>
                      <a:gd name="T92" fmla="*/ 255 w 331"/>
                      <a:gd name="T93" fmla="*/ 2 h 97"/>
                      <a:gd name="T94" fmla="*/ 230 w 331"/>
                      <a:gd name="T95" fmla="*/ 3 h 97"/>
                      <a:gd name="T96" fmla="*/ 221 w 331"/>
                      <a:gd name="T97" fmla="*/ 4 h 97"/>
                      <a:gd name="T98" fmla="*/ 214 w 331"/>
                      <a:gd name="T99" fmla="*/ 4 h 97"/>
                      <a:gd name="T100" fmla="*/ 209 w 331"/>
                      <a:gd name="T101" fmla="*/ 6 h 97"/>
                      <a:gd name="T102" fmla="*/ 205 w 331"/>
                      <a:gd name="T103" fmla="*/ 6 h 97"/>
                      <a:gd name="T104" fmla="*/ 202 w 331"/>
                      <a:gd name="T105" fmla="*/ 7 h 97"/>
                      <a:gd name="T106" fmla="*/ 202 w 331"/>
                      <a:gd name="T107" fmla="*/ 7 h 97"/>
                      <a:gd name="T108" fmla="*/ 205 w 331"/>
                      <a:gd name="T109" fmla="*/ 7 h 97"/>
                      <a:gd name="T110" fmla="*/ 209 w 331"/>
                      <a:gd name="T111" fmla="*/ 7 h 97"/>
                      <a:gd name="T112" fmla="*/ 214 w 331"/>
                      <a:gd name="T113" fmla="*/ 7 h 97"/>
                      <a:gd name="T114" fmla="*/ 217 w 331"/>
                      <a:gd name="T115" fmla="*/ 7 h 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1"/>
                      <a:gd name="T175" fmla="*/ 0 h 97"/>
                      <a:gd name="T176" fmla="*/ 331 w 331"/>
                      <a:gd name="T177" fmla="*/ 97 h 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1" h="97">
                        <a:moveTo>
                          <a:pt x="217" y="7"/>
                        </a:moveTo>
                        <a:lnTo>
                          <a:pt x="186" y="10"/>
                        </a:lnTo>
                        <a:lnTo>
                          <a:pt x="159" y="12"/>
                        </a:lnTo>
                        <a:lnTo>
                          <a:pt x="133" y="15"/>
                        </a:lnTo>
                        <a:lnTo>
                          <a:pt x="109" y="19"/>
                        </a:lnTo>
                        <a:lnTo>
                          <a:pt x="65" y="28"/>
                        </a:lnTo>
                        <a:lnTo>
                          <a:pt x="43" y="35"/>
                        </a:lnTo>
                        <a:lnTo>
                          <a:pt x="19" y="43"/>
                        </a:lnTo>
                        <a:lnTo>
                          <a:pt x="12" y="51"/>
                        </a:lnTo>
                        <a:lnTo>
                          <a:pt x="6" y="59"/>
                        </a:lnTo>
                        <a:lnTo>
                          <a:pt x="2" y="67"/>
                        </a:lnTo>
                        <a:lnTo>
                          <a:pt x="0" y="74"/>
                        </a:lnTo>
                        <a:lnTo>
                          <a:pt x="3" y="82"/>
                        </a:lnTo>
                        <a:lnTo>
                          <a:pt x="6" y="85"/>
                        </a:lnTo>
                        <a:lnTo>
                          <a:pt x="10" y="87"/>
                        </a:lnTo>
                        <a:lnTo>
                          <a:pt x="18" y="90"/>
                        </a:lnTo>
                        <a:lnTo>
                          <a:pt x="25" y="93"/>
                        </a:lnTo>
                        <a:lnTo>
                          <a:pt x="34" y="95"/>
                        </a:lnTo>
                        <a:lnTo>
                          <a:pt x="46" y="97"/>
                        </a:lnTo>
                        <a:lnTo>
                          <a:pt x="77" y="95"/>
                        </a:lnTo>
                        <a:lnTo>
                          <a:pt x="112" y="95"/>
                        </a:lnTo>
                        <a:lnTo>
                          <a:pt x="147" y="94"/>
                        </a:lnTo>
                        <a:lnTo>
                          <a:pt x="181" y="93"/>
                        </a:lnTo>
                        <a:lnTo>
                          <a:pt x="214" y="90"/>
                        </a:lnTo>
                        <a:lnTo>
                          <a:pt x="243" y="87"/>
                        </a:lnTo>
                        <a:lnTo>
                          <a:pt x="255" y="85"/>
                        </a:lnTo>
                        <a:lnTo>
                          <a:pt x="265" y="82"/>
                        </a:lnTo>
                        <a:lnTo>
                          <a:pt x="274" y="79"/>
                        </a:lnTo>
                        <a:lnTo>
                          <a:pt x="280" y="75"/>
                        </a:lnTo>
                        <a:lnTo>
                          <a:pt x="290" y="68"/>
                        </a:lnTo>
                        <a:lnTo>
                          <a:pt x="301" y="63"/>
                        </a:lnTo>
                        <a:lnTo>
                          <a:pt x="315" y="52"/>
                        </a:lnTo>
                        <a:lnTo>
                          <a:pt x="326" y="43"/>
                        </a:lnTo>
                        <a:lnTo>
                          <a:pt x="328" y="36"/>
                        </a:lnTo>
                        <a:lnTo>
                          <a:pt x="331" y="30"/>
                        </a:lnTo>
                        <a:lnTo>
                          <a:pt x="331" y="24"/>
                        </a:lnTo>
                        <a:lnTo>
                          <a:pt x="330" y="19"/>
                        </a:lnTo>
                        <a:lnTo>
                          <a:pt x="326" y="14"/>
                        </a:lnTo>
                        <a:lnTo>
                          <a:pt x="318" y="10"/>
                        </a:lnTo>
                        <a:lnTo>
                          <a:pt x="314" y="8"/>
                        </a:lnTo>
                        <a:lnTo>
                          <a:pt x="308" y="7"/>
                        </a:lnTo>
                        <a:lnTo>
                          <a:pt x="295" y="3"/>
                        </a:lnTo>
                        <a:lnTo>
                          <a:pt x="289" y="2"/>
                        </a:lnTo>
                        <a:lnTo>
                          <a:pt x="284" y="2"/>
                        </a:lnTo>
                        <a:lnTo>
                          <a:pt x="281" y="0"/>
                        </a:lnTo>
                        <a:lnTo>
                          <a:pt x="280" y="0"/>
                        </a:lnTo>
                        <a:lnTo>
                          <a:pt x="255" y="2"/>
                        </a:lnTo>
                        <a:lnTo>
                          <a:pt x="230" y="3"/>
                        </a:lnTo>
                        <a:lnTo>
                          <a:pt x="221" y="4"/>
                        </a:lnTo>
                        <a:lnTo>
                          <a:pt x="214" y="4"/>
                        </a:lnTo>
                        <a:lnTo>
                          <a:pt x="209" y="6"/>
                        </a:lnTo>
                        <a:lnTo>
                          <a:pt x="205" y="6"/>
                        </a:lnTo>
                        <a:lnTo>
                          <a:pt x="202" y="7"/>
                        </a:lnTo>
                        <a:lnTo>
                          <a:pt x="205" y="7"/>
                        </a:lnTo>
                        <a:lnTo>
                          <a:pt x="209" y="7"/>
                        </a:lnTo>
                        <a:lnTo>
                          <a:pt x="214" y="7"/>
                        </a:lnTo>
                        <a:lnTo>
                          <a:pt x="217" y="7"/>
                        </a:lnTo>
                        <a:close/>
                      </a:path>
                    </a:pathLst>
                  </a:custGeom>
                  <a:solidFill>
                    <a:srgbClr val="000000"/>
                  </a:solidFill>
                  <a:ln w="9525">
                    <a:noFill/>
                    <a:round/>
                    <a:headEnd/>
                    <a:tailEnd/>
                  </a:ln>
                </p:spPr>
                <p:txBody>
                  <a:bodyPr/>
                  <a:lstStyle/>
                  <a:p>
                    <a:endParaRPr lang="en-US" sz="1350" dirty="0"/>
                  </a:p>
                </p:txBody>
              </p:sp>
              <p:pic>
                <p:nvPicPr>
                  <p:cNvPr id="408" name="Picture 121"/>
                  <p:cNvPicPr>
                    <a:picLocks noChangeAspect="1" noChangeArrowheads="1"/>
                  </p:cNvPicPr>
                  <p:nvPr/>
                </p:nvPicPr>
                <p:blipFill>
                  <a:blip r:embed="rId16" cstate="screen"/>
                  <a:srcRect/>
                  <a:stretch>
                    <a:fillRect/>
                  </a:stretch>
                </p:blipFill>
                <p:spPr bwMode="auto">
                  <a:xfrm>
                    <a:off x="3376" y="2928"/>
                    <a:ext cx="168" cy="50"/>
                  </a:xfrm>
                  <a:prstGeom prst="rect">
                    <a:avLst/>
                  </a:prstGeom>
                  <a:noFill/>
                  <a:ln w="9525">
                    <a:noFill/>
                    <a:miter lim="800000"/>
                    <a:headEnd/>
                    <a:tailEnd/>
                  </a:ln>
                </p:spPr>
              </p:pic>
            </p:grpSp>
            <p:sp>
              <p:nvSpPr>
                <p:cNvPr id="404" name="Freeform 122"/>
                <p:cNvSpPr>
                  <a:spLocks/>
                </p:cNvSpPr>
                <p:nvPr/>
              </p:nvSpPr>
              <p:spPr bwMode="auto">
                <a:xfrm>
                  <a:off x="3377" y="2928"/>
                  <a:ext cx="166" cy="48"/>
                </a:xfrm>
                <a:custGeom>
                  <a:avLst/>
                  <a:gdLst>
                    <a:gd name="T0" fmla="*/ 217 w 331"/>
                    <a:gd name="T1" fmla="*/ 7 h 97"/>
                    <a:gd name="T2" fmla="*/ 186 w 331"/>
                    <a:gd name="T3" fmla="*/ 10 h 97"/>
                    <a:gd name="T4" fmla="*/ 159 w 331"/>
                    <a:gd name="T5" fmla="*/ 12 h 97"/>
                    <a:gd name="T6" fmla="*/ 133 w 331"/>
                    <a:gd name="T7" fmla="*/ 15 h 97"/>
                    <a:gd name="T8" fmla="*/ 109 w 331"/>
                    <a:gd name="T9" fmla="*/ 19 h 97"/>
                    <a:gd name="T10" fmla="*/ 65 w 331"/>
                    <a:gd name="T11" fmla="*/ 28 h 97"/>
                    <a:gd name="T12" fmla="*/ 43 w 331"/>
                    <a:gd name="T13" fmla="*/ 35 h 97"/>
                    <a:gd name="T14" fmla="*/ 19 w 331"/>
                    <a:gd name="T15" fmla="*/ 43 h 97"/>
                    <a:gd name="T16" fmla="*/ 12 w 331"/>
                    <a:gd name="T17" fmla="*/ 51 h 97"/>
                    <a:gd name="T18" fmla="*/ 6 w 331"/>
                    <a:gd name="T19" fmla="*/ 59 h 97"/>
                    <a:gd name="T20" fmla="*/ 2 w 331"/>
                    <a:gd name="T21" fmla="*/ 67 h 97"/>
                    <a:gd name="T22" fmla="*/ 0 w 331"/>
                    <a:gd name="T23" fmla="*/ 74 h 97"/>
                    <a:gd name="T24" fmla="*/ 3 w 331"/>
                    <a:gd name="T25" fmla="*/ 82 h 97"/>
                    <a:gd name="T26" fmla="*/ 6 w 331"/>
                    <a:gd name="T27" fmla="*/ 85 h 97"/>
                    <a:gd name="T28" fmla="*/ 10 w 331"/>
                    <a:gd name="T29" fmla="*/ 87 h 97"/>
                    <a:gd name="T30" fmla="*/ 18 w 331"/>
                    <a:gd name="T31" fmla="*/ 90 h 97"/>
                    <a:gd name="T32" fmla="*/ 25 w 331"/>
                    <a:gd name="T33" fmla="*/ 93 h 97"/>
                    <a:gd name="T34" fmla="*/ 34 w 331"/>
                    <a:gd name="T35" fmla="*/ 95 h 97"/>
                    <a:gd name="T36" fmla="*/ 46 w 331"/>
                    <a:gd name="T37" fmla="*/ 97 h 97"/>
                    <a:gd name="T38" fmla="*/ 77 w 331"/>
                    <a:gd name="T39" fmla="*/ 95 h 97"/>
                    <a:gd name="T40" fmla="*/ 112 w 331"/>
                    <a:gd name="T41" fmla="*/ 95 h 97"/>
                    <a:gd name="T42" fmla="*/ 147 w 331"/>
                    <a:gd name="T43" fmla="*/ 94 h 97"/>
                    <a:gd name="T44" fmla="*/ 181 w 331"/>
                    <a:gd name="T45" fmla="*/ 93 h 97"/>
                    <a:gd name="T46" fmla="*/ 214 w 331"/>
                    <a:gd name="T47" fmla="*/ 90 h 97"/>
                    <a:gd name="T48" fmla="*/ 243 w 331"/>
                    <a:gd name="T49" fmla="*/ 87 h 97"/>
                    <a:gd name="T50" fmla="*/ 255 w 331"/>
                    <a:gd name="T51" fmla="*/ 85 h 97"/>
                    <a:gd name="T52" fmla="*/ 265 w 331"/>
                    <a:gd name="T53" fmla="*/ 82 h 97"/>
                    <a:gd name="T54" fmla="*/ 274 w 331"/>
                    <a:gd name="T55" fmla="*/ 79 h 97"/>
                    <a:gd name="T56" fmla="*/ 280 w 331"/>
                    <a:gd name="T57" fmla="*/ 75 h 97"/>
                    <a:gd name="T58" fmla="*/ 290 w 331"/>
                    <a:gd name="T59" fmla="*/ 68 h 97"/>
                    <a:gd name="T60" fmla="*/ 301 w 331"/>
                    <a:gd name="T61" fmla="*/ 63 h 97"/>
                    <a:gd name="T62" fmla="*/ 315 w 331"/>
                    <a:gd name="T63" fmla="*/ 52 h 97"/>
                    <a:gd name="T64" fmla="*/ 326 w 331"/>
                    <a:gd name="T65" fmla="*/ 43 h 97"/>
                    <a:gd name="T66" fmla="*/ 328 w 331"/>
                    <a:gd name="T67" fmla="*/ 36 h 97"/>
                    <a:gd name="T68" fmla="*/ 331 w 331"/>
                    <a:gd name="T69" fmla="*/ 30 h 97"/>
                    <a:gd name="T70" fmla="*/ 331 w 331"/>
                    <a:gd name="T71" fmla="*/ 24 h 97"/>
                    <a:gd name="T72" fmla="*/ 330 w 331"/>
                    <a:gd name="T73" fmla="*/ 19 h 97"/>
                    <a:gd name="T74" fmla="*/ 326 w 331"/>
                    <a:gd name="T75" fmla="*/ 14 h 97"/>
                    <a:gd name="T76" fmla="*/ 318 w 331"/>
                    <a:gd name="T77" fmla="*/ 10 h 97"/>
                    <a:gd name="T78" fmla="*/ 314 w 331"/>
                    <a:gd name="T79" fmla="*/ 8 h 97"/>
                    <a:gd name="T80" fmla="*/ 308 w 331"/>
                    <a:gd name="T81" fmla="*/ 7 h 97"/>
                    <a:gd name="T82" fmla="*/ 295 w 331"/>
                    <a:gd name="T83" fmla="*/ 3 h 97"/>
                    <a:gd name="T84" fmla="*/ 289 w 331"/>
                    <a:gd name="T85" fmla="*/ 2 h 97"/>
                    <a:gd name="T86" fmla="*/ 284 w 331"/>
                    <a:gd name="T87" fmla="*/ 2 h 97"/>
                    <a:gd name="T88" fmla="*/ 281 w 331"/>
                    <a:gd name="T89" fmla="*/ 0 h 97"/>
                    <a:gd name="T90" fmla="*/ 280 w 331"/>
                    <a:gd name="T91" fmla="*/ 0 h 97"/>
                    <a:gd name="T92" fmla="*/ 255 w 331"/>
                    <a:gd name="T93" fmla="*/ 2 h 97"/>
                    <a:gd name="T94" fmla="*/ 230 w 331"/>
                    <a:gd name="T95" fmla="*/ 3 h 97"/>
                    <a:gd name="T96" fmla="*/ 221 w 331"/>
                    <a:gd name="T97" fmla="*/ 4 h 97"/>
                    <a:gd name="T98" fmla="*/ 214 w 331"/>
                    <a:gd name="T99" fmla="*/ 4 h 97"/>
                    <a:gd name="T100" fmla="*/ 209 w 331"/>
                    <a:gd name="T101" fmla="*/ 6 h 97"/>
                    <a:gd name="T102" fmla="*/ 205 w 331"/>
                    <a:gd name="T103" fmla="*/ 6 h 97"/>
                    <a:gd name="T104" fmla="*/ 202 w 331"/>
                    <a:gd name="T105" fmla="*/ 7 h 97"/>
                    <a:gd name="T106" fmla="*/ 202 w 331"/>
                    <a:gd name="T107" fmla="*/ 7 h 97"/>
                    <a:gd name="T108" fmla="*/ 205 w 331"/>
                    <a:gd name="T109" fmla="*/ 7 h 97"/>
                    <a:gd name="T110" fmla="*/ 209 w 331"/>
                    <a:gd name="T111" fmla="*/ 7 h 97"/>
                    <a:gd name="T112" fmla="*/ 214 w 331"/>
                    <a:gd name="T113" fmla="*/ 7 h 97"/>
                    <a:gd name="T114" fmla="*/ 217 w 331"/>
                    <a:gd name="T115" fmla="*/ 7 h 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1"/>
                    <a:gd name="T175" fmla="*/ 0 h 97"/>
                    <a:gd name="T176" fmla="*/ 331 w 331"/>
                    <a:gd name="T177" fmla="*/ 97 h 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1" h="97">
                      <a:moveTo>
                        <a:pt x="217" y="7"/>
                      </a:moveTo>
                      <a:lnTo>
                        <a:pt x="186" y="10"/>
                      </a:lnTo>
                      <a:lnTo>
                        <a:pt x="159" y="12"/>
                      </a:lnTo>
                      <a:lnTo>
                        <a:pt x="133" y="15"/>
                      </a:lnTo>
                      <a:lnTo>
                        <a:pt x="109" y="19"/>
                      </a:lnTo>
                      <a:lnTo>
                        <a:pt x="65" y="28"/>
                      </a:lnTo>
                      <a:lnTo>
                        <a:pt x="43" y="35"/>
                      </a:lnTo>
                      <a:lnTo>
                        <a:pt x="19" y="43"/>
                      </a:lnTo>
                      <a:lnTo>
                        <a:pt x="12" y="51"/>
                      </a:lnTo>
                      <a:lnTo>
                        <a:pt x="6" y="59"/>
                      </a:lnTo>
                      <a:lnTo>
                        <a:pt x="2" y="67"/>
                      </a:lnTo>
                      <a:lnTo>
                        <a:pt x="0" y="74"/>
                      </a:lnTo>
                      <a:lnTo>
                        <a:pt x="3" y="82"/>
                      </a:lnTo>
                      <a:lnTo>
                        <a:pt x="6" y="85"/>
                      </a:lnTo>
                      <a:lnTo>
                        <a:pt x="10" y="87"/>
                      </a:lnTo>
                      <a:lnTo>
                        <a:pt x="18" y="90"/>
                      </a:lnTo>
                      <a:lnTo>
                        <a:pt x="25" y="93"/>
                      </a:lnTo>
                      <a:lnTo>
                        <a:pt x="34" y="95"/>
                      </a:lnTo>
                      <a:lnTo>
                        <a:pt x="46" y="97"/>
                      </a:lnTo>
                      <a:lnTo>
                        <a:pt x="77" y="95"/>
                      </a:lnTo>
                      <a:lnTo>
                        <a:pt x="112" y="95"/>
                      </a:lnTo>
                      <a:lnTo>
                        <a:pt x="147" y="94"/>
                      </a:lnTo>
                      <a:lnTo>
                        <a:pt x="181" y="93"/>
                      </a:lnTo>
                      <a:lnTo>
                        <a:pt x="214" y="90"/>
                      </a:lnTo>
                      <a:lnTo>
                        <a:pt x="243" y="87"/>
                      </a:lnTo>
                      <a:lnTo>
                        <a:pt x="255" y="85"/>
                      </a:lnTo>
                      <a:lnTo>
                        <a:pt x="265" y="82"/>
                      </a:lnTo>
                      <a:lnTo>
                        <a:pt x="274" y="79"/>
                      </a:lnTo>
                      <a:lnTo>
                        <a:pt x="280" y="75"/>
                      </a:lnTo>
                      <a:lnTo>
                        <a:pt x="290" y="68"/>
                      </a:lnTo>
                      <a:lnTo>
                        <a:pt x="301" y="63"/>
                      </a:lnTo>
                      <a:lnTo>
                        <a:pt x="315" y="52"/>
                      </a:lnTo>
                      <a:lnTo>
                        <a:pt x="326" y="43"/>
                      </a:lnTo>
                      <a:lnTo>
                        <a:pt x="328" y="36"/>
                      </a:lnTo>
                      <a:lnTo>
                        <a:pt x="331" y="30"/>
                      </a:lnTo>
                      <a:lnTo>
                        <a:pt x="331" y="24"/>
                      </a:lnTo>
                      <a:lnTo>
                        <a:pt x="330" y="19"/>
                      </a:lnTo>
                      <a:lnTo>
                        <a:pt x="326" y="14"/>
                      </a:lnTo>
                      <a:lnTo>
                        <a:pt x="318" y="10"/>
                      </a:lnTo>
                      <a:lnTo>
                        <a:pt x="314" y="8"/>
                      </a:lnTo>
                      <a:lnTo>
                        <a:pt x="308" y="7"/>
                      </a:lnTo>
                      <a:lnTo>
                        <a:pt x="295" y="3"/>
                      </a:lnTo>
                      <a:lnTo>
                        <a:pt x="289" y="2"/>
                      </a:lnTo>
                      <a:lnTo>
                        <a:pt x="284" y="2"/>
                      </a:lnTo>
                      <a:lnTo>
                        <a:pt x="281" y="0"/>
                      </a:lnTo>
                      <a:lnTo>
                        <a:pt x="280" y="0"/>
                      </a:lnTo>
                      <a:lnTo>
                        <a:pt x="255" y="2"/>
                      </a:lnTo>
                      <a:lnTo>
                        <a:pt x="230" y="3"/>
                      </a:lnTo>
                      <a:lnTo>
                        <a:pt x="221" y="4"/>
                      </a:lnTo>
                      <a:lnTo>
                        <a:pt x="214" y="4"/>
                      </a:lnTo>
                      <a:lnTo>
                        <a:pt x="209" y="6"/>
                      </a:lnTo>
                      <a:lnTo>
                        <a:pt x="205" y="6"/>
                      </a:lnTo>
                      <a:lnTo>
                        <a:pt x="202" y="7"/>
                      </a:lnTo>
                      <a:lnTo>
                        <a:pt x="205" y="7"/>
                      </a:lnTo>
                      <a:lnTo>
                        <a:pt x="209" y="7"/>
                      </a:lnTo>
                      <a:lnTo>
                        <a:pt x="214" y="7"/>
                      </a:lnTo>
                      <a:lnTo>
                        <a:pt x="217" y="7"/>
                      </a:lnTo>
                      <a:close/>
                    </a:path>
                  </a:pathLst>
                </a:custGeom>
                <a:noFill/>
                <a:ln w="6350">
                  <a:solidFill>
                    <a:srgbClr val="000000"/>
                  </a:solidFill>
                  <a:prstDash val="solid"/>
                  <a:round/>
                  <a:headEnd/>
                  <a:tailEnd/>
                </a:ln>
              </p:spPr>
              <p:txBody>
                <a:bodyPr/>
                <a:lstStyle/>
                <a:p>
                  <a:endParaRPr lang="en-US" sz="1350" dirty="0"/>
                </a:p>
              </p:txBody>
            </p:sp>
          </p:grpSp>
          <p:grpSp>
            <p:nvGrpSpPr>
              <p:cNvPr id="49" name="Group 123"/>
              <p:cNvGrpSpPr>
                <a:grpSpLocks/>
              </p:cNvGrpSpPr>
              <p:nvPr/>
            </p:nvGrpSpPr>
            <p:grpSpPr bwMode="auto">
              <a:xfrm>
                <a:off x="3543" y="2912"/>
                <a:ext cx="149" cy="66"/>
                <a:chOff x="3543" y="2912"/>
                <a:chExt cx="149" cy="66"/>
              </a:xfrm>
            </p:grpSpPr>
            <p:grpSp>
              <p:nvGrpSpPr>
                <p:cNvPr id="397" name="Group 124"/>
                <p:cNvGrpSpPr>
                  <a:grpSpLocks/>
                </p:cNvGrpSpPr>
                <p:nvPr/>
              </p:nvGrpSpPr>
              <p:grpSpPr bwMode="auto">
                <a:xfrm>
                  <a:off x="3543" y="2912"/>
                  <a:ext cx="149" cy="66"/>
                  <a:chOff x="3543" y="2912"/>
                  <a:chExt cx="149" cy="66"/>
                </a:xfrm>
              </p:grpSpPr>
              <p:pic>
                <p:nvPicPr>
                  <p:cNvPr id="399" name="Picture 125"/>
                  <p:cNvPicPr>
                    <a:picLocks noChangeAspect="1" noChangeArrowheads="1"/>
                  </p:cNvPicPr>
                  <p:nvPr/>
                </p:nvPicPr>
                <p:blipFill>
                  <a:blip r:embed="rId17" cstate="screen"/>
                  <a:srcRect/>
                  <a:stretch>
                    <a:fillRect/>
                  </a:stretch>
                </p:blipFill>
                <p:spPr bwMode="auto">
                  <a:xfrm>
                    <a:off x="3543" y="2912"/>
                    <a:ext cx="149" cy="66"/>
                  </a:xfrm>
                  <a:prstGeom prst="rect">
                    <a:avLst/>
                  </a:prstGeom>
                  <a:noFill/>
                  <a:ln w="9525">
                    <a:noFill/>
                    <a:miter lim="800000"/>
                    <a:headEnd/>
                    <a:tailEnd/>
                  </a:ln>
                </p:spPr>
              </p:pic>
              <p:sp>
                <p:nvSpPr>
                  <p:cNvPr id="400" name="Freeform 126"/>
                  <p:cNvSpPr>
                    <a:spLocks/>
                  </p:cNvSpPr>
                  <p:nvPr/>
                </p:nvSpPr>
                <p:spPr bwMode="auto">
                  <a:xfrm>
                    <a:off x="3544" y="2912"/>
                    <a:ext cx="147" cy="64"/>
                  </a:xfrm>
                  <a:custGeom>
                    <a:avLst/>
                    <a:gdLst>
                      <a:gd name="T0" fmla="*/ 102 w 295"/>
                      <a:gd name="T1" fmla="*/ 9 h 129"/>
                      <a:gd name="T2" fmla="*/ 130 w 295"/>
                      <a:gd name="T3" fmla="*/ 13 h 129"/>
                      <a:gd name="T4" fmla="*/ 154 w 295"/>
                      <a:gd name="T5" fmla="*/ 17 h 129"/>
                      <a:gd name="T6" fmla="*/ 177 w 295"/>
                      <a:gd name="T7" fmla="*/ 21 h 129"/>
                      <a:gd name="T8" fmla="*/ 198 w 295"/>
                      <a:gd name="T9" fmla="*/ 25 h 129"/>
                      <a:gd name="T10" fmla="*/ 218 w 295"/>
                      <a:gd name="T11" fmla="*/ 31 h 129"/>
                      <a:gd name="T12" fmla="*/ 237 w 295"/>
                      <a:gd name="T13" fmla="*/ 38 h 129"/>
                      <a:gd name="T14" fmla="*/ 258 w 295"/>
                      <a:gd name="T15" fmla="*/ 47 h 129"/>
                      <a:gd name="T16" fmla="*/ 279 w 295"/>
                      <a:gd name="T17" fmla="*/ 58 h 129"/>
                      <a:gd name="T18" fmla="*/ 285 w 295"/>
                      <a:gd name="T19" fmla="*/ 67 h 129"/>
                      <a:gd name="T20" fmla="*/ 290 w 295"/>
                      <a:gd name="T21" fmla="*/ 78 h 129"/>
                      <a:gd name="T22" fmla="*/ 293 w 295"/>
                      <a:gd name="T23" fmla="*/ 88 h 129"/>
                      <a:gd name="T24" fmla="*/ 295 w 295"/>
                      <a:gd name="T25" fmla="*/ 99 h 129"/>
                      <a:gd name="T26" fmla="*/ 293 w 295"/>
                      <a:gd name="T27" fmla="*/ 108 h 129"/>
                      <a:gd name="T28" fmla="*/ 286 w 295"/>
                      <a:gd name="T29" fmla="*/ 117 h 129"/>
                      <a:gd name="T30" fmla="*/ 280 w 295"/>
                      <a:gd name="T31" fmla="*/ 121 h 129"/>
                      <a:gd name="T32" fmla="*/ 274 w 295"/>
                      <a:gd name="T33" fmla="*/ 123 h 129"/>
                      <a:gd name="T34" fmla="*/ 265 w 295"/>
                      <a:gd name="T35" fmla="*/ 126 h 129"/>
                      <a:gd name="T36" fmla="*/ 255 w 295"/>
                      <a:gd name="T37" fmla="*/ 129 h 129"/>
                      <a:gd name="T38" fmla="*/ 227 w 295"/>
                      <a:gd name="T39" fmla="*/ 127 h 129"/>
                      <a:gd name="T40" fmla="*/ 196 w 295"/>
                      <a:gd name="T41" fmla="*/ 127 h 129"/>
                      <a:gd name="T42" fmla="*/ 165 w 295"/>
                      <a:gd name="T43" fmla="*/ 125 h 129"/>
                      <a:gd name="T44" fmla="*/ 134 w 295"/>
                      <a:gd name="T45" fmla="*/ 123 h 129"/>
                      <a:gd name="T46" fmla="*/ 105 w 295"/>
                      <a:gd name="T47" fmla="*/ 119 h 129"/>
                      <a:gd name="T48" fmla="*/ 80 w 295"/>
                      <a:gd name="T49" fmla="*/ 115 h 129"/>
                      <a:gd name="T50" fmla="*/ 68 w 295"/>
                      <a:gd name="T51" fmla="*/ 111 h 129"/>
                      <a:gd name="T52" fmla="*/ 59 w 295"/>
                      <a:gd name="T53" fmla="*/ 108 h 129"/>
                      <a:gd name="T54" fmla="*/ 52 w 295"/>
                      <a:gd name="T55" fmla="*/ 104 h 129"/>
                      <a:gd name="T56" fmla="*/ 46 w 295"/>
                      <a:gd name="T57" fmla="*/ 99 h 129"/>
                      <a:gd name="T58" fmla="*/ 37 w 295"/>
                      <a:gd name="T59" fmla="*/ 91 h 129"/>
                      <a:gd name="T60" fmla="*/ 28 w 295"/>
                      <a:gd name="T61" fmla="*/ 83 h 129"/>
                      <a:gd name="T62" fmla="*/ 15 w 295"/>
                      <a:gd name="T63" fmla="*/ 70 h 129"/>
                      <a:gd name="T64" fmla="*/ 6 w 295"/>
                      <a:gd name="T65" fmla="*/ 56 h 129"/>
                      <a:gd name="T66" fmla="*/ 2 w 295"/>
                      <a:gd name="T67" fmla="*/ 48 h 129"/>
                      <a:gd name="T68" fmla="*/ 0 w 295"/>
                      <a:gd name="T69" fmla="*/ 39 h 129"/>
                      <a:gd name="T70" fmla="*/ 0 w 295"/>
                      <a:gd name="T71" fmla="*/ 32 h 129"/>
                      <a:gd name="T72" fmla="*/ 2 w 295"/>
                      <a:gd name="T73" fmla="*/ 24 h 129"/>
                      <a:gd name="T74" fmla="*/ 5 w 295"/>
                      <a:gd name="T75" fmla="*/ 19 h 129"/>
                      <a:gd name="T76" fmla="*/ 12 w 295"/>
                      <a:gd name="T77" fmla="*/ 13 h 129"/>
                      <a:gd name="T78" fmla="*/ 17 w 295"/>
                      <a:gd name="T79" fmla="*/ 11 h 129"/>
                      <a:gd name="T80" fmla="*/ 21 w 295"/>
                      <a:gd name="T81" fmla="*/ 9 h 129"/>
                      <a:gd name="T82" fmla="*/ 33 w 295"/>
                      <a:gd name="T83" fmla="*/ 5 h 129"/>
                      <a:gd name="T84" fmla="*/ 42 w 295"/>
                      <a:gd name="T85" fmla="*/ 1 h 129"/>
                      <a:gd name="T86" fmla="*/ 45 w 295"/>
                      <a:gd name="T87" fmla="*/ 0 h 129"/>
                      <a:gd name="T88" fmla="*/ 46 w 295"/>
                      <a:gd name="T89" fmla="*/ 0 h 129"/>
                      <a:gd name="T90" fmla="*/ 70 w 295"/>
                      <a:gd name="T91" fmla="*/ 1 h 129"/>
                      <a:gd name="T92" fmla="*/ 92 w 295"/>
                      <a:gd name="T93" fmla="*/ 3 h 129"/>
                      <a:gd name="T94" fmla="*/ 99 w 295"/>
                      <a:gd name="T95" fmla="*/ 4 h 129"/>
                      <a:gd name="T96" fmla="*/ 105 w 295"/>
                      <a:gd name="T97" fmla="*/ 5 h 129"/>
                      <a:gd name="T98" fmla="*/ 114 w 295"/>
                      <a:gd name="T99" fmla="*/ 7 h 129"/>
                      <a:gd name="T100" fmla="*/ 117 w 295"/>
                      <a:gd name="T101" fmla="*/ 8 h 129"/>
                      <a:gd name="T102" fmla="*/ 117 w 295"/>
                      <a:gd name="T103" fmla="*/ 9 h 129"/>
                      <a:gd name="T104" fmla="*/ 114 w 295"/>
                      <a:gd name="T105" fmla="*/ 9 h 129"/>
                      <a:gd name="T106" fmla="*/ 109 w 295"/>
                      <a:gd name="T107" fmla="*/ 9 h 129"/>
                      <a:gd name="T108" fmla="*/ 105 w 295"/>
                      <a:gd name="T109" fmla="*/ 9 h 129"/>
                      <a:gd name="T110" fmla="*/ 102 w 295"/>
                      <a:gd name="T111" fmla="*/ 9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5"/>
                      <a:gd name="T169" fmla="*/ 0 h 129"/>
                      <a:gd name="T170" fmla="*/ 295 w 295"/>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5" h="129">
                        <a:moveTo>
                          <a:pt x="102" y="9"/>
                        </a:moveTo>
                        <a:lnTo>
                          <a:pt x="130" y="13"/>
                        </a:lnTo>
                        <a:lnTo>
                          <a:pt x="154" y="17"/>
                        </a:lnTo>
                        <a:lnTo>
                          <a:pt x="177" y="21"/>
                        </a:lnTo>
                        <a:lnTo>
                          <a:pt x="198" y="25"/>
                        </a:lnTo>
                        <a:lnTo>
                          <a:pt x="218" y="31"/>
                        </a:lnTo>
                        <a:lnTo>
                          <a:pt x="237" y="38"/>
                        </a:lnTo>
                        <a:lnTo>
                          <a:pt x="258" y="47"/>
                        </a:lnTo>
                        <a:lnTo>
                          <a:pt x="279" y="58"/>
                        </a:lnTo>
                        <a:lnTo>
                          <a:pt x="285" y="67"/>
                        </a:lnTo>
                        <a:lnTo>
                          <a:pt x="290" y="78"/>
                        </a:lnTo>
                        <a:lnTo>
                          <a:pt x="293" y="88"/>
                        </a:lnTo>
                        <a:lnTo>
                          <a:pt x="295" y="99"/>
                        </a:lnTo>
                        <a:lnTo>
                          <a:pt x="293" y="108"/>
                        </a:lnTo>
                        <a:lnTo>
                          <a:pt x="286" y="117"/>
                        </a:lnTo>
                        <a:lnTo>
                          <a:pt x="280" y="121"/>
                        </a:lnTo>
                        <a:lnTo>
                          <a:pt x="274" y="123"/>
                        </a:lnTo>
                        <a:lnTo>
                          <a:pt x="265" y="126"/>
                        </a:lnTo>
                        <a:lnTo>
                          <a:pt x="255" y="129"/>
                        </a:lnTo>
                        <a:lnTo>
                          <a:pt x="227" y="127"/>
                        </a:lnTo>
                        <a:lnTo>
                          <a:pt x="196" y="127"/>
                        </a:lnTo>
                        <a:lnTo>
                          <a:pt x="165" y="125"/>
                        </a:lnTo>
                        <a:lnTo>
                          <a:pt x="134" y="123"/>
                        </a:lnTo>
                        <a:lnTo>
                          <a:pt x="105" y="119"/>
                        </a:lnTo>
                        <a:lnTo>
                          <a:pt x="80" y="115"/>
                        </a:lnTo>
                        <a:lnTo>
                          <a:pt x="68" y="111"/>
                        </a:lnTo>
                        <a:lnTo>
                          <a:pt x="59" y="108"/>
                        </a:lnTo>
                        <a:lnTo>
                          <a:pt x="52" y="104"/>
                        </a:lnTo>
                        <a:lnTo>
                          <a:pt x="46" y="99"/>
                        </a:lnTo>
                        <a:lnTo>
                          <a:pt x="37" y="91"/>
                        </a:lnTo>
                        <a:lnTo>
                          <a:pt x="28" y="83"/>
                        </a:lnTo>
                        <a:lnTo>
                          <a:pt x="15" y="70"/>
                        </a:lnTo>
                        <a:lnTo>
                          <a:pt x="6" y="56"/>
                        </a:lnTo>
                        <a:lnTo>
                          <a:pt x="2" y="48"/>
                        </a:lnTo>
                        <a:lnTo>
                          <a:pt x="0" y="39"/>
                        </a:lnTo>
                        <a:lnTo>
                          <a:pt x="0" y="32"/>
                        </a:lnTo>
                        <a:lnTo>
                          <a:pt x="2" y="24"/>
                        </a:lnTo>
                        <a:lnTo>
                          <a:pt x="5" y="19"/>
                        </a:lnTo>
                        <a:lnTo>
                          <a:pt x="12" y="13"/>
                        </a:lnTo>
                        <a:lnTo>
                          <a:pt x="17" y="11"/>
                        </a:lnTo>
                        <a:lnTo>
                          <a:pt x="21" y="9"/>
                        </a:lnTo>
                        <a:lnTo>
                          <a:pt x="33" y="5"/>
                        </a:lnTo>
                        <a:lnTo>
                          <a:pt x="42" y="1"/>
                        </a:lnTo>
                        <a:lnTo>
                          <a:pt x="45" y="0"/>
                        </a:lnTo>
                        <a:lnTo>
                          <a:pt x="46" y="0"/>
                        </a:lnTo>
                        <a:lnTo>
                          <a:pt x="70" y="1"/>
                        </a:lnTo>
                        <a:lnTo>
                          <a:pt x="92" y="3"/>
                        </a:lnTo>
                        <a:lnTo>
                          <a:pt x="99" y="4"/>
                        </a:lnTo>
                        <a:lnTo>
                          <a:pt x="105" y="5"/>
                        </a:lnTo>
                        <a:lnTo>
                          <a:pt x="114" y="7"/>
                        </a:lnTo>
                        <a:lnTo>
                          <a:pt x="117" y="8"/>
                        </a:lnTo>
                        <a:lnTo>
                          <a:pt x="117" y="9"/>
                        </a:lnTo>
                        <a:lnTo>
                          <a:pt x="114" y="9"/>
                        </a:lnTo>
                        <a:lnTo>
                          <a:pt x="109" y="9"/>
                        </a:lnTo>
                        <a:lnTo>
                          <a:pt x="105" y="9"/>
                        </a:lnTo>
                        <a:lnTo>
                          <a:pt x="102" y="9"/>
                        </a:lnTo>
                        <a:close/>
                      </a:path>
                    </a:pathLst>
                  </a:custGeom>
                  <a:noFill/>
                  <a:ln w="0">
                    <a:solidFill>
                      <a:srgbClr val="FFFFFF"/>
                    </a:solidFill>
                    <a:prstDash val="solid"/>
                    <a:round/>
                    <a:headEnd/>
                    <a:tailEnd/>
                  </a:ln>
                </p:spPr>
                <p:txBody>
                  <a:bodyPr/>
                  <a:lstStyle/>
                  <a:p>
                    <a:endParaRPr lang="en-US" sz="1350" dirty="0"/>
                  </a:p>
                </p:txBody>
              </p:sp>
              <p:sp>
                <p:nvSpPr>
                  <p:cNvPr id="401" name="Freeform 127"/>
                  <p:cNvSpPr>
                    <a:spLocks/>
                  </p:cNvSpPr>
                  <p:nvPr/>
                </p:nvSpPr>
                <p:spPr bwMode="auto">
                  <a:xfrm>
                    <a:off x="3544" y="2912"/>
                    <a:ext cx="147" cy="64"/>
                  </a:xfrm>
                  <a:custGeom>
                    <a:avLst/>
                    <a:gdLst>
                      <a:gd name="T0" fmla="*/ 102 w 295"/>
                      <a:gd name="T1" fmla="*/ 9 h 129"/>
                      <a:gd name="T2" fmla="*/ 130 w 295"/>
                      <a:gd name="T3" fmla="*/ 13 h 129"/>
                      <a:gd name="T4" fmla="*/ 154 w 295"/>
                      <a:gd name="T5" fmla="*/ 17 h 129"/>
                      <a:gd name="T6" fmla="*/ 177 w 295"/>
                      <a:gd name="T7" fmla="*/ 21 h 129"/>
                      <a:gd name="T8" fmla="*/ 198 w 295"/>
                      <a:gd name="T9" fmla="*/ 25 h 129"/>
                      <a:gd name="T10" fmla="*/ 218 w 295"/>
                      <a:gd name="T11" fmla="*/ 31 h 129"/>
                      <a:gd name="T12" fmla="*/ 237 w 295"/>
                      <a:gd name="T13" fmla="*/ 38 h 129"/>
                      <a:gd name="T14" fmla="*/ 258 w 295"/>
                      <a:gd name="T15" fmla="*/ 47 h 129"/>
                      <a:gd name="T16" fmla="*/ 279 w 295"/>
                      <a:gd name="T17" fmla="*/ 58 h 129"/>
                      <a:gd name="T18" fmla="*/ 285 w 295"/>
                      <a:gd name="T19" fmla="*/ 67 h 129"/>
                      <a:gd name="T20" fmla="*/ 290 w 295"/>
                      <a:gd name="T21" fmla="*/ 78 h 129"/>
                      <a:gd name="T22" fmla="*/ 293 w 295"/>
                      <a:gd name="T23" fmla="*/ 88 h 129"/>
                      <a:gd name="T24" fmla="*/ 295 w 295"/>
                      <a:gd name="T25" fmla="*/ 99 h 129"/>
                      <a:gd name="T26" fmla="*/ 293 w 295"/>
                      <a:gd name="T27" fmla="*/ 108 h 129"/>
                      <a:gd name="T28" fmla="*/ 286 w 295"/>
                      <a:gd name="T29" fmla="*/ 117 h 129"/>
                      <a:gd name="T30" fmla="*/ 280 w 295"/>
                      <a:gd name="T31" fmla="*/ 121 h 129"/>
                      <a:gd name="T32" fmla="*/ 274 w 295"/>
                      <a:gd name="T33" fmla="*/ 123 h 129"/>
                      <a:gd name="T34" fmla="*/ 265 w 295"/>
                      <a:gd name="T35" fmla="*/ 126 h 129"/>
                      <a:gd name="T36" fmla="*/ 255 w 295"/>
                      <a:gd name="T37" fmla="*/ 129 h 129"/>
                      <a:gd name="T38" fmla="*/ 227 w 295"/>
                      <a:gd name="T39" fmla="*/ 127 h 129"/>
                      <a:gd name="T40" fmla="*/ 196 w 295"/>
                      <a:gd name="T41" fmla="*/ 127 h 129"/>
                      <a:gd name="T42" fmla="*/ 165 w 295"/>
                      <a:gd name="T43" fmla="*/ 125 h 129"/>
                      <a:gd name="T44" fmla="*/ 134 w 295"/>
                      <a:gd name="T45" fmla="*/ 123 h 129"/>
                      <a:gd name="T46" fmla="*/ 105 w 295"/>
                      <a:gd name="T47" fmla="*/ 119 h 129"/>
                      <a:gd name="T48" fmla="*/ 80 w 295"/>
                      <a:gd name="T49" fmla="*/ 115 h 129"/>
                      <a:gd name="T50" fmla="*/ 68 w 295"/>
                      <a:gd name="T51" fmla="*/ 111 h 129"/>
                      <a:gd name="T52" fmla="*/ 59 w 295"/>
                      <a:gd name="T53" fmla="*/ 108 h 129"/>
                      <a:gd name="T54" fmla="*/ 52 w 295"/>
                      <a:gd name="T55" fmla="*/ 104 h 129"/>
                      <a:gd name="T56" fmla="*/ 46 w 295"/>
                      <a:gd name="T57" fmla="*/ 99 h 129"/>
                      <a:gd name="T58" fmla="*/ 37 w 295"/>
                      <a:gd name="T59" fmla="*/ 91 h 129"/>
                      <a:gd name="T60" fmla="*/ 28 w 295"/>
                      <a:gd name="T61" fmla="*/ 83 h 129"/>
                      <a:gd name="T62" fmla="*/ 15 w 295"/>
                      <a:gd name="T63" fmla="*/ 70 h 129"/>
                      <a:gd name="T64" fmla="*/ 6 w 295"/>
                      <a:gd name="T65" fmla="*/ 56 h 129"/>
                      <a:gd name="T66" fmla="*/ 2 w 295"/>
                      <a:gd name="T67" fmla="*/ 48 h 129"/>
                      <a:gd name="T68" fmla="*/ 0 w 295"/>
                      <a:gd name="T69" fmla="*/ 39 h 129"/>
                      <a:gd name="T70" fmla="*/ 0 w 295"/>
                      <a:gd name="T71" fmla="*/ 32 h 129"/>
                      <a:gd name="T72" fmla="*/ 2 w 295"/>
                      <a:gd name="T73" fmla="*/ 24 h 129"/>
                      <a:gd name="T74" fmla="*/ 5 w 295"/>
                      <a:gd name="T75" fmla="*/ 19 h 129"/>
                      <a:gd name="T76" fmla="*/ 12 w 295"/>
                      <a:gd name="T77" fmla="*/ 13 h 129"/>
                      <a:gd name="T78" fmla="*/ 17 w 295"/>
                      <a:gd name="T79" fmla="*/ 11 h 129"/>
                      <a:gd name="T80" fmla="*/ 21 w 295"/>
                      <a:gd name="T81" fmla="*/ 9 h 129"/>
                      <a:gd name="T82" fmla="*/ 33 w 295"/>
                      <a:gd name="T83" fmla="*/ 5 h 129"/>
                      <a:gd name="T84" fmla="*/ 42 w 295"/>
                      <a:gd name="T85" fmla="*/ 1 h 129"/>
                      <a:gd name="T86" fmla="*/ 45 w 295"/>
                      <a:gd name="T87" fmla="*/ 0 h 129"/>
                      <a:gd name="T88" fmla="*/ 46 w 295"/>
                      <a:gd name="T89" fmla="*/ 0 h 129"/>
                      <a:gd name="T90" fmla="*/ 70 w 295"/>
                      <a:gd name="T91" fmla="*/ 1 h 129"/>
                      <a:gd name="T92" fmla="*/ 92 w 295"/>
                      <a:gd name="T93" fmla="*/ 3 h 129"/>
                      <a:gd name="T94" fmla="*/ 99 w 295"/>
                      <a:gd name="T95" fmla="*/ 4 h 129"/>
                      <a:gd name="T96" fmla="*/ 105 w 295"/>
                      <a:gd name="T97" fmla="*/ 5 h 129"/>
                      <a:gd name="T98" fmla="*/ 114 w 295"/>
                      <a:gd name="T99" fmla="*/ 7 h 129"/>
                      <a:gd name="T100" fmla="*/ 117 w 295"/>
                      <a:gd name="T101" fmla="*/ 8 h 129"/>
                      <a:gd name="T102" fmla="*/ 117 w 295"/>
                      <a:gd name="T103" fmla="*/ 9 h 129"/>
                      <a:gd name="T104" fmla="*/ 114 w 295"/>
                      <a:gd name="T105" fmla="*/ 9 h 129"/>
                      <a:gd name="T106" fmla="*/ 109 w 295"/>
                      <a:gd name="T107" fmla="*/ 9 h 129"/>
                      <a:gd name="T108" fmla="*/ 105 w 295"/>
                      <a:gd name="T109" fmla="*/ 9 h 129"/>
                      <a:gd name="T110" fmla="*/ 102 w 295"/>
                      <a:gd name="T111" fmla="*/ 9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5"/>
                      <a:gd name="T169" fmla="*/ 0 h 129"/>
                      <a:gd name="T170" fmla="*/ 295 w 295"/>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5" h="129">
                        <a:moveTo>
                          <a:pt x="102" y="9"/>
                        </a:moveTo>
                        <a:lnTo>
                          <a:pt x="130" y="13"/>
                        </a:lnTo>
                        <a:lnTo>
                          <a:pt x="154" y="17"/>
                        </a:lnTo>
                        <a:lnTo>
                          <a:pt x="177" y="21"/>
                        </a:lnTo>
                        <a:lnTo>
                          <a:pt x="198" y="25"/>
                        </a:lnTo>
                        <a:lnTo>
                          <a:pt x="218" y="31"/>
                        </a:lnTo>
                        <a:lnTo>
                          <a:pt x="237" y="38"/>
                        </a:lnTo>
                        <a:lnTo>
                          <a:pt x="258" y="47"/>
                        </a:lnTo>
                        <a:lnTo>
                          <a:pt x="279" y="58"/>
                        </a:lnTo>
                        <a:lnTo>
                          <a:pt x="285" y="67"/>
                        </a:lnTo>
                        <a:lnTo>
                          <a:pt x="290" y="78"/>
                        </a:lnTo>
                        <a:lnTo>
                          <a:pt x="293" y="88"/>
                        </a:lnTo>
                        <a:lnTo>
                          <a:pt x="295" y="99"/>
                        </a:lnTo>
                        <a:lnTo>
                          <a:pt x="293" y="108"/>
                        </a:lnTo>
                        <a:lnTo>
                          <a:pt x="286" y="117"/>
                        </a:lnTo>
                        <a:lnTo>
                          <a:pt x="280" y="121"/>
                        </a:lnTo>
                        <a:lnTo>
                          <a:pt x="274" y="123"/>
                        </a:lnTo>
                        <a:lnTo>
                          <a:pt x="265" y="126"/>
                        </a:lnTo>
                        <a:lnTo>
                          <a:pt x="255" y="129"/>
                        </a:lnTo>
                        <a:lnTo>
                          <a:pt x="227" y="127"/>
                        </a:lnTo>
                        <a:lnTo>
                          <a:pt x="196" y="127"/>
                        </a:lnTo>
                        <a:lnTo>
                          <a:pt x="165" y="125"/>
                        </a:lnTo>
                        <a:lnTo>
                          <a:pt x="134" y="123"/>
                        </a:lnTo>
                        <a:lnTo>
                          <a:pt x="105" y="119"/>
                        </a:lnTo>
                        <a:lnTo>
                          <a:pt x="80" y="115"/>
                        </a:lnTo>
                        <a:lnTo>
                          <a:pt x="68" y="111"/>
                        </a:lnTo>
                        <a:lnTo>
                          <a:pt x="59" y="108"/>
                        </a:lnTo>
                        <a:lnTo>
                          <a:pt x="52" y="104"/>
                        </a:lnTo>
                        <a:lnTo>
                          <a:pt x="46" y="99"/>
                        </a:lnTo>
                        <a:lnTo>
                          <a:pt x="37" y="91"/>
                        </a:lnTo>
                        <a:lnTo>
                          <a:pt x="28" y="83"/>
                        </a:lnTo>
                        <a:lnTo>
                          <a:pt x="15" y="70"/>
                        </a:lnTo>
                        <a:lnTo>
                          <a:pt x="6" y="56"/>
                        </a:lnTo>
                        <a:lnTo>
                          <a:pt x="2" y="48"/>
                        </a:lnTo>
                        <a:lnTo>
                          <a:pt x="0" y="39"/>
                        </a:lnTo>
                        <a:lnTo>
                          <a:pt x="0" y="32"/>
                        </a:lnTo>
                        <a:lnTo>
                          <a:pt x="2" y="24"/>
                        </a:lnTo>
                        <a:lnTo>
                          <a:pt x="5" y="19"/>
                        </a:lnTo>
                        <a:lnTo>
                          <a:pt x="12" y="13"/>
                        </a:lnTo>
                        <a:lnTo>
                          <a:pt x="17" y="11"/>
                        </a:lnTo>
                        <a:lnTo>
                          <a:pt x="21" y="9"/>
                        </a:lnTo>
                        <a:lnTo>
                          <a:pt x="33" y="5"/>
                        </a:lnTo>
                        <a:lnTo>
                          <a:pt x="42" y="1"/>
                        </a:lnTo>
                        <a:lnTo>
                          <a:pt x="45" y="0"/>
                        </a:lnTo>
                        <a:lnTo>
                          <a:pt x="46" y="0"/>
                        </a:lnTo>
                        <a:lnTo>
                          <a:pt x="70" y="1"/>
                        </a:lnTo>
                        <a:lnTo>
                          <a:pt x="92" y="3"/>
                        </a:lnTo>
                        <a:lnTo>
                          <a:pt x="99" y="4"/>
                        </a:lnTo>
                        <a:lnTo>
                          <a:pt x="105" y="5"/>
                        </a:lnTo>
                        <a:lnTo>
                          <a:pt x="114" y="7"/>
                        </a:lnTo>
                        <a:lnTo>
                          <a:pt x="117" y="8"/>
                        </a:lnTo>
                        <a:lnTo>
                          <a:pt x="117" y="9"/>
                        </a:lnTo>
                        <a:lnTo>
                          <a:pt x="114" y="9"/>
                        </a:lnTo>
                        <a:lnTo>
                          <a:pt x="109" y="9"/>
                        </a:lnTo>
                        <a:lnTo>
                          <a:pt x="105" y="9"/>
                        </a:lnTo>
                        <a:lnTo>
                          <a:pt x="102" y="9"/>
                        </a:lnTo>
                        <a:close/>
                      </a:path>
                    </a:pathLst>
                  </a:custGeom>
                  <a:solidFill>
                    <a:srgbClr val="000000"/>
                  </a:solidFill>
                  <a:ln w="9525">
                    <a:noFill/>
                    <a:round/>
                    <a:headEnd/>
                    <a:tailEnd/>
                  </a:ln>
                </p:spPr>
                <p:txBody>
                  <a:bodyPr/>
                  <a:lstStyle/>
                  <a:p>
                    <a:endParaRPr lang="en-US" sz="1350" dirty="0"/>
                  </a:p>
                </p:txBody>
              </p:sp>
              <p:pic>
                <p:nvPicPr>
                  <p:cNvPr id="402" name="Picture 128"/>
                  <p:cNvPicPr>
                    <a:picLocks noChangeAspect="1" noChangeArrowheads="1"/>
                  </p:cNvPicPr>
                  <p:nvPr/>
                </p:nvPicPr>
                <p:blipFill>
                  <a:blip r:embed="rId17" cstate="screen"/>
                  <a:srcRect/>
                  <a:stretch>
                    <a:fillRect/>
                  </a:stretch>
                </p:blipFill>
                <p:spPr bwMode="auto">
                  <a:xfrm>
                    <a:off x="3543" y="2912"/>
                    <a:ext cx="149" cy="66"/>
                  </a:xfrm>
                  <a:prstGeom prst="rect">
                    <a:avLst/>
                  </a:prstGeom>
                  <a:noFill/>
                  <a:ln w="9525">
                    <a:noFill/>
                    <a:miter lim="800000"/>
                    <a:headEnd/>
                    <a:tailEnd/>
                  </a:ln>
                </p:spPr>
              </p:pic>
            </p:grpSp>
            <p:sp>
              <p:nvSpPr>
                <p:cNvPr id="398" name="Freeform 129"/>
                <p:cNvSpPr>
                  <a:spLocks/>
                </p:cNvSpPr>
                <p:nvPr/>
              </p:nvSpPr>
              <p:spPr bwMode="auto">
                <a:xfrm>
                  <a:off x="3544" y="2912"/>
                  <a:ext cx="147" cy="64"/>
                </a:xfrm>
                <a:custGeom>
                  <a:avLst/>
                  <a:gdLst>
                    <a:gd name="T0" fmla="*/ 102 w 295"/>
                    <a:gd name="T1" fmla="*/ 9 h 129"/>
                    <a:gd name="T2" fmla="*/ 130 w 295"/>
                    <a:gd name="T3" fmla="*/ 13 h 129"/>
                    <a:gd name="T4" fmla="*/ 154 w 295"/>
                    <a:gd name="T5" fmla="*/ 17 h 129"/>
                    <a:gd name="T6" fmla="*/ 177 w 295"/>
                    <a:gd name="T7" fmla="*/ 21 h 129"/>
                    <a:gd name="T8" fmla="*/ 198 w 295"/>
                    <a:gd name="T9" fmla="*/ 25 h 129"/>
                    <a:gd name="T10" fmla="*/ 218 w 295"/>
                    <a:gd name="T11" fmla="*/ 31 h 129"/>
                    <a:gd name="T12" fmla="*/ 237 w 295"/>
                    <a:gd name="T13" fmla="*/ 38 h 129"/>
                    <a:gd name="T14" fmla="*/ 258 w 295"/>
                    <a:gd name="T15" fmla="*/ 47 h 129"/>
                    <a:gd name="T16" fmla="*/ 279 w 295"/>
                    <a:gd name="T17" fmla="*/ 58 h 129"/>
                    <a:gd name="T18" fmla="*/ 285 w 295"/>
                    <a:gd name="T19" fmla="*/ 67 h 129"/>
                    <a:gd name="T20" fmla="*/ 290 w 295"/>
                    <a:gd name="T21" fmla="*/ 78 h 129"/>
                    <a:gd name="T22" fmla="*/ 293 w 295"/>
                    <a:gd name="T23" fmla="*/ 88 h 129"/>
                    <a:gd name="T24" fmla="*/ 295 w 295"/>
                    <a:gd name="T25" fmla="*/ 99 h 129"/>
                    <a:gd name="T26" fmla="*/ 293 w 295"/>
                    <a:gd name="T27" fmla="*/ 108 h 129"/>
                    <a:gd name="T28" fmla="*/ 286 w 295"/>
                    <a:gd name="T29" fmla="*/ 117 h 129"/>
                    <a:gd name="T30" fmla="*/ 280 w 295"/>
                    <a:gd name="T31" fmla="*/ 121 h 129"/>
                    <a:gd name="T32" fmla="*/ 274 w 295"/>
                    <a:gd name="T33" fmla="*/ 123 h 129"/>
                    <a:gd name="T34" fmla="*/ 265 w 295"/>
                    <a:gd name="T35" fmla="*/ 126 h 129"/>
                    <a:gd name="T36" fmla="*/ 255 w 295"/>
                    <a:gd name="T37" fmla="*/ 129 h 129"/>
                    <a:gd name="T38" fmla="*/ 227 w 295"/>
                    <a:gd name="T39" fmla="*/ 127 h 129"/>
                    <a:gd name="T40" fmla="*/ 196 w 295"/>
                    <a:gd name="T41" fmla="*/ 127 h 129"/>
                    <a:gd name="T42" fmla="*/ 165 w 295"/>
                    <a:gd name="T43" fmla="*/ 125 h 129"/>
                    <a:gd name="T44" fmla="*/ 134 w 295"/>
                    <a:gd name="T45" fmla="*/ 123 h 129"/>
                    <a:gd name="T46" fmla="*/ 105 w 295"/>
                    <a:gd name="T47" fmla="*/ 119 h 129"/>
                    <a:gd name="T48" fmla="*/ 80 w 295"/>
                    <a:gd name="T49" fmla="*/ 115 h 129"/>
                    <a:gd name="T50" fmla="*/ 68 w 295"/>
                    <a:gd name="T51" fmla="*/ 111 h 129"/>
                    <a:gd name="T52" fmla="*/ 59 w 295"/>
                    <a:gd name="T53" fmla="*/ 108 h 129"/>
                    <a:gd name="T54" fmla="*/ 52 w 295"/>
                    <a:gd name="T55" fmla="*/ 104 h 129"/>
                    <a:gd name="T56" fmla="*/ 46 w 295"/>
                    <a:gd name="T57" fmla="*/ 99 h 129"/>
                    <a:gd name="T58" fmla="*/ 37 w 295"/>
                    <a:gd name="T59" fmla="*/ 91 h 129"/>
                    <a:gd name="T60" fmla="*/ 28 w 295"/>
                    <a:gd name="T61" fmla="*/ 83 h 129"/>
                    <a:gd name="T62" fmla="*/ 15 w 295"/>
                    <a:gd name="T63" fmla="*/ 70 h 129"/>
                    <a:gd name="T64" fmla="*/ 6 w 295"/>
                    <a:gd name="T65" fmla="*/ 56 h 129"/>
                    <a:gd name="T66" fmla="*/ 2 w 295"/>
                    <a:gd name="T67" fmla="*/ 48 h 129"/>
                    <a:gd name="T68" fmla="*/ 0 w 295"/>
                    <a:gd name="T69" fmla="*/ 39 h 129"/>
                    <a:gd name="T70" fmla="*/ 0 w 295"/>
                    <a:gd name="T71" fmla="*/ 32 h 129"/>
                    <a:gd name="T72" fmla="*/ 2 w 295"/>
                    <a:gd name="T73" fmla="*/ 24 h 129"/>
                    <a:gd name="T74" fmla="*/ 5 w 295"/>
                    <a:gd name="T75" fmla="*/ 19 h 129"/>
                    <a:gd name="T76" fmla="*/ 12 w 295"/>
                    <a:gd name="T77" fmla="*/ 13 h 129"/>
                    <a:gd name="T78" fmla="*/ 17 w 295"/>
                    <a:gd name="T79" fmla="*/ 11 h 129"/>
                    <a:gd name="T80" fmla="*/ 21 w 295"/>
                    <a:gd name="T81" fmla="*/ 9 h 129"/>
                    <a:gd name="T82" fmla="*/ 33 w 295"/>
                    <a:gd name="T83" fmla="*/ 5 h 129"/>
                    <a:gd name="T84" fmla="*/ 42 w 295"/>
                    <a:gd name="T85" fmla="*/ 1 h 129"/>
                    <a:gd name="T86" fmla="*/ 45 w 295"/>
                    <a:gd name="T87" fmla="*/ 0 h 129"/>
                    <a:gd name="T88" fmla="*/ 46 w 295"/>
                    <a:gd name="T89" fmla="*/ 0 h 129"/>
                    <a:gd name="T90" fmla="*/ 70 w 295"/>
                    <a:gd name="T91" fmla="*/ 1 h 129"/>
                    <a:gd name="T92" fmla="*/ 92 w 295"/>
                    <a:gd name="T93" fmla="*/ 3 h 129"/>
                    <a:gd name="T94" fmla="*/ 99 w 295"/>
                    <a:gd name="T95" fmla="*/ 4 h 129"/>
                    <a:gd name="T96" fmla="*/ 105 w 295"/>
                    <a:gd name="T97" fmla="*/ 5 h 129"/>
                    <a:gd name="T98" fmla="*/ 114 w 295"/>
                    <a:gd name="T99" fmla="*/ 7 h 129"/>
                    <a:gd name="T100" fmla="*/ 117 w 295"/>
                    <a:gd name="T101" fmla="*/ 8 h 129"/>
                    <a:gd name="T102" fmla="*/ 117 w 295"/>
                    <a:gd name="T103" fmla="*/ 9 h 129"/>
                    <a:gd name="T104" fmla="*/ 114 w 295"/>
                    <a:gd name="T105" fmla="*/ 9 h 129"/>
                    <a:gd name="T106" fmla="*/ 109 w 295"/>
                    <a:gd name="T107" fmla="*/ 9 h 129"/>
                    <a:gd name="T108" fmla="*/ 105 w 295"/>
                    <a:gd name="T109" fmla="*/ 9 h 129"/>
                    <a:gd name="T110" fmla="*/ 102 w 295"/>
                    <a:gd name="T111" fmla="*/ 9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5"/>
                    <a:gd name="T169" fmla="*/ 0 h 129"/>
                    <a:gd name="T170" fmla="*/ 295 w 295"/>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5" h="129">
                      <a:moveTo>
                        <a:pt x="102" y="9"/>
                      </a:moveTo>
                      <a:lnTo>
                        <a:pt x="130" y="13"/>
                      </a:lnTo>
                      <a:lnTo>
                        <a:pt x="154" y="17"/>
                      </a:lnTo>
                      <a:lnTo>
                        <a:pt x="177" y="21"/>
                      </a:lnTo>
                      <a:lnTo>
                        <a:pt x="198" y="25"/>
                      </a:lnTo>
                      <a:lnTo>
                        <a:pt x="218" y="31"/>
                      </a:lnTo>
                      <a:lnTo>
                        <a:pt x="237" y="38"/>
                      </a:lnTo>
                      <a:lnTo>
                        <a:pt x="258" y="47"/>
                      </a:lnTo>
                      <a:lnTo>
                        <a:pt x="279" y="58"/>
                      </a:lnTo>
                      <a:lnTo>
                        <a:pt x="285" y="67"/>
                      </a:lnTo>
                      <a:lnTo>
                        <a:pt x="290" y="78"/>
                      </a:lnTo>
                      <a:lnTo>
                        <a:pt x="293" y="88"/>
                      </a:lnTo>
                      <a:lnTo>
                        <a:pt x="295" y="99"/>
                      </a:lnTo>
                      <a:lnTo>
                        <a:pt x="293" y="108"/>
                      </a:lnTo>
                      <a:lnTo>
                        <a:pt x="286" y="117"/>
                      </a:lnTo>
                      <a:lnTo>
                        <a:pt x="280" y="121"/>
                      </a:lnTo>
                      <a:lnTo>
                        <a:pt x="274" y="123"/>
                      </a:lnTo>
                      <a:lnTo>
                        <a:pt x="265" y="126"/>
                      </a:lnTo>
                      <a:lnTo>
                        <a:pt x="255" y="129"/>
                      </a:lnTo>
                      <a:lnTo>
                        <a:pt x="227" y="127"/>
                      </a:lnTo>
                      <a:lnTo>
                        <a:pt x="196" y="127"/>
                      </a:lnTo>
                      <a:lnTo>
                        <a:pt x="165" y="125"/>
                      </a:lnTo>
                      <a:lnTo>
                        <a:pt x="134" y="123"/>
                      </a:lnTo>
                      <a:lnTo>
                        <a:pt x="105" y="119"/>
                      </a:lnTo>
                      <a:lnTo>
                        <a:pt x="80" y="115"/>
                      </a:lnTo>
                      <a:lnTo>
                        <a:pt x="68" y="111"/>
                      </a:lnTo>
                      <a:lnTo>
                        <a:pt x="59" y="108"/>
                      </a:lnTo>
                      <a:lnTo>
                        <a:pt x="52" y="104"/>
                      </a:lnTo>
                      <a:lnTo>
                        <a:pt x="46" y="99"/>
                      </a:lnTo>
                      <a:lnTo>
                        <a:pt x="37" y="91"/>
                      </a:lnTo>
                      <a:lnTo>
                        <a:pt x="28" y="83"/>
                      </a:lnTo>
                      <a:lnTo>
                        <a:pt x="15" y="70"/>
                      </a:lnTo>
                      <a:lnTo>
                        <a:pt x="6" y="56"/>
                      </a:lnTo>
                      <a:lnTo>
                        <a:pt x="2" y="48"/>
                      </a:lnTo>
                      <a:lnTo>
                        <a:pt x="0" y="39"/>
                      </a:lnTo>
                      <a:lnTo>
                        <a:pt x="0" y="32"/>
                      </a:lnTo>
                      <a:lnTo>
                        <a:pt x="2" y="24"/>
                      </a:lnTo>
                      <a:lnTo>
                        <a:pt x="5" y="19"/>
                      </a:lnTo>
                      <a:lnTo>
                        <a:pt x="12" y="13"/>
                      </a:lnTo>
                      <a:lnTo>
                        <a:pt x="17" y="11"/>
                      </a:lnTo>
                      <a:lnTo>
                        <a:pt x="21" y="9"/>
                      </a:lnTo>
                      <a:lnTo>
                        <a:pt x="33" y="5"/>
                      </a:lnTo>
                      <a:lnTo>
                        <a:pt x="42" y="1"/>
                      </a:lnTo>
                      <a:lnTo>
                        <a:pt x="45" y="0"/>
                      </a:lnTo>
                      <a:lnTo>
                        <a:pt x="46" y="0"/>
                      </a:lnTo>
                      <a:lnTo>
                        <a:pt x="70" y="1"/>
                      </a:lnTo>
                      <a:lnTo>
                        <a:pt x="92" y="3"/>
                      </a:lnTo>
                      <a:lnTo>
                        <a:pt x="99" y="4"/>
                      </a:lnTo>
                      <a:lnTo>
                        <a:pt x="105" y="5"/>
                      </a:lnTo>
                      <a:lnTo>
                        <a:pt x="114" y="7"/>
                      </a:lnTo>
                      <a:lnTo>
                        <a:pt x="117" y="8"/>
                      </a:lnTo>
                      <a:lnTo>
                        <a:pt x="117" y="9"/>
                      </a:lnTo>
                      <a:lnTo>
                        <a:pt x="114" y="9"/>
                      </a:lnTo>
                      <a:lnTo>
                        <a:pt x="109" y="9"/>
                      </a:lnTo>
                      <a:lnTo>
                        <a:pt x="105" y="9"/>
                      </a:lnTo>
                      <a:lnTo>
                        <a:pt x="102" y="9"/>
                      </a:lnTo>
                      <a:close/>
                    </a:path>
                  </a:pathLst>
                </a:custGeom>
                <a:noFill/>
                <a:ln w="6350">
                  <a:solidFill>
                    <a:srgbClr val="000000"/>
                  </a:solidFill>
                  <a:prstDash val="solid"/>
                  <a:round/>
                  <a:headEnd/>
                  <a:tailEnd/>
                </a:ln>
              </p:spPr>
              <p:txBody>
                <a:bodyPr/>
                <a:lstStyle/>
                <a:p>
                  <a:endParaRPr lang="en-US" sz="1350" dirty="0"/>
                </a:p>
              </p:txBody>
            </p:sp>
          </p:grpSp>
          <p:grpSp>
            <p:nvGrpSpPr>
              <p:cNvPr id="50" name="Group 130"/>
              <p:cNvGrpSpPr>
                <a:grpSpLocks/>
              </p:cNvGrpSpPr>
              <p:nvPr/>
            </p:nvGrpSpPr>
            <p:grpSpPr bwMode="auto">
              <a:xfrm>
                <a:off x="2001" y="2739"/>
                <a:ext cx="82" cy="77"/>
                <a:chOff x="2001" y="2739"/>
                <a:chExt cx="82" cy="77"/>
              </a:xfrm>
            </p:grpSpPr>
            <p:grpSp>
              <p:nvGrpSpPr>
                <p:cNvPr id="391" name="Group 131"/>
                <p:cNvGrpSpPr>
                  <a:grpSpLocks/>
                </p:cNvGrpSpPr>
                <p:nvPr/>
              </p:nvGrpSpPr>
              <p:grpSpPr bwMode="auto">
                <a:xfrm>
                  <a:off x="2001" y="2739"/>
                  <a:ext cx="82" cy="77"/>
                  <a:chOff x="2001" y="2739"/>
                  <a:chExt cx="82" cy="77"/>
                </a:xfrm>
              </p:grpSpPr>
              <p:pic>
                <p:nvPicPr>
                  <p:cNvPr id="393" name="Picture 132"/>
                  <p:cNvPicPr>
                    <a:picLocks noChangeAspect="1" noChangeArrowheads="1"/>
                  </p:cNvPicPr>
                  <p:nvPr/>
                </p:nvPicPr>
                <p:blipFill>
                  <a:blip r:embed="rId12" cstate="screen"/>
                  <a:srcRect/>
                  <a:stretch>
                    <a:fillRect/>
                  </a:stretch>
                </p:blipFill>
                <p:spPr bwMode="auto">
                  <a:xfrm>
                    <a:off x="2001" y="2739"/>
                    <a:ext cx="82" cy="77"/>
                  </a:xfrm>
                  <a:prstGeom prst="rect">
                    <a:avLst/>
                  </a:prstGeom>
                  <a:noFill/>
                  <a:ln w="9525">
                    <a:noFill/>
                    <a:miter lim="800000"/>
                    <a:headEnd/>
                    <a:tailEnd/>
                  </a:ln>
                </p:spPr>
              </p:pic>
              <p:sp>
                <p:nvSpPr>
                  <p:cNvPr id="394" name="Freeform 133"/>
                  <p:cNvSpPr>
                    <a:spLocks/>
                  </p:cNvSpPr>
                  <p:nvPr/>
                </p:nvSpPr>
                <p:spPr bwMode="auto">
                  <a:xfrm>
                    <a:off x="2002" y="2740"/>
                    <a:ext cx="79" cy="74"/>
                  </a:xfrm>
                  <a:custGeom>
                    <a:avLst/>
                    <a:gdLst>
                      <a:gd name="T0" fmla="*/ 0 w 159"/>
                      <a:gd name="T1" fmla="*/ 28 h 149"/>
                      <a:gd name="T2" fmla="*/ 2 w 159"/>
                      <a:gd name="T3" fmla="*/ 32 h 149"/>
                      <a:gd name="T4" fmla="*/ 3 w 159"/>
                      <a:gd name="T5" fmla="*/ 37 h 149"/>
                      <a:gd name="T6" fmla="*/ 7 w 159"/>
                      <a:gd name="T7" fmla="*/ 51 h 149"/>
                      <a:gd name="T8" fmla="*/ 12 w 159"/>
                      <a:gd name="T9" fmla="*/ 68 h 149"/>
                      <a:gd name="T10" fmla="*/ 16 w 159"/>
                      <a:gd name="T11" fmla="*/ 87 h 149"/>
                      <a:gd name="T12" fmla="*/ 22 w 159"/>
                      <a:gd name="T13" fmla="*/ 106 h 149"/>
                      <a:gd name="T14" fmla="*/ 27 w 159"/>
                      <a:gd name="T15" fmla="*/ 122 h 149"/>
                      <a:gd name="T16" fmla="*/ 30 w 159"/>
                      <a:gd name="T17" fmla="*/ 128 h 149"/>
                      <a:gd name="T18" fmla="*/ 31 w 159"/>
                      <a:gd name="T19" fmla="*/ 134 h 149"/>
                      <a:gd name="T20" fmla="*/ 34 w 159"/>
                      <a:gd name="T21" fmla="*/ 138 h 149"/>
                      <a:gd name="T22" fmla="*/ 35 w 159"/>
                      <a:gd name="T23" fmla="*/ 141 h 149"/>
                      <a:gd name="T24" fmla="*/ 43 w 159"/>
                      <a:gd name="T25" fmla="*/ 145 h 149"/>
                      <a:gd name="T26" fmla="*/ 52 w 159"/>
                      <a:gd name="T27" fmla="*/ 147 h 149"/>
                      <a:gd name="T28" fmla="*/ 62 w 159"/>
                      <a:gd name="T29" fmla="*/ 147 h 149"/>
                      <a:gd name="T30" fmla="*/ 71 w 159"/>
                      <a:gd name="T31" fmla="*/ 149 h 149"/>
                      <a:gd name="T32" fmla="*/ 88 w 159"/>
                      <a:gd name="T33" fmla="*/ 149 h 149"/>
                      <a:gd name="T34" fmla="*/ 108 w 159"/>
                      <a:gd name="T35" fmla="*/ 149 h 149"/>
                      <a:gd name="T36" fmla="*/ 125 w 159"/>
                      <a:gd name="T37" fmla="*/ 146 h 149"/>
                      <a:gd name="T38" fmla="*/ 134 w 159"/>
                      <a:gd name="T39" fmla="*/ 145 h 149"/>
                      <a:gd name="T40" fmla="*/ 141 w 159"/>
                      <a:gd name="T41" fmla="*/ 141 h 149"/>
                      <a:gd name="T42" fmla="*/ 146 w 159"/>
                      <a:gd name="T43" fmla="*/ 135 h 149"/>
                      <a:gd name="T44" fmla="*/ 150 w 159"/>
                      <a:gd name="T45" fmla="*/ 128 h 149"/>
                      <a:gd name="T46" fmla="*/ 156 w 159"/>
                      <a:gd name="T47" fmla="*/ 112 h 149"/>
                      <a:gd name="T48" fmla="*/ 158 w 159"/>
                      <a:gd name="T49" fmla="*/ 106 h 149"/>
                      <a:gd name="T50" fmla="*/ 159 w 159"/>
                      <a:gd name="T51" fmla="*/ 99 h 149"/>
                      <a:gd name="T52" fmla="*/ 159 w 159"/>
                      <a:gd name="T53" fmla="*/ 94 h 149"/>
                      <a:gd name="T54" fmla="*/ 159 w 159"/>
                      <a:gd name="T55" fmla="*/ 92 h 149"/>
                      <a:gd name="T56" fmla="*/ 156 w 159"/>
                      <a:gd name="T57" fmla="*/ 72 h 149"/>
                      <a:gd name="T58" fmla="*/ 153 w 159"/>
                      <a:gd name="T59" fmla="*/ 62 h 149"/>
                      <a:gd name="T60" fmla="*/ 150 w 159"/>
                      <a:gd name="T61" fmla="*/ 52 h 149"/>
                      <a:gd name="T62" fmla="*/ 146 w 159"/>
                      <a:gd name="T63" fmla="*/ 45 h 149"/>
                      <a:gd name="T64" fmla="*/ 141 w 159"/>
                      <a:gd name="T65" fmla="*/ 37 h 149"/>
                      <a:gd name="T66" fmla="*/ 130 w 159"/>
                      <a:gd name="T67" fmla="*/ 21 h 149"/>
                      <a:gd name="T68" fmla="*/ 124 w 159"/>
                      <a:gd name="T69" fmla="*/ 15 h 149"/>
                      <a:gd name="T70" fmla="*/ 119 w 159"/>
                      <a:gd name="T71" fmla="*/ 9 h 149"/>
                      <a:gd name="T72" fmla="*/ 116 w 159"/>
                      <a:gd name="T73" fmla="*/ 5 h 149"/>
                      <a:gd name="T74" fmla="*/ 115 w 159"/>
                      <a:gd name="T75" fmla="*/ 4 h 149"/>
                      <a:gd name="T76" fmla="*/ 94 w 159"/>
                      <a:gd name="T77" fmla="*/ 5 h 149"/>
                      <a:gd name="T78" fmla="*/ 75 w 159"/>
                      <a:gd name="T79" fmla="*/ 5 h 149"/>
                      <a:gd name="T80" fmla="*/ 59 w 159"/>
                      <a:gd name="T81" fmla="*/ 5 h 149"/>
                      <a:gd name="T82" fmla="*/ 46 w 159"/>
                      <a:gd name="T83" fmla="*/ 4 h 149"/>
                      <a:gd name="T84" fmla="*/ 35 w 159"/>
                      <a:gd name="T85" fmla="*/ 3 h 149"/>
                      <a:gd name="T86" fmla="*/ 25 w 159"/>
                      <a:gd name="T87" fmla="*/ 1 h 149"/>
                      <a:gd name="T88" fmla="*/ 18 w 159"/>
                      <a:gd name="T89" fmla="*/ 1 h 149"/>
                      <a:gd name="T90" fmla="*/ 12 w 159"/>
                      <a:gd name="T91" fmla="*/ 0 h 149"/>
                      <a:gd name="T92" fmla="*/ 5 w 159"/>
                      <a:gd name="T93" fmla="*/ 0 h 149"/>
                      <a:gd name="T94" fmla="*/ 2 w 159"/>
                      <a:gd name="T95" fmla="*/ 4 h 149"/>
                      <a:gd name="T96" fmla="*/ 0 w 159"/>
                      <a:gd name="T97" fmla="*/ 8 h 149"/>
                      <a:gd name="T98" fmla="*/ 0 w 159"/>
                      <a:gd name="T99" fmla="*/ 13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2" y="32"/>
                        </a:lnTo>
                        <a:lnTo>
                          <a:pt x="3" y="37"/>
                        </a:lnTo>
                        <a:lnTo>
                          <a:pt x="7" y="51"/>
                        </a:lnTo>
                        <a:lnTo>
                          <a:pt x="12" y="68"/>
                        </a:lnTo>
                        <a:lnTo>
                          <a:pt x="16" y="87"/>
                        </a:lnTo>
                        <a:lnTo>
                          <a:pt x="22" y="106"/>
                        </a:lnTo>
                        <a:lnTo>
                          <a:pt x="27" y="122"/>
                        </a:lnTo>
                        <a:lnTo>
                          <a:pt x="30" y="128"/>
                        </a:lnTo>
                        <a:lnTo>
                          <a:pt x="31" y="134"/>
                        </a:lnTo>
                        <a:lnTo>
                          <a:pt x="34" y="138"/>
                        </a:lnTo>
                        <a:lnTo>
                          <a:pt x="35" y="141"/>
                        </a:lnTo>
                        <a:lnTo>
                          <a:pt x="43" y="145"/>
                        </a:lnTo>
                        <a:lnTo>
                          <a:pt x="52" y="147"/>
                        </a:lnTo>
                        <a:lnTo>
                          <a:pt x="62" y="147"/>
                        </a:lnTo>
                        <a:lnTo>
                          <a:pt x="71" y="149"/>
                        </a:lnTo>
                        <a:lnTo>
                          <a:pt x="88" y="149"/>
                        </a:lnTo>
                        <a:lnTo>
                          <a:pt x="108" y="149"/>
                        </a:lnTo>
                        <a:lnTo>
                          <a:pt x="125" y="146"/>
                        </a:lnTo>
                        <a:lnTo>
                          <a:pt x="134" y="145"/>
                        </a:lnTo>
                        <a:lnTo>
                          <a:pt x="141" y="141"/>
                        </a:lnTo>
                        <a:lnTo>
                          <a:pt x="146" y="135"/>
                        </a:lnTo>
                        <a:lnTo>
                          <a:pt x="150" y="128"/>
                        </a:lnTo>
                        <a:lnTo>
                          <a:pt x="156" y="112"/>
                        </a:lnTo>
                        <a:lnTo>
                          <a:pt x="158" y="106"/>
                        </a:lnTo>
                        <a:lnTo>
                          <a:pt x="159" y="99"/>
                        </a:lnTo>
                        <a:lnTo>
                          <a:pt x="159" y="94"/>
                        </a:lnTo>
                        <a:lnTo>
                          <a:pt x="159" y="92"/>
                        </a:lnTo>
                        <a:lnTo>
                          <a:pt x="156" y="72"/>
                        </a:lnTo>
                        <a:lnTo>
                          <a:pt x="153" y="62"/>
                        </a:lnTo>
                        <a:lnTo>
                          <a:pt x="150" y="52"/>
                        </a:lnTo>
                        <a:lnTo>
                          <a:pt x="146" y="45"/>
                        </a:lnTo>
                        <a:lnTo>
                          <a:pt x="141" y="37"/>
                        </a:lnTo>
                        <a:lnTo>
                          <a:pt x="130" y="21"/>
                        </a:lnTo>
                        <a:lnTo>
                          <a:pt x="124" y="15"/>
                        </a:lnTo>
                        <a:lnTo>
                          <a:pt x="119" y="9"/>
                        </a:lnTo>
                        <a:lnTo>
                          <a:pt x="116" y="5"/>
                        </a:lnTo>
                        <a:lnTo>
                          <a:pt x="115" y="4"/>
                        </a:lnTo>
                        <a:lnTo>
                          <a:pt x="94" y="5"/>
                        </a:lnTo>
                        <a:lnTo>
                          <a:pt x="75" y="5"/>
                        </a:lnTo>
                        <a:lnTo>
                          <a:pt x="59" y="5"/>
                        </a:lnTo>
                        <a:lnTo>
                          <a:pt x="46" y="4"/>
                        </a:lnTo>
                        <a:lnTo>
                          <a:pt x="35" y="3"/>
                        </a:lnTo>
                        <a:lnTo>
                          <a:pt x="25" y="1"/>
                        </a:lnTo>
                        <a:lnTo>
                          <a:pt x="18" y="1"/>
                        </a:lnTo>
                        <a:lnTo>
                          <a:pt x="12" y="0"/>
                        </a:lnTo>
                        <a:lnTo>
                          <a:pt x="5" y="0"/>
                        </a:lnTo>
                        <a:lnTo>
                          <a:pt x="2" y="4"/>
                        </a:lnTo>
                        <a:lnTo>
                          <a:pt x="0" y="8"/>
                        </a:lnTo>
                        <a:lnTo>
                          <a:pt x="0" y="13"/>
                        </a:lnTo>
                        <a:lnTo>
                          <a:pt x="0" y="20"/>
                        </a:lnTo>
                        <a:lnTo>
                          <a:pt x="0" y="28"/>
                        </a:lnTo>
                        <a:close/>
                      </a:path>
                    </a:pathLst>
                  </a:custGeom>
                  <a:noFill/>
                  <a:ln w="0">
                    <a:solidFill>
                      <a:srgbClr val="FFFFFF"/>
                    </a:solidFill>
                    <a:prstDash val="solid"/>
                    <a:round/>
                    <a:headEnd/>
                    <a:tailEnd/>
                  </a:ln>
                </p:spPr>
                <p:txBody>
                  <a:bodyPr/>
                  <a:lstStyle/>
                  <a:p>
                    <a:endParaRPr lang="en-US" sz="1350" dirty="0"/>
                  </a:p>
                </p:txBody>
              </p:sp>
              <p:sp>
                <p:nvSpPr>
                  <p:cNvPr id="395" name="Freeform 134"/>
                  <p:cNvSpPr>
                    <a:spLocks/>
                  </p:cNvSpPr>
                  <p:nvPr/>
                </p:nvSpPr>
                <p:spPr bwMode="auto">
                  <a:xfrm>
                    <a:off x="2002" y="2740"/>
                    <a:ext cx="79" cy="74"/>
                  </a:xfrm>
                  <a:custGeom>
                    <a:avLst/>
                    <a:gdLst>
                      <a:gd name="T0" fmla="*/ 0 w 159"/>
                      <a:gd name="T1" fmla="*/ 28 h 149"/>
                      <a:gd name="T2" fmla="*/ 2 w 159"/>
                      <a:gd name="T3" fmla="*/ 32 h 149"/>
                      <a:gd name="T4" fmla="*/ 3 w 159"/>
                      <a:gd name="T5" fmla="*/ 37 h 149"/>
                      <a:gd name="T6" fmla="*/ 7 w 159"/>
                      <a:gd name="T7" fmla="*/ 51 h 149"/>
                      <a:gd name="T8" fmla="*/ 12 w 159"/>
                      <a:gd name="T9" fmla="*/ 68 h 149"/>
                      <a:gd name="T10" fmla="*/ 16 w 159"/>
                      <a:gd name="T11" fmla="*/ 87 h 149"/>
                      <a:gd name="T12" fmla="*/ 22 w 159"/>
                      <a:gd name="T13" fmla="*/ 106 h 149"/>
                      <a:gd name="T14" fmla="*/ 27 w 159"/>
                      <a:gd name="T15" fmla="*/ 122 h 149"/>
                      <a:gd name="T16" fmla="*/ 30 w 159"/>
                      <a:gd name="T17" fmla="*/ 128 h 149"/>
                      <a:gd name="T18" fmla="*/ 31 w 159"/>
                      <a:gd name="T19" fmla="*/ 134 h 149"/>
                      <a:gd name="T20" fmla="*/ 34 w 159"/>
                      <a:gd name="T21" fmla="*/ 138 h 149"/>
                      <a:gd name="T22" fmla="*/ 35 w 159"/>
                      <a:gd name="T23" fmla="*/ 141 h 149"/>
                      <a:gd name="T24" fmla="*/ 43 w 159"/>
                      <a:gd name="T25" fmla="*/ 145 h 149"/>
                      <a:gd name="T26" fmla="*/ 52 w 159"/>
                      <a:gd name="T27" fmla="*/ 147 h 149"/>
                      <a:gd name="T28" fmla="*/ 62 w 159"/>
                      <a:gd name="T29" fmla="*/ 147 h 149"/>
                      <a:gd name="T30" fmla="*/ 71 w 159"/>
                      <a:gd name="T31" fmla="*/ 149 h 149"/>
                      <a:gd name="T32" fmla="*/ 88 w 159"/>
                      <a:gd name="T33" fmla="*/ 149 h 149"/>
                      <a:gd name="T34" fmla="*/ 108 w 159"/>
                      <a:gd name="T35" fmla="*/ 149 h 149"/>
                      <a:gd name="T36" fmla="*/ 125 w 159"/>
                      <a:gd name="T37" fmla="*/ 146 h 149"/>
                      <a:gd name="T38" fmla="*/ 134 w 159"/>
                      <a:gd name="T39" fmla="*/ 145 h 149"/>
                      <a:gd name="T40" fmla="*/ 141 w 159"/>
                      <a:gd name="T41" fmla="*/ 141 h 149"/>
                      <a:gd name="T42" fmla="*/ 146 w 159"/>
                      <a:gd name="T43" fmla="*/ 135 h 149"/>
                      <a:gd name="T44" fmla="*/ 150 w 159"/>
                      <a:gd name="T45" fmla="*/ 128 h 149"/>
                      <a:gd name="T46" fmla="*/ 156 w 159"/>
                      <a:gd name="T47" fmla="*/ 112 h 149"/>
                      <a:gd name="T48" fmla="*/ 158 w 159"/>
                      <a:gd name="T49" fmla="*/ 106 h 149"/>
                      <a:gd name="T50" fmla="*/ 159 w 159"/>
                      <a:gd name="T51" fmla="*/ 99 h 149"/>
                      <a:gd name="T52" fmla="*/ 159 w 159"/>
                      <a:gd name="T53" fmla="*/ 94 h 149"/>
                      <a:gd name="T54" fmla="*/ 159 w 159"/>
                      <a:gd name="T55" fmla="*/ 92 h 149"/>
                      <a:gd name="T56" fmla="*/ 156 w 159"/>
                      <a:gd name="T57" fmla="*/ 72 h 149"/>
                      <a:gd name="T58" fmla="*/ 153 w 159"/>
                      <a:gd name="T59" fmla="*/ 62 h 149"/>
                      <a:gd name="T60" fmla="*/ 150 w 159"/>
                      <a:gd name="T61" fmla="*/ 52 h 149"/>
                      <a:gd name="T62" fmla="*/ 146 w 159"/>
                      <a:gd name="T63" fmla="*/ 45 h 149"/>
                      <a:gd name="T64" fmla="*/ 141 w 159"/>
                      <a:gd name="T65" fmla="*/ 37 h 149"/>
                      <a:gd name="T66" fmla="*/ 130 w 159"/>
                      <a:gd name="T67" fmla="*/ 21 h 149"/>
                      <a:gd name="T68" fmla="*/ 124 w 159"/>
                      <a:gd name="T69" fmla="*/ 15 h 149"/>
                      <a:gd name="T70" fmla="*/ 119 w 159"/>
                      <a:gd name="T71" fmla="*/ 9 h 149"/>
                      <a:gd name="T72" fmla="*/ 116 w 159"/>
                      <a:gd name="T73" fmla="*/ 5 h 149"/>
                      <a:gd name="T74" fmla="*/ 115 w 159"/>
                      <a:gd name="T75" fmla="*/ 4 h 149"/>
                      <a:gd name="T76" fmla="*/ 94 w 159"/>
                      <a:gd name="T77" fmla="*/ 5 h 149"/>
                      <a:gd name="T78" fmla="*/ 75 w 159"/>
                      <a:gd name="T79" fmla="*/ 5 h 149"/>
                      <a:gd name="T80" fmla="*/ 59 w 159"/>
                      <a:gd name="T81" fmla="*/ 5 h 149"/>
                      <a:gd name="T82" fmla="*/ 46 w 159"/>
                      <a:gd name="T83" fmla="*/ 4 h 149"/>
                      <a:gd name="T84" fmla="*/ 35 w 159"/>
                      <a:gd name="T85" fmla="*/ 3 h 149"/>
                      <a:gd name="T86" fmla="*/ 25 w 159"/>
                      <a:gd name="T87" fmla="*/ 1 h 149"/>
                      <a:gd name="T88" fmla="*/ 18 w 159"/>
                      <a:gd name="T89" fmla="*/ 1 h 149"/>
                      <a:gd name="T90" fmla="*/ 12 w 159"/>
                      <a:gd name="T91" fmla="*/ 0 h 149"/>
                      <a:gd name="T92" fmla="*/ 5 w 159"/>
                      <a:gd name="T93" fmla="*/ 0 h 149"/>
                      <a:gd name="T94" fmla="*/ 2 w 159"/>
                      <a:gd name="T95" fmla="*/ 4 h 149"/>
                      <a:gd name="T96" fmla="*/ 0 w 159"/>
                      <a:gd name="T97" fmla="*/ 8 h 149"/>
                      <a:gd name="T98" fmla="*/ 0 w 159"/>
                      <a:gd name="T99" fmla="*/ 13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2" y="32"/>
                        </a:lnTo>
                        <a:lnTo>
                          <a:pt x="3" y="37"/>
                        </a:lnTo>
                        <a:lnTo>
                          <a:pt x="7" y="51"/>
                        </a:lnTo>
                        <a:lnTo>
                          <a:pt x="12" y="68"/>
                        </a:lnTo>
                        <a:lnTo>
                          <a:pt x="16" y="87"/>
                        </a:lnTo>
                        <a:lnTo>
                          <a:pt x="22" y="106"/>
                        </a:lnTo>
                        <a:lnTo>
                          <a:pt x="27" y="122"/>
                        </a:lnTo>
                        <a:lnTo>
                          <a:pt x="30" y="128"/>
                        </a:lnTo>
                        <a:lnTo>
                          <a:pt x="31" y="134"/>
                        </a:lnTo>
                        <a:lnTo>
                          <a:pt x="34" y="138"/>
                        </a:lnTo>
                        <a:lnTo>
                          <a:pt x="35" y="141"/>
                        </a:lnTo>
                        <a:lnTo>
                          <a:pt x="43" y="145"/>
                        </a:lnTo>
                        <a:lnTo>
                          <a:pt x="52" y="147"/>
                        </a:lnTo>
                        <a:lnTo>
                          <a:pt x="62" y="147"/>
                        </a:lnTo>
                        <a:lnTo>
                          <a:pt x="71" y="149"/>
                        </a:lnTo>
                        <a:lnTo>
                          <a:pt x="88" y="149"/>
                        </a:lnTo>
                        <a:lnTo>
                          <a:pt x="108" y="149"/>
                        </a:lnTo>
                        <a:lnTo>
                          <a:pt x="125" y="146"/>
                        </a:lnTo>
                        <a:lnTo>
                          <a:pt x="134" y="145"/>
                        </a:lnTo>
                        <a:lnTo>
                          <a:pt x="141" y="141"/>
                        </a:lnTo>
                        <a:lnTo>
                          <a:pt x="146" y="135"/>
                        </a:lnTo>
                        <a:lnTo>
                          <a:pt x="150" y="128"/>
                        </a:lnTo>
                        <a:lnTo>
                          <a:pt x="156" y="112"/>
                        </a:lnTo>
                        <a:lnTo>
                          <a:pt x="158" y="106"/>
                        </a:lnTo>
                        <a:lnTo>
                          <a:pt x="159" y="99"/>
                        </a:lnTo>
                        <a:lnTo>
                          <a:pt x="159" y="94"/>
                        </a:lnTo>
                        <a:lnTo>
                          <a:pt x="159" y="92"/>
                        </a:lnTo>
                        <a:lnTo>
                          <a:pt x="156" y="72"/>
                        </a:lnTo>
                        <a:lnTo>
                          <a:pt x="153" y="62"/>
                        </a:lnTo>
                        <a:lnTo>
                          <a:pt x="150" y="52"/>
                        </a:lnTo>
                        <a:lnTo>
                          <a:pt x="146" y="45"/>
                        </a:lnTo>
                        <a:lnTo>
                          <a:pt x="141" y="37"/>
                        </a:lnTo>
                        <a:lnTo>
                          <a:pt x="130" y="21"/>
                        </a:lnTo>
                        <a:lnTo>
                          <a:pt x="124" y="15"/>
                        </a:lnTo>
                        <a:lnTo>
                          <a:pt x="119" y="9"/>
                        </a:lnTo>
                        <a:lnTo>
                          <a:pt x="116" y="5"/>
                        </a:lnTo>
                        <a:lnTo>
                          <a:pt x="115" y="4"/>
                        </a:lnTo>
                        <a:lnTo>
                          <a:pt x="94" y="5"/>
                        </a:lnTo>
                        <a:lnTo>
                          <a:pt x="75" y="5"/>
                        </a:lnTo>
                        <a:lnTo>
                          <a:pt x="59" y="5"/>
                        </a:lnTo>
                        <a:lnTo>
                          <a:pt x="46" y="4"/>
                        </a:lnTo>
                        <a:lnTo>
                          <a:pt x="35" y="3"/>
                        </a:lnTo>
                        <a:lnTo>
                          <a:pt x="25" y="1"/>
                        </a:lnTo>
                        <a:lnTo>
                          <a:pt x="18" y="1"/>
                        </a:lnTo>
                        <a:lnTo>
                          <a:pt x="12" y="0"/>
                        </a:lnTo>
                        <a:lnTo>
                          <a:pt x="5" y="0"/>
                        </a:lnTo>
                        <a:lnTo>
                          <a:pt x="2" y="4"/>
                        </a:lnTo>
                        <a:lnTo>
                          <a:pt x="0" y="8"/>
                        </a:lnTo>
                        <a:lnTo>
                          <a:pt x="0" y="13"/>
                        </a:lnTo>
                        <a:lnTo>
                          <a:pt x="0" y="20"/>
                        </a:lnTo>
                        <a:lnTo>
                          <a:pt x="0" y="28"/>
                        </a:lnTo>
                        <a:close/>
                      </a:path>
                    </a:pathLst>
                  </a:custGeom>
                  <a:solidFill>
                    <a:srgbClr val="000000"/>
                  </a:solidFill>
                  <a:ln w="9525">
                    <a:noFill/>
                    <a:round/>
                    <a:headEnd/>
                    <a:tailEnd/>
                  </a:ln>
                </p:spPr>
                <p:txBody>
                  <a:bodyPr/>
                  <a:lstStyle/>
                  <a:p>
                    <a:endParaRPr lang="en-US" sz="1350" dirty="0"/>
                  </a:p>
                </p:txBody>
              </p:sp>
              <p:pic>
                <p:nvPicPr>
                  <p:cNvPr id="396" name="Picture 135"/>
                  <p:cNvPicPr>
                    <a:picLocks noChangeAspect="1" noChangeArrowheads="1"/>
                  </p:cNvPicPr>
                  <p:nvPr/>
                </p:nvPicPr>
                <p:blipFill>
                  <a:blip r:embed="rId12" cstate="screen"/>
                  <a:srcRect/>
                  <a:stretch>
                    <a:fillRect/>
                  </a:stretch>
                </p:blipFill>
                <p:spPr bwMode="auto">
                  <a:xfrm>
                    <a:off x="2001" y="2739"/>
                    <a:ext cx="82" cy="77"/>
                  </a:xfrm>
                  <a:prstGeom prst="rect">
                    <a:avLst/>
                  </a:prstGeom>
                  <a:noFill/>
                  <a:ln w="9525">
                    <a:noFill/>
                    <a:miter lim="800000"/>
                    <a:headEnd/>
                    <a:tailEnd/>
                  </a:ln>
                </p:spPr>
              </p:pic>
            </p:grpSp>
            <p:sp>
              <p:nvSpPr>
                <p:cNvPr id="392" name="Freeform 136"/>
                <p:cNvSpPr>
                  <a:spLocks/>
                </p:cNvSpPr>
                <p:nvPr/>
              </p:nvSpPr>
              <p:spPr bwMode="auto">
                <a:xfrm>
                  <a:off x="2002" y="2740"/>
                  <a:ext cx="79" cy="74"/>
                </a:xfrm>
                <a:custGeom>
                  <a:avLst/>
                  <a:gdLst>
                    <a:gd name="T0" fmla="*/ 0 w 159"/>
                    <a:gd name="T1" fmla="*/ 28 h 149"/>
                    <a:gd name="T2" fmla="*/ 2 w 159"/>
                    <a:gd name="T3" fmla="*/ 32 h 149"/>
                    <a:gd name="T4" fmla="*/ 3 w 159"/>
                    <a:gd name="T5" fmla="*/ 37 h 149"/>
                    <a:gd name="T6" fmla="*/ 7 w 159"/>
                    <a:gd name="T7" fmla="*/ 51 h 149"/>
                    <a:gd name="T8" fmla="*/ 12 w 159"/>
                    <a:gd name="T9" fmla="*/ 68 h 149"/>
                    <a:gd name="T10" fmla="*/ 16 w 159"/>
                    <a:gd name="T11" fmla="*/ 87 h 149"/>
                    <a:gd name="T12" fmla="*/ 22 w 159"/>
                    <a:gd name="T13" fmla="*/ 106 h 149"/>
                    <a:gd name="T14" fmla="*/ 27 w 159"/>
                    <a:gd name="T15" fmla="*/ 122 h 149"/>
                    <a:gd name="T16" fmla="*/ 30 w 159"/>
                    <a:gd name="T17" fmla="*/ 128 h 149"/>
                    <a:gd name="T18" fmla="*/ 31 w 159"/>
                    <a:gd name="T19" fmla="*/ 134 h 149"/>
                    <a:gd name="T20" fmla="*/ 34 w 159"/>
                    <a:gd name="T21" fmla="*/ 138 h 149"/>
                    <a:gd name="T22" fmla="*/ 35 w 159"/>
                    <a:gd name="T23" fmla="*/ 141 h 149"/>
                    <a:gd name="T24" fmla="*/ 43 w 159"/>
                    <a:gd name="T25" fmla="*/ 145 h 149"/>
                    <a:gd name="T26" fmla="*/ 52 w 159"/>
                    <a:gd name="T27" fmla="*/ 147 h 149"/>
                    <a:gd name="T28" fmla="*/ 62 w 159"/>
                    <a:gd name="T29" fmla="*/ 147 h 149"/>
                    <a:gd name="T30" fmla="*/ 71 w 159"/>
                    <a:gd name="T31" fmla="*/ 149 h 149"/>
                    <a:gd name="T32" fmla="*/ 88 w 159"/>
                    <a:gd name="T33" fmla="*/ 149 h 149"/>
                    <a:gd name="T34" fmla="*/ 108 w 159"/>
                    <a:gd name="T35" fmla="*/ 149 h 149"/>
                    <a:gd name="T36" fmla="*/ 125 w 159"/>
                    <a:gd name="T37" fmla="*/ 146 h 149"/>
                    <a:gd name="T38" fmla="*/ 134 w 159"/>
                    <a:gd name="T39" fmla="*/ 145 h 149"/>
                    <a:gd name="T40" fmla="*/ 141 w 159"/>
                    <a:gd name="T41" fmla="*/ 141 h 149"/>
                    <a:gd name="T42" fmla="*/ 146 w 159"/>
                    <a:gd name="T43" fmla="*/ 135 h 149"/>
                    <a:gd name="T44" fmla="*/ 150 w 159"/>
                    <a:gd name="T45" fmla="*/ 128 h 149"/>
                    <a:gd name="T46" fmla="*/ 156 w 159"/>
                    <a:gd name="T47" fmla="*/ 112 h 149"/>
                    <a:gd name="T48" fmla="*/ 158 w 159"/>
                    <a:gd name="T49" fmla="*/ 106 h 149"/>
                    <a:gd name="T50" fmla="*/ 159 w 159"/>
                    <a:gd name="T51" fmla="*/ 99 h 149"/>
                    <a:gd name="T52" fmla="*/ 159 w 159"/>
                    <a:gd name="T53" fmla="*/ 94 h 149"/>
                    <a:gd name="T54" fmla="*/ 159 w 159"/>
                    <a:gd name="T55" fmla="*/ 92 h 149"/>
                    <a:gd name="T56" fmla="*/ 156 w 159"/>
                    <a:gd name="T57" fmla="*/ 72 h 149"/>
                    <a:gd name="T58" fmla="*/ 153 w 159"/>
                    <a:gd name="T59" fmla="*/ 62 h 149"/>
                    <a:gd name="T60" fmla="*/ 150 w 159"/>
                    <a:gd name="T61" fmla="*/ 52 h 149"/>
                    <a:gd name="T62" fmla="*/ 146 w 159"/>
                    <a:gd name="T63" fmla="*/ 45 h 149"/>
                    <a:gd name="T64" fmla="*/ 141 w 159"/>
                    <a:gd name="T65" fmla="*/ 37 h 149"/>
                    <a:gd name="T66" fmla="*/ 130 w 159"/>
                    <a:gd name="T67" fmla="*/ 21 h 149"/>
                    <a:gd name="T68" fmla="*/ 124 w 159"/>
                    <a:gd name="T69" fmla="*/ 15 h 149"/>
                    <a:gd name="T70" fmla="*/ 119 w 159"/>
                    <a:gd name="T71" fmla="*/ 9 h 149"/>
                    <a:gd name="T72" fmla="*/ 116 w 159"/>
                    <a:gd name="T73" fmla="*/ 5 h 149"/>
                    <a:gd name="T74" fmla="*/ 115 w 159"/>
                    <a:gd name="T75" fmla="*/ 4 h 149"/>
                    <a:gd name="T76" fmla="*/ 94 w 159"/>
                    <a:gd name="T77" fmla="*/ 5 h 149"/>
                    <a:gd name="T78" fmla="*/ 75 w 159"/>
                    <a:gd name="T79" fmla="*/ 5 h 149"/>
                    <a:gd name="T80" fmla="*/ 59 w 159"/>
                    <a:gd name="T81" fmla="*/ 5 h 149"/>
                    <a:gd name="T82" fmla="*/ 46 w 159"/>
                    <a:gd name="T83" fmla="*/ 4 h 149"/>
                    <a:gd name="T84" fmla="*/ 35 w 159"/>
                    <a:gd name="T85" fmla="*/ 3 h 149"/>
                    <a:gd name="T86" fmla="*/ 25 w 159"/>
                    <a:gd name="T87" fmla="*/ 1 h 149"/>
                    <a:gd name="T88" fmla="*/ 18 w 159"/>
                    <a:gd name="T89" fmla="*/ 1 h 149"/>
                    <a:gd name="T90" fmla="*/ 12 w 159"/>
                    <a:gd name="T91" fmla="*/ 0 h 149"/>
                    <a:gd name="T92" fmla="*/ 5 w 159"/>
                    <a:gd name="T93" fmla="*/ 0 h 149"/>
                    <a:gd name="T94" fmla="*/ 2 w 159"/>
                    <a:gd name="T95" fmla="*/ 4 h 149"/>
                    <a:gd name="T96" fmla="*/ 0 w 159"/>
                    <a:gd name="T97" fmla="*/ 8 h 149"/>
                    <a:gd name="T98" fmla="*/ 0 w 159"/>
                    <a:gd name="T99" fmla="*/ 13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2" y="32"/>
                      </a:lnTo>
                      <a:lnTo>
                        <a:pt x="3" y="37"/>
                      </a:lnTo>
                      <a:lnTo>
                        <a:pt x="7" y="51"/>
                      </a:lnTo>
                      <a:lnTo>
                        <a:pt x="12" y="68"/>
                      </a:lnTo>
                      <a:lnTo>
                        <a:pt x="16" y="87"/>
                      </a:lnTo>
                      <a:lnTo>
                        <a:pt x="22" y="106"/>
                      </a:lnTo>
                      <a:lnTo>
                        <a:pt x="27" y="122"/>
                      </a:lnTo>
                      <a:lnTo>
                        <a:pt x="30" y="128"/>
                      </a:lnTo>
                      <a:lnTo>
                        <a:pt x="31" y="134"/>
                      </a:lnTo>
                      <a:lnTo>
                        <a:pt x="34" y="138"/>
                      </a:lnTo>
                      <a:lnTo>
                        <a:pt x="35" y="141"/>
                      </a:lnTo>
                      <a:lnTo>
                        <a:pt x="43" y="145"/>
                      </a:lnTo>
                      <a:lnTo>
                        <a:pt x="52" y="147"/>
                      </a:lnTo>
                      <a:lnTo>
                        <a:pt x="62" y="147"/>
                      </a:lnTo>
                      <a:lnTo>
                        <a:pt x="71" y="149"/>
                      </a:lnTo>
                      <a:lnTo>
                        <a:pt x="88" y="149"/>
                      </a:lnTo>
                      <a:lnTo>
                        <a:pt x="108" y="149"/>
                      </a:lnTo>
                      <a:lnTo>
                        <a:pt x="125" y="146"/>
                      </a:lnTo>
                      <a:lnTo>
                        <a:pt x="134" y="145"/>
                      </a:lnTo>
                      <a:lnTo>
                        <a:pt x="141" y="141"/>
                      </a:lnTo>
                      <a:lnTo>
                        <a:pt x="146" y="135"/>
                      </a:lnTo>
                      <a:lnTo>
                        <a:pt x="150" y="128"/>
                      </a:lnTo>
                      <a:lnTo>
                        <a:pt x="156" y="112"/>
                      </a:lnTo>
                      <a:lnTo>
                        <a:pt x="158" y="106"/>
                      </a:lnTo>
                      <a:lnTo>
                        <a:pt x="159" y="99"/>
                      </a:lnTo>
                      <a:lnTo>
                        <a:pt x="159" y="94"/>
                      </a:lnTo>
                      <a:lnTo>
                        <a:pt x="159" y="92"/>
                      </a:lnTo>
                      <a:lnTo>
                        <a:pt x="156" y="72"/>
                      </a:lnTo>
                      <a:lnTo>
                        <a:pt x="153" y="62"/>
                      </a:lnTo>
                      <a:lnTo>
                        <a:pt x="150" y="52"/>
                      </a:lnTo>
                      <a:lnTo>
                        <a:pt x="146" y="45"/>
                      </a:lnTo>
                      <a:lnTo>
                        <a:pt x="141" y="37"/>
                      </a:lnTo>
                      <a:lnTo>
                        <a:pt x="130" y="21"/>
                      </a:lnTo>
                      <a:lnTo>
                        <a:pt x="124" y="15"/>
                      </a:lnTo>
                      <a:lnTo>
                        <a:pt x="119" y="9"/>
                      </a:lnTo>
                      <a:lnTo>
                        <a:pt x="116" y="5"/>
                      </a:lnTo>
                      <a:lnTo>
                        <a:pt x="115" y="4"/>
                      </a:lnTo>
                      <a:lnTo>
                        <a:pt x="94" y="5"/>
                      </a:lnTo>
                      <a:lnTo>
                        <a:pt x="75" y="5"/>
                      </a:lnTo>
                      <a:lnTo>
                        <a:pt x="59" y="5"/>
                      </a:lnTo>
                      <a:lnTo>
                        <a:pt x="46" y="4"/>
                      </a:lnTo>
                      <a:lnTo>
                        <a:pt x="35" y="3"/>
                      </a:lnTo>
                      <a:lnTo>
                        <a:pt x="25" y="1"/>
                      </a:lnTo>
                      <a:lnTo>
                        <a:pt x="18" y="1"/>
                      </a:lnTo>
                      <a:lnTo>
                        <a:pt x="12" y="0"/>
                      </a:lnTo>
                      <a:lnTo>
                        <a:pt x="5" y="0"/>
                      </a:lnTo>
                      <a:lnTo>
                        <a:pt x="2" y="4"/>
                      </a:lnTo>
                      <a:lnTo>
                        <a:pt x="0" y="8"/>
                      </a:lnTo>
                      <a:lnTo>
                        <a:pt x="0" y="13"/>
                      </a:lnTo>
                      <a:lnTo>
                        <a:pt x="0" y="20"/>
                      </a:lnTo>
                      <a:lnTo>
                        <a:pt x="0" y="28"/>
                      </a:lnTo>
                      <a:close/>
                    </a:path>
                  </a:pathLst>
                </a:custGeom>
                <a:noFill/>
                <a:ln w="6350">
                  <a:solidFill>
                    <a:srgbClr val="000000"/>
                  </a:solidFill>
                  <a:prstDash val="solid"/>
                  <a:round/>
                  <a:headEnd/>
                  <a:tailEnd/>
                </a:ln>
              </p:spPr>
              <p:txBody>
                <a:bodyPr/>
                <a:lstStyle/>
                <a:p>
                  <a:endParaRPr lang="en-US" sz="1350" dirty="0"/>
                </a:p>
              </p:txBody>
            </p:sp>
          </p:grpSp>
          <p:grpSp>
            <p:nvGrpSpPr>
              <p:cNvPr id="51" name="Group 137"/>
              <p:cNvGrpSpPr>
                <a:grpSpLocks/>
              </p:cNvGrpSpPr>
              <p:nvPr/>
            </p:nvGrpSpPr>
            <p:grpSpPr bwMode="auto">
              <a:xfrm>
                <a:off x="3368" y="2832"/>
                <a:ext cx="47" cy="39"/>
                <a:chOff x="3368" y="2832"/>
                <a:chExt cx="47" cy="39"/>
              </a:xfrm>
            </p:grpSpPr>
            <p:grpSp>
              <p:nvGrpSpPr>
                <p:cNvPr id="385" name="Group 138"/>
                <p:cNvGrpSpPr>
                  <a:grpSpLocks/>
                </p:cNvGrpSpPr>
                <p:nvPr/>
              </p:nvGrpSpPr>
              <p:grpSpPr bwMode="auto">
                <a:xfrm>
                  <a:off x="3368" y="2832"/>
                  <a:ext cx="47" cy="39"/>
                  <a:chOff x="3368" y="2832"/>
                  <a:chExt cx="47" cy="39"/>
                </a:xfrm>
              </p:grpSpPr>
              <p:pic>
                <p:nvPicPr>
                  <p:cNvPr id="387" name="Picture 139"/>
                  <p:cNvPicPr>
                    <a:picLocks noChangeAspect="1" noChangeArrowheads="1"/>
                  </p:cNvPicPr>
                  <p:nvPr/>
                </p:nvPicPr>
                <p:blipFill>
                  <a:blip r:embed="rId13" cstate="screen"/>
                  <a:srcRect/>
                  <a:stretch>
                    <a:fillRect/>
                  </a:stretch>
                </p:blipFill>
                <p:spPr bwMode="auto">
                  <a:xfrm>
                    <a:off x="3368" y="2832"/>
                    <a:ext cx="47" cy="39"/>
                  </a:xfrm>
                  <a:prstGeom prst="rect">
                    <a:avLst/>
                  </a:prstGeom>
                  <a:noFill/>
                  <a:ln w="9525">
                    <a:noFill/>
                    <a:miter lim="800000"/>
                    <a:headEnd/>
                    <a:tailEnd/>
                  </a:ln>
                </p:spPr>
              </p:pic>
              <p:sp>
                <p:nvSpPr>
                  <p:cNvPr id="388" name="Freeform 140"/>
                  <p:cNvSpPr>
                    <a:spLocks/>
                  </p:cNvSpPr>
                  <p:nvPr/>
                </p:nvSpPr>
                <p:spPr bwMode="auto">
                  <a:xfrm>
                    <a:off x="3368" y="2832"/>
                    <a:ext cx="45" cy="37"/>
                  </a:xfrm>
                  <a:custGeom>
                    <a:avLst/>
                    <a:gdLst>
                      <a:gd name="T0" fmla="*/ 6 w 90"/>
                      <a:gd name="T1" fmla="*/ 20 h 75"/>
                      <a:gd name="T2" fmla="*/ 6 w 90"/>
                      <a:gd name="T3" fmla="*/ 33 h 75"/>
                      <a:gd name="T4" fmla="*/ 8 w 90"/>
                      <a:gd name="T5" fmla="*/ 47 h 75"/>
                      <a:gd name="T6" fmla="*/ 11 w 90"/>
                      <a:gd name="T7" fmla="*/ 59 h 75"/>
                      <a:gd name="T8" fmla="*/ 14 w 90"/>
                      <a:gd name="T9" fmla="*/ 65 h 75"/>
                      <a:gd name="T10" fmla="*/ 18 w 90"/>
                      <a:gd name="T11" fmla="*/ 69 h 75"/>
                      <a:gd name="T12" fmla="*/ 24 w 90"/>
                      <a:gd name="T13" fmla="*/ 71 h 75"/>
                      <a:gd name="T14" fmla="*/ 31 w 90"/>
                      <a:gd name="T15" fmla="*/ 74 h 75"/>
                      <a:gd name="T16" fmla="*/ 37 w 90"/>
                      <a:gd name="T17" fmla="*/ 75 h 75"/>
                      <a:gd name="T18" fmla="*/ 40 w 90"/>
                      <a:gd name="T19" fmla="*/ 75 h 75"/>
                      <a:gd name="T20" fmla="*/ 52 w 90"/>
                      <a:gd name="T21" fmla="*/ 74 h 75"/>
                      <a:gd name="T22" fmla="*/ 59 w 90"/>
                      <a:gd name="T23" fmla="*/ 74 h 75"/>
                      <a:gd name="T24" fmla="*/ 62 w 90"/>
                      <a:gd name="T25" fmla="*/ 74 h 75"/>
                      <a:gd name="T26" fmla="*/ 64 w 90"/>
                      <a:gd name="T27" fmla="*/ 73 h 75"/>
                      <a:gd name="T28" fmla="*/ 65 w 90"/>
                      <a:gd name="T29" fmla="*/ 73 h 75"/>
                      <a:gd name="T30" fmla="*/ 67 w 90"/>
                      <a:gd name="T31" fmla="*/ 71 h 75"/>
                      <a:gd name="T32" fmla="*/ 68 w 90"/>
                      <a:gd name="T33" fmla="*/ 67 h 75"/>
                      <a:gd name="T34" fmla="*/ 74 w 90"/>
                      <a:gd name="T35" fmla="*/ 62 h 75"/>
                      <a:gd name="T36" fmla="*/ 78 w 90"/>
                      <a:gd name="T37" fmla="*/ 58 h 75"/>
                      <a:gd name="T38" fmla="*/ 84 w 90"/>
                      <a:gd name="T39" fmla="*/ 54 h 75"/>
                      <a:gd name="T40" fmla="*/ 89 w 90"/>
                      <a:gd name="T41" fmla="*/ 50 h 75"/>
                      <a:gd name="T42" fmla="*/ 90 w 90"/>
                      <a:gd name="T43" fmla="*/ 49 h 75"/>
                      <a:gd name="T44" fmla="*/ 87 w 90"/>
                      <a:gd name="T45" fmla="*/ 39 h 75"/>
                      <a:gd name="T46" fmla="*/ 83 w 90"/>
                      <a:gd name="T47" fmla="*/ 33 h 75"/>
                      <a:gd name="T48" fmla="*/ 71 w 90"/>
                      <a:gd name="T49" fmla="*/ 20 h 75"/>
                      <a:gd name="T50" fmla="*/ 68 w 90"/>
                      <a:gd name="T51" fmla="*/ 15 h 75"/>
                      <a:gd name="T52" fmla="*/ 67 w 90"/>
                      <a:gd name="T53" fmla="*/ 11 h 75"/>
                      <a:gd name="T54" fmla="*/ 62 w 90"/>
                      <a:gd name="T55" fmla="*/ 10 h 75"/>
                      <a:gd name="T56" fmla="*/ 56 w 90"/>
                      <a:gd name="T57" fmla="*/ 7 h 75"/>
                      <a:gd name="T58" fmla="*/ 49 w 90"/>
                      <a:gd name="T59" fmla="*/ 4 h 75"/>
                      <a:gd name="T60" fmla="*/ 39 w 90"/>
                      <a:gd name="T61" fmla="*/ 3 h 75"/>
                      <a:gd name="T62" fmla="*/ 31 w 90"/>
                      <a:gd name="T63" fmla="*/ 2 h 75"/>
                      <a:gd name="T64" fmla="*/ 30 w 90"/>
                      <a:gd name="T65" fmla="*/ 0 h 75"/>
                      <a:gd name="T66" fmla="*/ 28 w 90"/>
                      <a:gd name="T67" fmla="*/ 0 h 75"/>
                      <a:gd name="T68" fmla="*/ 17 w 90"/>
                      <a:gd name="T69" fmla="*/ 2 h 75"/>
                      <a:gd name="T70" fmla="*/ 11 w 90"/>
                      <a:gd name="T71" fmla="*/ 2 h 75"/>
                      <a:gd name="T72" fmla="*/ 3 w 90"/>
                      <a:gd name="T73" fmla="*/ 4 h 75"/>
                      <a:gd name="T74" fmla="*/ 2 w 90"/>
                      <a:gd name="T75" fmla="*/ 6 h 75"/>
                      <a:gd name="T76" fmla="*/ 0 w 90"/>
                      <a:gd name="T77" fmla="*/ 10 h 75"/>
                      <a:gd name="T78" fmla="*/ 2 w 90"/>
                      <a:gd name="T79" fmla="*/ 19 h 75"/>
                      <a:gd name="T80" fmla="*/ 2 w 90"/>
                      <a:gd name="T81" fmla="*/ 27 h 75"/>
                      <a:gd name="T82" fmla="*/ 3 w 90"/>
                      <a:gd name="T83" fmla="*/ 30 h 75"/>
                      <a:gd name="T84" fmla="*/ 3 w 90"/>
                      <a:gd name="T85" fmla="*/ 31 h 75"/>
                      <a:gd name="T86" fmla="*/ 5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3"/>
                        </a:lnTo>
                        <a:lnTo>
                          <a:pt x="8" y="47"/>
                        </a:lnTo>
                        <a:lnTo>
                          <a:pt x="11" y="59"/>
                        </a:lnTo>
                        <a:lnTo>
                          <a:pt x="14" y="65"/>
                        </a:lnTo>
                        <a:lnTo>
                          <a:pt x="18" y="69"/>
                        </a:lnTo>
                        <a:lnTo>
                          <a:pt x="24" y="71"/>
                        </a:lnTo>
                        <a:lnTo>
                          <a:pt x="31" y="74"/>
                        </a:lnTo>
                        <a:lnTo>
                          <a:pt x="37" y="75"/>
                        </a:lnTo>
                        <a:lnTo>
                          <a:pt x="40" y="75"/>
                        </a:lnTo>
                        <a:lnTo>
                          <a:pt x="52" y="74"/>
                        </a:lnTo>
                        <a:lnTo>
                          <a:pt x="59" y="74"/>
                        </a:lnTo>
                        <a:lnTo>
                          <a:pt x="62" y="74"/>
                        </a:lnTo>
                        <a:lnTo>
                          <a:pt x="64" y="73"/>
                        </a:lnTo>
                        <a:lnTo>
                          <a:pt x="65" y="73"/>
                        </a:lnTo>
                        <a:lnTo>
                          <a:pt x="67" y="71"/>
                        </a:lnTo>
                        <a:lnTo>
                          <a:pt x="68" y="67"/>
                        </a:lnTo>
                        <a:lnTo>
                          <a:pt x="74" y="62"/>
                        </a:lnTo>
                        <a:lnTo>
                          <a:pt x="78" y="58"/>
                        </a:lnTo>
                        <a:lnTo>
                          <a:pt x="84" y="54"/>
                        </a:lnTo>
                        <a:lnTo>
                          <a:pt x="89" y="50"/>
                        </a:lnTo>
                        <a:lnTo>
                          <a:pt x="90" y="49"/>
                        </a:lnTo>
                        <a:lnTo>
                          <a:pt x="87" y="39"/>
                        </a:lnTo>
                        <a:lnTo>
                          <a:pt x="83" y="33"/>
                        </a:lnTo>
                        <a:lnTo>
                          <a:pt x="71" y="20"/>
                        </a:lnTo>
                        <a:lnTo>
                          <a:pt x="68" y="15"/>
                        </a:lnTo>
                        <a:lnTo>
                          <a:pt x="67" y="11"/>
                        </a:lnTo>
                        <a:lnTo>
                          <a:pt x="62" y="10"/>
                        </a:lnTo>
                        <a:lnTo>
                          <a:pt x="56" y="7"/>
                        </a:lnTo>
                        <a:lnTo>
                          <a:pt x="49" y="4"/>
                        </a:lnTo>
                        <a:lnTo>
                          <a:pt x="39" y="3"/>
                        </a:lnTo>
                        <a:lnTo>
                          <a:pt x="31" y="2"/>
                        </a:lnTo>
                        <a:lnTo>
                          <a:pt x="30" y="0"/>
                        </a:lnTo>
                        <a:lnTo>
                          <a:pt x="28" y="0"/>
                        </a:lnTo>
                        <a:lnTo>
                          <a:pt x="17" y="2"/>
                        </a:lnTo>
                        <a:lnTo>
                          <a:pt x="11" y="2"/>
                        </a:lnTo>
                        <a:lnTo>
                          <a:pt x="3" y="4"/>
                        </a:lnTo>
                        <a:lnTo>
                          <a:pt x="2" y="6"/>
                        </a:lnTo>
                        <a:lnTo>
                          <a:pt x="0" y="10"/>
                        </a:lnTo>
                        <a:lnTo>
                          <a:pt x="2" y="19"/>
                        </a:lnTo>
                        <a:lnTo>
                          <a:pt x="2" y="27"/>
                        </a:lnTo>
                        <a:lnTo>
                          <a:pt x="3" y="30"/>
                        </a:lnTo>
                        <a:lnTo>
                          <a:pt x="3" y="31"/>
                        </a:lnTo>
                        <a:lnTo>
                          <a:pt x="5" y="31"/>
                        </a:lnTo>
                        <a:lnTo>
                          <a:pt x="6" y="28"/>
                        </a:lnTo>
                        <a:lnTo>
                          <a:pt x="6" y="24"/>
                        </a:lnTo>
                        <a:lnTo>
                          <a:pt x="6" y="20"/>
                        </a:lnTo>
                        <a:close/>
                      </a:path>
                    </a:pathLst>
                  </a:custGeom>
                  <a:noFill/>
                  <a:ln w="0">
                    <a:solidFill>
                      <a:srgbClr val="FFFFFF"/>
                    </a:solidFill>
                    <a:prstDash val="solid"/>
                    <a:round/>
                    <a:headEnd/>
                    <a:tailEnd/>
                  </a:ln>
                </p:spPr>
                <p:txBody>
                  <a:bodyPr/>
                  <a:lstStyle/>
                  <a:p>
                    <a:endParaRPr lang="en-US" sz="1350" dirty="0"/>
                  </a:p>
                </p:txBody>
              </p:sp>
              <p:sp>
                <p:nvSpPr>
                  <p:cNvPr id="389" name="Freeform 141"/>
                  <p:cNvSpPr>
                    <a:spLocks/>
                  </p:cNvSpPr>
                  <p:nvPr/>
                </p:nvSpPr>
                <p:spPr bwMode="auto">
                  <a:xfrm>
                    <a:off x="3368" y="2832"/>
                    <a:ext cx="45" cy="37"/>
                  </a:xfrm>
                  <a:custGeom>
                    <a:avLst/>
                    <a:gdLst>
                      <a:gd name="T0" fmla="*/ 6 w 90"/>
                      <a:gd name="T1" fmla="*/ 20 h 75"/>
                      <a:gd name="T2" fmla="*/ 6 w 90"/>
                      <a:gd name="T3" fmla="*/ 33 h 75"/>
                      <a:gd name="T4" fmla="*/ 8 w 90"/>
                      <a:gd name="T5" fmla="*/ 47 h 75"/>
                      <a:gd name="T6" fmla="*/ 11 w 90"/>
                      <a:gd name="T7" fmla="*/ 59 h 75"/>
                      <a:gd name="T8" fmla="*/ 14 w 90"/>
                      <a:gd name="T9" fmla="*/ 65 h 75"/>
                      <a:gd name="T10" fmla="*/ 18 w 90"/>
                      <a:gd name="T11" fmla="*/ 69 h 75"/>
                      <a:gd name="T12" fmla="*/ 24 w 90"/>
                      <a:gd name="T13" fmla="*/ 71 h 75"/>
                      <a:gd name="T14" fmla="*/ 31 w 90"/>
                      <a:gd name="T15" fmla="*/ 74 h 75"/>
                      <a:gd name="T16" fmla="*/ 37 w 90"/>
                      <a:gd name="T17" fmla="*/ 75 h 75"/>
                      <a:gd name="T18" fmla="*/ 40 w 90"/>
                      <a:gd name="T19" fmla="*/ 75 h 75"/>
                      <a:gd name="T20" fmla="*/ 52 w 90"/>
                      <a:gd name="T21" fmla="*/ 74 h 75"/>
                      <a:gd name="T22" fmla="*/ 59 w 90"/>
                      <a:gd name="T23" fmla="*/ 74 h 75"/>
                      <a:gd name="T24" fmla="*/ 62 w 90"/>
                      <a:gd name="T25" fmla="*/ 74 h 75"/>
                      <a:gd name="T26" fmla="*/ 64 w 90"/>
                      <a:gd name="T27" fmla="*/ 73 h 75"/>
                      <a:gd name="T28" fmla="*/ 65 w 90"/>
                      <a:gd name="T29" fmla="*/ 73 h 75"/>
                      <a:gd name="T30" fmla="*/ 67 w 90"/>
                      <a:gd name="T31" fmla="*/ 71 h 75"/>
                      <a:gd name="T32" fmla="*/ 68 w 90"/>
                      <a:gd name="T33" fmla="*/ 67 h 75"/>
                      <a:gd name="T34" fmla="*/ 74 w 90"/>
                      <a:gd name="T35" fmla="*/ 62 h 75"/>
                      <a:gd name="T36" fmla="*/ 78 w 90"/>
                      <a:gd name="T37" fmla="*/ 58 h 75"/>
                      <a:gd name="T38" fmla="*/ 84 w 90"/>
                      <a:gd name="T39" fmla="*/ 54 h 75"/>
                      <a:gd name="T40" fmla="*/ 89 w 90"/>
                      <a:gd name="T41" fmla="*/ 50 h 75"/>
                      <a:gd name="T42" fmla="*/ 90 w 90"/>
                      <a:gd name="T43" fmla="*/ 49 h 75"/>
                      <a:gd name="T44" fmla="*/ 87 w 90"/>
                      <a:gd name="T45" fmla="*/ 39 h 75"/>
                      <a:gd name="T46" fmla="*/ 83 w 90"/>
                      <a:gd name="T47" fmla="*/ 33 h 75"/>
                      <a:gd name="T48" fmla="*/ 71 w 90"/>
                      <a:gd name="T49" fmla="*/ 20 h 75"/>
                      <a:gd name="T50" fmla="*/ 68 w 90"/>
                      <a:gd name="T51" fmla="*/ 15 h 75"/>
                      <a:gd name="T52" fmla="*/ 67 w 90"/>
                      <a:gd name="T53" fmla="*/ 11 h 75"/>
                      <a:gd name="T54" fmla="*/ 62 w 90"/>
                      <a:gd name="T55" fmla="*/ 10 h 75"/>
                      <a:gd name="T56" fmla="*/ 56 w 90"/>
                      <a:gd name="T57" fmla="*/ 7 h 75"/>
                      <a:gd name="T58" fmla="*/ 49 w 90"/>
                      <a:gd name="T59" fmla="*/ 4 h 75"/>
                      <a:gd name="T60" fmla="*/ 39 w 90"/>
                      <a:gd name="T61" fmla="*/ 3 h 75"/>
                      <a:gd name="T62" fmla="*/ 31 w 90"/>
                      <a:gd name="T63" fmla="*/ 2 h 75"/>
                      <a:gd name="T64" fmla="*/ 30 w 90"/>
                      <a:gd name="T65" fmla="*/ 0 h 75"/>
                      <a:gd name="T66" fmla="*/ 28 w 90"/>
                      <a:gd name="T67" fmla="*/ 0 h 75"/>
                      <a:gd name="T68" fmla="*/ 17 w 90"/>
                      <a:gd name="T69" fmla="*/ 2 h 75"/>
                      <a:gd name="T70" fmla="*/ 11 w 90"/>
                      <a:gd name="T71" fmla="*/ 2 h 75"/>
                      <a:gd name="T72" fmla="*/ 3 w 90"/>
                      <a:gd name="T73" fmla="*/ 4 h 75"/>
                      <a:gd name="T74" fmla="*/ 2 w 90"/>
                      <a:gd name="T75" fmla="*/ 6 h 75"/>
                      <a:gd name="T76" fmla="*/ 0 w 90"/>
                      <a:gd name="T77" fmla="*/ 10 h 75"/>
                      <a:gd name="T78" fmla="*/ 2 w 90"/>
                      <a:gd name="T79" fmla="*/ 19 h 75"/>
                      <a:gd name="T80" fmla="*/ 2 w 90"/>
                      <a:gd name="T81" fmla="*/ 27 h 75"/>
                      <a:gd name="T82" fmla="*/ 3 w 90"/>
                      <a:gd name="T83" fmla="*/ 30 h 75"/>
                      <a:gd name="T84" fmla="*/ 3 w 90"/>
                      <a:gd name="T85" fmla="*/ 31 h 75"/>
                      <a:gd name="T86" fmla="*/ 5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3"/>
                        </a:lnTo>
                        <a:lnTo>
                          <a:pt x="8" y="47"/>
                        </a:lnTo>
                        <a:lnTo>
                          <a:pt x="11" y="59"/>
                        </a:lnTo>
                        <a:lnTo>
                          <a:pt x="14" y="65"/>
                        </a:lnTo>
                        <a:lnTo>
                          <a:pt x="18" y="69"/>
                        </a:lnTo>
                        <a:lnTo>
                          <a:pt x="24" y="71"/>
                        </a:lnTo>
                        <a:lnTo>
                          <a:pt x="31" y="74"/>
                        </a:lnTo>
                        <a:lnTo>
                          <a:pt x="37" y="75"/>
                        </a:lnTo>
                        <a:lnTo>
                          <a:pt x="40" y="75"/>
                        </a:lnTo>
                        <a:lnTo>
                          <a:pt x="52" y="74"/>
                        </a:lnTo>
                        <a:lnTo>
                          <a:pt x="59" y="74"/>
                        </a:lnTo>
                        <a:lnTo>
                          <a:pt x="62" y="74"/>
                        </a:lnTo>
                        <a:lnTo>
                          <a:pt x="64" y="73"/>
                        </a:lnTo>
                        <a:lnTo>
                          <a:pt x="65" y="73"/>
                        </a:lnTo>
                        <a:lnTo>
                          <a:pt x="67" y="71"/>
                        </a:lnTo>
                        <a:lnTo>
                          <a:pt x="68" y="67"/>
                        </a:lnTo>
                        <a:lnTo>
                          <a:pt x="74" y="62"/>
                        </a:lnTo>
                        <a:lnTo>
                          <a:pt x="78" y="58"/>
                        </a:lnTo>
                        <a:lnTo>
                          <a:pt x="84" y="54"/>
                        </a:lnTo>
                        <a:lnTo>
                          <a:pt x="89" y="50"/>
                        </a:lnTo>
                        <a:lnTo>
                          <a:pt x="90" y="49"/>
                        </a:lnTo>
                        <a:lnTo>
                          <a:pt x="87" y="39"/>
                        </a:lnTo>
                        <a:lnTo>
                          <a:pt x="83" y="33"/>
                        </a:lnTo>
                        <a:lnTo>
                          <a:pt x="71" y="20"/>
                        </a:lnTo>
                        <a:lnTo>
                          <a:pt x="68" y="15"/>
                        </a:lnTo>
                        <a:lnTo>
                          <a:pt x="67" y="11"/>
                        </a:lnTo>
                        <a:lnTo>
                          <a:pt x="62" y="10"/>
                        </a:lnTo>
                        <a:lnTo>
                          <a:pt x="56" y="7"/>
                        </a:lnTo>
                        <a:lnTo>
                          <a:pt x="49" y="4"/>
                        </a:lnTo>
                        <a:lnTo>
                          <a:pt x="39" y="3"/>
                        </a:lnTo>
                        <a:lnTo>
                          <a:pt x="31" y="2"/>
                        </a:lnTo>
                        <a:lnTo>
                          <a:pt x="30" y="0"/>
                        </a:lnTo>
                        <a:lnTo>
                          <a:pt x="28" y="0"/>
                        </a:lnTo>
                        <a:lnTo>
                          <a:pt x="17" y="2"/>
                        </a:lnTo>
                        <a:lnTo>
                          <a:pt x="11" y="2"/>
                        </a:lnTo>
                        <a:lnTo>
                          <a:pt x="3" y="4"/>
                        </a:lnTo>
                        <a:lnTo>
                          <a:pt x="2" y="6"/>
                        </a:lnTo>
                        <a:lnTo>
                          <a:pt x="0" y="10"/>
                        </a:lnTo>
                        <a:lnTo>
                          <a:pt x="2" y="19"/>
                        </a:lnTo>
                        <a:lnTo>
                          <a:pt x="2" y="27"/>
                        </a:lnTo>
                        <a:lnTo>
                          <a:pt x="3" y="30"/>
                        </a:lnTo>
                        <a:lnTo>
                          <a:pt x="3" y="31"/>
                        </a:lnTo>
                        <a:lnTo>
                          <a:pt x="5" y="31"/>
                        </a:lnTo>
                        <a:lnTo>
                          <a:pt x="6" y="28"/>
                        </a:lnTo>
                        <a:lnTo>
                          <a:pt x="6" y="24"/>
                        </a:lnTo>
                        <a:lnTo>
                          <a:pt x="6" y="20"/>
                        </a:lnTo>
                        <a:close/>
                      </a:path>
                    </a:pathLst>
                  </a:custGeom>
                  <a:solidFill>
                    <a:srgbClr val="000000"/>
                  </a:solidFill>
                  <a:ln w="9525">
                    <a:noFill/>
                    <a:round/>
                    <a:headEnd/>
                    <a:tailEnd/>
                  </a:ln>
                </p:spPr>
                <p:txBody>
                  <a:bodyPr/>
                  <a:lstStyle/>
                  <a:p>
                    <a:endParaRPr lang="en-US" sz="1350" dirty="0"/>
                  </a:p>
                </p:txBody>
              </p:sp>
              <p:pic>
                <p:nvPicPr>
                  <p:cNvPr id="390" name="Picture 142"/>
                  <p:cNvPicPr>
                    <a:picLocks noChangeAspect="1" noChangeArrowheads="1"/>
                  </p:cNvPicPr>
                  <p:nvPr/>
                </p:nvPicPr>
                <p:blipFill>
                  <a:blip r:embed="rId13" cstate="screen"/>
                  <a:srcRect/>
                  <a:stretch>
                    <a:fillRect/>
                  </a:stretch>
                </p:blipFill>
                <p:spPr bwMode="auto">
                  <a:xfrm>
                    <a:off x="3368" y="2832"/>
                    <a:ext cx="47" cy="39"/>
                  </a:xfrm>
                  <a:prstGeom prst="rect">
                    <a:avLst/>
                  </a:prstGeom>
                  <a:noFill/>
                  <a:ln w="9525">
                    <a:noFill/>
                    <a:miter lim="800000"/>
                    <a:headEnd/>
                    <a:tailEnd/>
                  </a:ln>
                </p:spPr>
              </p:pic>
            </p:grpSp>
            <p:sp>
              <p:nvSpPr>
                <p:cNvPr id="386" name="Freeform 143"/>
                <p:cNvSpPr>
                  <a:spLocks/>
                </p:cNvSpPr>
                <p:nvPr/>
              </p:nvSpPr>
              <p:spPr bwMode="auto">
                <a:xfrm>
                  <a:off x="3368" y="2832"/>
                  <a:ext cx="45" cy="37"/>
                </a:xfrm>
                <a:custGeom>
                  <a:avLst/>
                  <a:gdLst>
                    <a:gd name="T0" fmla="*/ 6 w 90"/>
                    <a:gd name="T1" fmla="*/ 20 h 75"/>
                    <a:gd name="T2" fmla="*/ 6 w 90"/>
                    <a:gd name="T3" fmla="*/ 33 h 75"/>
                    <a:gd name="T4" fmla="*/ 8 w 90"/>
                    <a:gd name="T5" fmla="*/ 47 h 75"/>
                    <a:gd name="T6" fmla="*/ 11 w 90"/>
                    <a:gd name="T7" fmla="*/ 59 h 75"/>
                    <a:gd name="T8" fmla="*/ 14 w 90"/>
                    <a:gd name="T9" fmla="*/ 65 h 75"/>
                    <a:gd name="T10" fmla="*/ 18 w 90"/>
                    <a:gd name="T11" fmla="*/ 69 h 75"/>
                    <a:gd name="T12" fmla="*/ 24 w 90"/>
                    <a:gd name="T13" fmla="*/ 71 h 75"/>
                    <a:gd name="T14" fmla="*/ 31 w 90"/>
                    <a:gd name="T15" fmla="*/ 74 h 75"/>
                    <a:gd name="T16" fmla="*/ 37 w 90"/>
                    <a:gd name="T17" fmla="*/ 75 h 75"/>
                    <a:gd name="T18" fmla="*/ 40 w 90"/>
                    <a:gd name="T19" fmla="*/ 75 h 75"/>
                    <a:gd name="T20" fmla="*/ 52 w 90"/>
                    <a:gd name="T21" fmla="*/ 74 h 75"/>
                    <a:gd name="T22" fmla="*/ 59 w 90"/>
                    <a:gd name="T23" fmla="*/ 74 h 75"/>
                    <a:gd name="T24" fmla="*/ 62 w 90"/>
                    <a:gd name="T25" fmla="*/ 74 h 75"/>
                    <a:gd name="T26" fmla="*/ 64 w 90"/>
                    <a:gd name="T27" fmla="*/ 73 h 75"/>
                    <a:gd name="T28" fmla="*/ 65 w 90"/>
                    <a:gd name="T29" fmla="*/ 73 h 75"/>
                    <a:gd name="T30" fmla="*/ 67 w 90"/>
                    <a:gd name="T31" fmla="*/ 71 h 75"/>
                    <a:gd name="T32" fmla="*/ 68 w 90"/>
                    <a:gd name="T33" fmla="*/ 67 h 75"/>
                    <a:gd name="T34" fmla="*/ 74 w 90"/>
                    <a:gd name="T35" fmla="*/ 62 h 75"/>
                    <a:gd name="T36" fmla="*/ 78 w 90"/>
                    <a:gd name="T37" fmla="*/ 58 h 75"/>
                    <a:gd name="T38" fmla="*/ 84 w 90"/>
                    <a:gd name="T39" fmla="*/ 54 h 75"/>
                    <a:gd name="T40" fmla="*/ 89 w 90"/>
                    <a:gd name="T41" fmla="*/ 50 h 75"/>
                    <a:gd name="T42" fmla="*/ 90 w 90"/>
                    <a:gd name="T43" fmla="*/ 49 h 75"/>
                    <a:gd name="T44" fmla="*/ 87 w 90"/>
                    <a:gd name="T45" fmla="*/ 39 h 75"/>
                    <a:gd name="T46" fmla="*/ 83 w 90"/>
                    <a:gd name="T47" fmla="*/ 33 h 75"/>
                    <a:gd name="T48" fmla="*/ 71 w 90"/>
                    <a:gd name="T49" fmla="*/ 20 h 75"/>
                    <a:gd name="T50" fmla="*/ 68 w 90"/>
                    <a:gd name="T51" fmla="*/ 15 h 75"/>
                    <a:gd name="T52" fmla="*/ 67 w 90"/>
                    <a:gd name="T53" fmla="*/ 11 h 75"/>
                    <a:gd name="T54" fmla="*/ 62 w 90"/>
                    <a:gd name="T55" fmla="*/ 10 h 75"/>
                    <a:gd name="T56" fmla="*/ 56 w 90"/>
                    <a:gd name="T57" fmla="*/ 7 h 75"/>
                    <a:gd name="T58" fmla="*/ 49 w 90"/>
                    <a:gd name="T59" fmla="*/ 4 h 75"/>
                    <a:gd name="T60" fmla="*/ 39 w 90"/>
                    <a:gd name="T61" fmla="*/ 3 h 75"/>
                    <a:gd name="T62" fmla="*/ 31 w 90"/>
                    <a:gd name="T63" fmla="*/ 2 h 75"/>
                    <a:gd name="T64" fmla="*/ 30 w 90"/>
                    <a:gd name="T65" fmla="*/ 0 h 75"/>
                    <a:gd name="T66" fmla="*/ 28 w 90"/>
                    <a:gd name="T67" fmla="*/ 0 h 75"/>
                    <a:gd name="T68" fmla="*/ 17 w 90"/>
                    <a:gd name="T69" fmla="*/ 2 h 75"/>
                    <a:gd name="T70" fmla="*/ 11 w 90"/>
                    <a:gd name="T71" fmla="*/ 2 h 75"/>
                    <a:gd name="T72" fmla="*/ 3 w 90"/>
                    <a:gd name="T73" fmla="*/ 4 h 75"/>
                    <a:gd name="T74" fmla="*/ 2 w 90"/>
                    <a:gd name="T75" fmla="*/ 6 h 75"/>
                    <a:gd name="T76" fmla="*/ 0 w 90"/>
                    <a:gd name="T77" fmla="*/ 10 h 75"/>
                    <a:gd name="T78" fmla="*/ 2 w 90"/>
                    <a:gd name="T79" fmla="*/ 19 h 75"/>
                    <a:gd name="T80" fmla="*/ 2 w 90"/>
                    <a:gd name="T81" fmla="*/ 27 h 75"/>
                    <a:gd name="T82" fmla="*/ 3 w 90"/>
                    <a:gd name="T83" fmla="*/ 30 h 75"/>
                    <a:gd name="T84" fmla="*/ 3 w 90"/>
                    <a:gd name="T85" fmla="*/ 31 h 75"/>
                    <a:gd name="T86" fmla="*/ 5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3"/>
                      </a:lnTo>
                      <a:lnTo>
                        <a:pt x="8" y="47"/>
                      </a:lnTo>
                      <a:lnTo>
                        <a:pt x="11" y="59"/>
                      </a:lnTo>
                      <a:lnTo>
                        <a:pt x="14" y="65"/>
                      </a:lnTo>
                      <a:lnTo>
                        <a:pt x="18" y="69"/>
                      </a:lnTo>
                      <a:lnTo>
                        <a:pt x="24" y="71"/>
                      </a:lnTo>
                      <a:lnTo>
                        <a:pt x="31" y="74"/>
                      </a:lnTo>
                      <a:lnTo>
                        <a:pt x="37" y="75"/>
                      </a:lnTo>
                      <a:lnTo>
                        <a:pt x="40" y="75"/>
                      </a:lnTo>
                      <a:lnTo>
                        <a:pt x="52" y="74"/>
                      </a:lnTo>
                      <a:lnTo>
                        <a:pt x="59" y="74"/>
                      </a:lnTo>
                      <a:lnTo>
                        <a:pt x="62" y="74"/>
                      </a:lnTo>
                      <a:lnTo>
                        <a:pt x="64" y="73"/>
                      </a:lnTo>
                      <a:lnTo>
                        <a:pt x="65" y="73"/>
                      </a:lnTo>
                      <a:lnTo>
                        <a:pt x="67" y="71"/>
                      </a:lnTo>
                      <a:lnTo>
                        <a:pt x="68" y="67"/>
                      </a:lnTo>
                      <a:lnTo>
                        <a:pt x="74" y="62"/>
                      </a:lnTo>
                      <a:lnTo>
                        <a:pt x="78" y="58"/>
                      </a:lnTo>
                      <a:lnTo>
                        <a:pt x="84" y="54"/>
                      </a:lnTo>
                      <a:lnTo>
                        <a:pt x="89" y="50"/>
                      </a:lnTo>
                      <a:lnTo>
                        <a:pt x="90" y="49"/>
                      </a:lnTo>
                      <a:lnTo>
                        <a:pt x="87" y="39"/>
                      </a:lnTo>
                      <a:lnTo>
                        <a:pt x="83" y="33"/>
                      </a:lnTo>
                      <a:lnTo>
                        <a:pt x="71" y="20"/>
                      </a:lnTo>
                      <a:lnTo>
                        <a:pt x="68" y="15"/>
                      </a:lnTo>
                      <a:lnTo>
                        <a:pt x="67" y="11"/>
                      </a:lnTo>
                      <a:lnTo>
                        <a:pt x="62" y="10"/>
                      </a:lnTo>
                      <a:lnTo>
                        <a:pt x="56" y="7"/>
                      </a:lnTo>
                      <a:lnTo>
                        <a:pt x="49" y="4"/>
                      </a:lnTo>
                      <a:lnTo>
                        <a:pt x="39" y="3"/>
                      </a:lnTo>
                      <a:lnTo>
                        <a:pt x="31" y="2"/>
                      </a:lnTo>
                      <a:lnTo>
                        <a:pt x="30" y="0"/>
                      </a:lnTo>
                      <a:lnTo>
                        <a:pt x="28" y="0"/>
                      </a:lnTo>
                      <a:lnTo>
                        <a:pt x="17" y="2"/>
                      </a:lnTo>
                      <a:lnTo>
                        <a:pt x="11" y="2"/>
                      </a:lnTo>
                      <a:lnTo>
                        <a:pt x="3" y="4"/>
                      </a:lnTo>
                      <a:lnTo>
                        <a:pt x="2" y="6"/>
                      </a:lnTo>
                      <a:lnTo>
                        <a:pt x="0" y="10"/>
                      </a:lnTo>
                      <a:lnTo>
                        <a:pt x="2" y="19"/>
                      </a:lnTo>
                      <a:lnTo>
                        <a:pt x="2" y="27"/>
                      </a:lnTo>
                      <a:lnTo>
                        <a:pt x="3" y="30"/>
                      </a:lnTo>
                      <a:lnTo>
                        <a:pt x="3" y="31"/>
                      </a:lnTo>
                      <a:lnTo>
                        <a:pt x="5" y="31"/>
                      </a:lnTo>
                      <a:lnTo>
                        <a:pt x="6" y="28"/>
                      </a:lnTo>
                      <a:lnTo>
                        <a:pt x="6" y="24"/>
                      </a:lnTo>
                      <a:lnTo>
                        <a:pt x="6" y="20"/>
                      </a:lnTo>
                      <a:close/>
                    </a:path>
                  </a:pathLst>
                </a:custGeom>
                <a:noFill/>
                <a:ln w="6350">
                  <a:solidFill>
                    <a:srgbClr val="000000"/>
                  </a:solidFill>
                  <a:prstDash val="solid"/>
                  <a:round/>
                  <a:headEnd/>
                  <a:tailEnd/>
                </a:ln>
              </p:spPr>
              <p:txBody>
                <a:bodyPr/>
                <a:lstStyle/>
                <a:p>
                  <a:endParaRPr lang="en-US" sz="1350" dirty="0"/>
                </a:p>
              </p:txBody>
            </p:sp>
          </p:grpSp>
          <p:grpSp>
            <p:nvGrpSpPr>
              <p:cNvPr id="52" name="Group 144"/>
              <p:cNvGrpSpPr>
                <a:grpSpLocks/>
              </p:cNvGrpSpPr>
              <p:nvPr/>
            </p:nvGrpSpPr>
            <p:grpSpPr bwMode="auto">
              <a:xfrm>
                <a:off x="2280" y="2687"/>
                <a:ext cx="150" cy="82"/>
                <a:chOff x="2280" y="2687"/>
                <a:chExt cx="150" cy="82"/>
              </a:xfrm>
            </p:grpSpPr>
            <p:grpSp>
              <p:nvGrpSpPr>
                <p:cNvPr id="379" name="Group 145"/>
                <p:cNvGrpSpPr>
                  <a:grpSpLocks/>
                </p:cNvGrpSpPr>
                <p:nvPr/>
              </p:nvGrpSpPr>
              <p:grpSpPr bwMode="auto">
                <a:xfrm>
                  <a:off x="2280" y="2687"/>
                  <a:ext cx="150" cy="82"/>
                  <a:chOff x="2280" y="2687"/>
                  <a:chExt cx="150" cy="82"/>
                </a:xfrm>
              </p:grpSpPr>
              <p:pic>
                <p:nvPicPr>
                  <p:cNvPr id="381" name="Picture 146"/>
                  <p:cNvPicPr>
                    <a:picLocks noChangeAspect="1" noChangeArrowheads="1"/>
                  </p:cNvPicPr>
                  <p:nvPr/>
                </p:nvPicPr>
                <p:blipFill>
                  <a:blip r:embed="rId15" cstate="screen"/>
                  <a:srcRect/>
                  <a:stretch>
                    <a:fillRect/>
                  </a:stretch>
                </p:blipFill>
                <p:spPr bwMode="auto">
                  <a:xfrm>
                    <a:off x="2280" y="2687"/>
                    <a:ext cx="150" cy="82"/>
                  </a:xfrm>
                  <a:prstGeom prst="rect">
                    <a:avLst/>
                  </a:prstGeom>
                  <a:noFill/>
                  <a:ln w="9525">
                    <a:noFill/>
                    <a:miter lim="800000"/>
                    <a:headEnd/>
                    <a:tailEnd/>
                  </a:ln>
                </p:spPr>
              </p:pic>
              <p:sp>
                <p:nvSpPr>
                  <p:cNvPr id="382" name="Freeform 147"/>
                  <p:cNvSpPr>
                    <a:spLocks/>
                  </p:cNvSpPr>
                  <p:nvPr/>
                </p:nvSpPr>
                <p:spPr bwMode="auto">
                  <a:xfrm>
                    <a:off x="2281" y="2687"/>
                    <a:ext cx="148" cy="80"/>
                  </a:xfrm>
                  <a:custGeom>
                    <a:avLst/>
                    <a:gdLst>
                      <a:gd name="T0" fmla="*/ 193 w 296"/>
                      <a:gd name="T1" fmla="*/ 12 h 161"/>
                      <a:gd name="T2" fmla="*/ 167 w 296"/>
                      <a:gd name="T3" fmla="*/ 18 h 161"/>
                      <a:gd name="T4" fmla="*/ 142 w 296"/>
                      <a:gd name="T5" fmla="*/ 22 h 161"/>
                      <a:gd name="T6" fmla="*/ 120 w 296"/>
                      <a:gd name="T7" fmla="*/ 27 h 161"/>
                      <a:gd name="T8" fmla="*/ 99 w 296"/>
                      <a:gd name="T9" fmla="*/ 32 h 161"/>
                      <a:gd name="T10" fmla="*/ 78 w 296"/>
                      <a:gd name="T11" fmla="*/ 39 h 161"/>
                      <a:gd name="T12" fmla="*/ 58 w 296"/>
                      <a:gd name="T13" fmla="*/ 48 h 161"/>
                      <a:gd name="T14" fmla="*/ 37 w 296"/>
                      <a:gd name="T15" fmla="*/ 59 h 161"/>
                      <a:gd name="T16" fmla="*/ 16 w 296"/>
                      <a:gd name="T17" fmla="*/ 72 h 161"/>
                      <a:gd name="T18" fmla="*/ 11 w 296"/>
                      <a:gd name="T19" fmla="*/ 85 h 161"/>
                      <a:gd name="T20" fmla="*/ 5 w 296"/>
                      <a:gd name="T21" fmla="*/ 98 h 161"/>
                      <a:gd name="T22" fmla="*/ 2 w 296"/>
                      <a:gd name="T23" fmla="*/ 111 h 161"/>
                      <a:gd name="T24" fmla="*/ 0 w 296"/>
                      <a:gd name="T25" fmla="*/ 123 h 161"/>
                      <a:gd name="T26" fmla="*/ 2 w 296"/>
                      <a:gd name="T27" fmla="*/ 135 h 161"/>
                      <a:gd name="T28" fmla="*/ 9 w 296"/>
                      <a:gd name="T29" fmla="*/ 146 h 161"/>
                      <a:gd name="T30" fmla="*/ 15 w 296"/>
                      <a:gd name="T31" fmla="*/ 150 h 161"/>
                      <a:gd name="T32" fmla="*/ 21 w 296"/>
                      <a:gd name="T33" fmla="*/ 154 h 161"/>
                      <a:gd name="T34" fmla="*/ 30 w 296"/>
                      <a:gd name="T35" fmla="*/ 158 h 161"/>
                      <a:gd name="T36" fmla="*/ 40 w 296"/>
                      <a:gd name="T37" fmla="*/ 161 h 161"/>
                      <a:gd name="T38" fmla="*/ 68 w 296"/>
                      <a:gd name="T39" fmla="*/ 159 h 161"/>
                      <a:gd name="T40" fmla="*/ 99 w 296"/>
                      <a:gd name="T41" fmla="*/ 158 h 161"/>
                      <a:gd name="T42" fmla="*/ 131 w 296"/>
                      <a:gd name="T43" fmla="*/ 157 h 161"/>
                      <a:gd name="T44" fmla="*/ 162 w 296"/>
                      <a:gd name="T45" fmla="*/ 154 h 161"/>
                      <a:gd name="T46" fmla="*/ 192 w 296"/>
                      <a:gd name="T47" fmla="*/ 150 h 161"/>
                      <a:gd name="T48" fmla="*/ 217 w 296"/>
                      <a:gd name="T49" fmla="*/ 143 h 161"/>
                      <a:gd name="T50" fmla="*/ 229 w 296"/>
                      <a:gd name="T51" fmla="*/ 141 h 161"/>
                      <a:gd name="T52" fmla="*/ 237 w 296"/>
                      <a:gd name="T53" fmla="*/ 135 h 161"/>
                      <a:gd name="T54" fmla="*/ 245 w 296"/>
                      <a:gd name="T55" fmla="*/ 130 h 161"/>
                      <a:gd name="T56" fmla="*/ 251 w 296"/>
                      <a:gd name="T57" fmla="*/ 125 h 161"/>
                      <a:gd name="T58" fmla="*/ 259 w 296"/>
                      <a:gd name="T59" fmla="*/ 114 h 161"/>
                      <a:gd name="T60" fmla="*/ 268 w 296"/>
                      <a:gd name="T61" fmla="*/ 105 h 161"/>
                      <a:gd name="T62" fmla="*/ 282 w 296"/>
                      <a:gd name="T63" fmla="*/ 89 h 161"/>
                      <a:gd name="T64" fmla="*/ 287 w 296"/>
                      <a:gd name="T65" fmla="*/ 80 h 161"/>
                      <a:gd name="T66" fmla="*/ 290 w 296"/>
                      <a:gd name="T67" fmla="*/ 71 h 161"/>
                      <a:gd name="T68" fmla="*/ 295 w 296"/>
                      <a:gd name="T69" fmla="*/ 60 h 161"/>
                      <a:gd name="T70" fmla="*/ 296 w 296"/>
                      <a:gd name="T71" fmla="*/ 48 h 161"/>
                      <a:gd name="T72" fmla="*/ 296 w 296"/>
                      <a:gd name="T73" fmla="*/ 40 h 161"/>
                      <a:gd name="T74" fmla="*/ 295 w 296"/>
                      <a:gd name="T75" fmla="*/ 31 h 161"/>
                      <a:gd name="T76" fmla="*/ 292 w 296"/>
                      <a:gd name="T77" fmla="*/ 23 h 161"/>
                      <a:gd name="T78" fmla="*/ 284 w 296"/>
                      <a:gd name="T79" fmla="*/ 16 h 161"/>
                      <a:gd name="T80" fmla="*/ 280 w 296"/>
                      <a:gd name="T81" fmla="*/ 14 h 161"/>
                      <a:gd name="T82" fmla="*/ 276 w 296"/>
                      <a:gd name="T83" fmla="*/ 11 h 161"/>
                      <a:gd name="T84" fmla="*/ 264 w 296"/>
                      <a:gd name="T85" fmla="*/ 6 h 161"/>
                      <a:gd name="T86" fmla="*/ 255 w 296"/>
                      <a:gd name="T87" fmla="*/ 1 h 161"/>
                      <a:gd name="T88" fmla="*/ 252 w 296"/>
                      <a:gd name="T89" fmla="*/ 0 h 161"/>
                      <a:gd name="T90" fmla="*/ 251 w 296"/>
                      <a:gd name="T91" fmla="*/ 0 h 161"/>
                      <a:gd name="T92" fmla="*/ 229 w 296"/>
                      <a:gd name="T93" fmla="*/ 1 h 161"/>
                      <a:gd name="T94" fmla="*/ 205 w 296"/>
                      <a:gd name="T95" fmla="*/ 4 h 161"/>
                      <a:gd name="T96" fmla="*/ 198 w 296"/>
                      <a:gd name="T97" fmla="*/ 6 h 161"/>
                      <a:gd name="T98" fmla="*/ 192 w 296"/>
                      <a:gd name="T99" fmla="*/ 7 h 161"/>
                      <a:gd name="T100" fmla="*/ 183 w 296"/>
                      <a:gd name="T101" fmla="*/ 10 h 161"/>
                      <a:gd name="T102" fmla="*/ 180 w 296"/>
                      <a:gd name="T103" fmla="*/ 11 h 161"/>
                      <a:gd name="T104" fmla="*/ 180 w 296"/>
                      <a:gd name="T105" fmla="*/ 12 h 161"/>
                      <a:gd name="T106" fmla="*/ 183 w 296"/>
                      <a:gd name="T107" fmla="*/ 12 h 161"/>
                      <a:gd name="T108" fmla="*/ 186 w 296"/>
                      <a:gd name="T109" fmla="*/ 12 h 161"/>
                      <a:gd name="T110" fmla="*/ 190 w 296"/>
                      <a:gd name="T111" fmla="*/ 12 h 161"/>
                      <a:gd name="T112" fmla="*/ 193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3" y="12"/>
                        </a:moveTo>
                        <a:lnTo>
                          <a:pt x="167" y="18"/>
                        </a:lnTo>
                        <a:lnTo>
                          <a:pt x="142" y="22"/>
                        </a:lnTo>
                        <a:lnTo>
                          <a:pt x="120" y="27"/>
                        </a:lnTo>
                        <a:lnTo>
                          <a:pt x="99" y="32"/>
                        </a:lnTo>
                        <a:lnTo>
                          <a:pt x="78" y="39"/>
                        </a:lnTo>
                        <a:lnTo>
                          <a:pt x="58" y="48"/>
                        </a:lnTo>
                        <a:lnTo>
                          <a:pt x="37" y="59"/>
                        </a:lnTo>
                        <a:lnTo>
                          <a:pt x="16" y="72"/>
                        </a:lnTo>
                        <a:lnTo>
                          <a:pt x="11" y="85"/>
                        </a:lnTo>
                        <a:lnTo>
                          <a:pt x="5" y="98"/>
                        </a:lnTo>
                        <a:lnTo>
                          <a:pt x="2" y="111"/>
                        </a:lnTo>
                        <a:lnTo>
                          <a:pt x="0" y="123"/>
                        </a:lnTo>
                        <a:lnTo>
                          <a:pt x="2" y="135"/>
                        </a:lnTo>
                        <a:lnTo>
                          <a:pt x="9" y="146"/>
                        </a:lnTo>
                        <a:lnTo>
                          <a:pt x="15" y="150"/>
                        </a:lnTo>
                        <a:lnTo>
                          <a:pt x="21" y="154"/>
                        </a:lnTo>
                        <a:lnTo>
                          <a:pt x="30" y="158"/>
                        </a:lnTo>
                        <a:lnTo>
                          <a:pt x="40" y="161"/>
                        </a:lnTo>
                        <a:lnTo>
                          <a:pt x="68" y="159"/>
                        </a:lnTo>
                        <a:lnTo>
                          <a:pt x="99" y="158"/>
                        </a:lnTo>
                        <a:lnTo>
                          <a:pt x="131" y="157"/>
                        </a:lnTo>
                        <a:lnTo>
                          <a:pt x="162" y="154"/>
                        </a:lnTo>
                        <a:lnTo>
                          <a:pt x="192" y="150"/>
                        </a:lnTo>
                        <a:lnTo>
                          <a:pt x="217" y="143"/>
                        </a:lnTo>
                        <a:lnTo>
                          <a:pt x="229" y="141"/>
                        </a:lnTo>
                        <a:lnTo>
                          <a:pt x="237" y="135"/>
                        </a:lnTo>
                        <a:lnTo>
                          <a:pt x="245" y="130"/>
                        </a:lnTo>
                        <a:lnTo>
                          <a:pt x="251" y="125"/>
                        </a:lnTo>
                        <a:lnTo>
                          <a:pt x="259" y="114"/>
                        </a:lnTo>
                        <a:lnTo>
                          <a:pt x="268" y="105"/>
                        </a:lnTo>
                        <a:lnTo>
                          <a:pt x="282" y="89"/>
                        </a:lnTo>
                        <a:lnTo>
                          <a:pt x="287" y="80"/>
                        </a:lnTo>
                        <a:lnTo>
                          <a:pt x="290" y="71"/>
                        </a:lnTo>
                        <a:lnTo>
                          <a:pt x="295" y="60"/>
                        </a:lnTo>
                        <a:lnTo>
                          <a:pt x="296" y="48"/>
                        </a:lnTo>
                        <a:lnTo>
                          <a:pt x="296" y="40"/>
                        </a:lnTo>
                        <a:lnTo>
                          <a:pt x="295" y="31"/>
                        </a:lnTo>
                        <a:lnTo>
                          <a:pt x="292" y="23"/>
                        </a:lnTo>
                        <a:lnTo>
                          <a:pt x="284" y="16"/>
                        </a:lnTo>
                        <a:lnTo>
                          <a:pt x="280" y="14"/>
                        </a:lnTo>
                        <a:lnTo>
                          <a:pt x="276" y="11"/>
                        </a:lnTo>
                        <a:lnTo>
                          <a:pt x="264" y="6"/>
                        </a:lnTo>
                        <a:lnTo>
                          <a:pt x="255" y="1"/>
                        </a:lnTo>
                        <a:lnTo>
                          <a:pt x="252" y="0"/>
                        </a:lnTo>
                        <a:lnTo>
                          <a:pt x="251" y="0"/>
                        </a:lnTo>
                        <a:lnTo>
                          <a:pt x="229" y="1"/>
                        </a:lnTo>
                        <a:lnTo>
                          <a:pt x="205" y="4"/>
                        </a:lnTo>
                        <a:lnTo>
                          <a:pt x="198" y="6"/>
                        </a:lnTo>
                        <a:lnTo>
                          <a:pt x="192" y="7"/>
                        </a:lnTo>
                        <a:lnTo>
                          <a:pt x="183" y="10"/>
                        </a:lnTo>
                        <a:lnTo>
                          <a:pt x="180" y="11"/>
                        </a:lnTo>
                        <a:lnTo>
                          <a:pt x="180" y="12"/>
                        </a:lnTo>
                        <a:lnTo>
                          <a:pt x="183" y="12"/>
                        </a:lnTo>
                        <a:lnTo>
                          <a:pt x="186" y="12"/>
                        </a:lnTo>
                        <a:lnTo>
                          <a:pt x="190" y="12"/>
                        </a:lnTo>
                        <a:lnTo>
                          <a:pt x="193" y="12"/>
                        </a:lnTo>
                        <a:close/>
                      </a:path>
                    </a:pathLst>
                  </a:custGeom>
                  <a:noFill/>
                  <a:ln w="0">
                    <a:solidFill>
                      <a:srgbClr val="FFFFFF"/>
                    </a:solidFill>
                    <a:prstDash val="solid"/>
                    <a:round/>
                    <a:headEnd/>
                    <a:tailEnd/>
                  </a:ln>
                </p:spPr>
                <p:txBody>
                  <a:bodyPr/>
                  <a:lstStyle/>
                  <a:p>
                    <a:endParaRPr lang="en-US" sz="1350" dirty="0"/>
                  </a:p>
                </p:txBody>
              </p:sp>
              <p:sp>
                <p:nvSpPr>
                  <p:cNvPr id="383" name="Freeform 148"/>
                  <p:cNvSpPr>
                    <a:spLocks/>
                  </p:cNvSpPr>
                  <p:nvPr/>
                </p:nvSpPr>
                <p:spPr bwMode="auto">
                  <a:xfrm>
                    <a:off x="2281" y="2687"/>
                    <a:ext cx="148" cy="80"/>
                  </a:xfrm>
                  <a:custGeom>
                    <a:avLst/>
                    <a:gdLst>
                      <a:gd name="T0" fmla="*/ 193 w 296"/>
                      <a:gd name="T1" fmla="*/ 12 h 161"/>
                      <a:gd name="T2" fmla="*/ 167 w 296"/>
                      <a:gd name="T3" fmla="*/ 18 h 161"/>
                      <a:gd name="T4" fmla="*/ 142 w 296"/>
                      <a:gd name="T5" fmla="*/ 22 h 161"/>
                      <a:gd name="T6" fmla="*/ 120 w 296"/>
                      <a:gd name="T7" fmla="*/ 27 h 161"/>
                      <a:gd name="T8" fmla="*/ 99 w 296"/>
                      <a:gd name="T9" fmla="*/ 32 h 161"/>
                      <a:gd name="T10" fmla="*/ 78 w 296"/>
                      <a:gd name="T11" fmla="*/ 39 h 161"/>
                      <a:gd name="T12" fmla="*/ 58 w 296"/>
                      <a:gd name="T13" fmla="*/ 48 h 161"/>
                      <a:gd name="T14" fmla="*/ 37 w 296"/>
                      <a:gd name="T15" fmla="*/ 59 h 161"/>
                      <a:gd name="T16" fmla="*/ 16 w 296"/>
                      <a:gd name="T17" fmla="*/ 72 h 161"/>
                      <a:gd name="T18" fmla="*/ 11 w 296"/>
                      <a:gd name="T19" fmla="*/ 85 h 161"/>
                      <a:gd name="T20" fmla="*/ 5 w 296"/>
                      <a:gd name="T21" fmla="*/ 98 h 161"/>
                      <a:gd name="T22" fmla="*/ 2 w 296"/>
                      <a:gd name="T23" fmla="*/ 111 h 161"/>
                      <a:gd name="T24" fmla="*/ 0 w 296"/>
                      <a:gd name="T25" fmla="*/ 123 h 161"/>
                      <a:gd name="T26" fmla="*/ 2 w 296"/>
                      <a:gd name="T27" fmla="*/ 135 h 161"/>
                      <a:gd name="T28" fmla="*/ 9 w 296"/>
                      <a:gd name="T29" fmla="*/ 146 h 161"/>
                      <a:gd name="T30" fmla="*/ 15 w 296"/>
                      <a:gd name="T31" fmla="*/ 150 h 161"/>
                      <a:gd name="T32" fmla="*/ 21 w 296"/>
                      <a:gd name="T33" fmla="*/ 154 h 161"/>
                      <a:gd name="T34" fmla="*/ 30 w 296"/>
                      <a:gd name="T35" fmla="*/ 158 h 161"/>
                      <a:gd name="T36" fmla="*/ 40 w 296"/>
                      <a:gd name="T37" fmla="*/ 161 h 161"/>
                      <a:gd name="T38" fmla="*/ 68 w 296"/>
                      <a:gd name="T39" fmla="*/ 159 h 161"/>
                      <a:gd name="T40" fmla="*/ 99 w 296"/>
                      <a:gd name="T41" fmla="*/ 158 h 161"/>
                      <a:gd name="T42" fmla="*/ 131 w 296"/>
                      <a:gd name="T43" fmla="*/ 157 h 161"/>
                      <a:gd name="T44" fmla="*/ 162 w 296"/>
                      <a:gd name="T45" fmla="*/ 154 h 161"/>
                      <a:gd name="T46" fmla="*/ 192 w 296"/>
                      <a:gd name="T47" fmla="*/ 150 h 161"/>
                      <a:gd name="T48" fmla="*/ 217 w 296"/>
                      <a:gd name="T49" fmla="*/ 143 h 161"/>
                      <a:gd name="T50" fmla="*/ 229 w 296"/>
                      <a:gd name="T51" fmla="*/ 141 h 161"/>
                      <a:gd name="T52" fmla="*/ 237 w 296"/>
                      <a:gd name="T53" fmla="*/ 135 h 161"/>
                      <a:gd name="T54" fmla="*/ 245 w 296"/>
                      <a:gd name="T55" fmla="*/ 130 h 161"/>
                      <a:gd name="T56" fmla="*/ 251 w 296"/>
                      <a:gd name="T57" fmla="*/ 125 h 161"/>
                      <a:gd name="T58" fmla="*/ 259 w 296"/>
                      <a:gd name="T59" fmla="*/ 114 h 161"/>
                      <a:gd name="T60" fmla="*/ 268 w 296"/>
                      <a:gd name="T61" fmla="*/ 105 h 161"/>
                      <a:gd name="T62" fmla="*/ 282 w 296"/>
                      <a:gd name="T63" fmla="*/ 89 h 161"/>
                      <a:gd name="T64" fmla="*/ 287 w 296"/>
                      <a:gd name="T65" fmla="*/ 80 h 161"/>
                      <a:gd name="T66" fmla="*/ 290 w 296"/>
                      <a:gd name="T67" fmla="*/ 71 h 161"/>
                      <a:gd name="T68" fmla="*/ 295 w 296"/>
                      <a:gd name="T69" fmla="*/ 60 h 161"/>
                      <a:gd name="T70" fmla="*/ 296 w 296"/>
                      <a:gd name="T71" fmla="*/ 48 h 161"/>
                      <a:gd name="T72" fmla="*/ 296 w 296"/>
                      <a:gd name="T73" fmla="*/ 40 h 161"/>
                      <a:gd name="T74" fmla="*/ 295 w 296"/>
                      <a:gd name="T75" fmla="*/ 31 h 161"/>
                      <a:gd name="T76" fmla="*/ 292 w 296"/>
                      <a:gd name="T77" fmla="*/ 23 h 161"/>
                      <a:gd name="T78" fmla="*/ 284 w 296"/>
                      <a:gd name="T79" fmla="*/ 16 h 161"/>
                      <a:gd name="T80" fmla="*/ 280 w 296"/>
                      <a:gd name="T81" fmla="*/ 14 h 161"/>
                      <a:gd name="T82" fmla="*/ 276 w 296"/>
                      <a:gd name="T83" fmla="*/ 11 h 161"/>
                      <a:gd name="T84" fmla="*/ 264 w 296"/>
                      <a:gd name="T85" fmla="*/ 6 h 161"/>
                      <a:gd name="T86" fmla="*/ 255 w 296"/>
                      <a:gd name="T87" fmla="*/ 1 h 161"/>
                      <a:gd name="T88" fmla="*/ 252 w 296"/>
                      <a:gd name="T89" fmla="*/ 0 h 161"/>
                      <a:gd name="T90" fmla="*/ 251 w 296"/>
                      <a:gd name="T91" fmla="*/ 0 h 161"/>
                      <a:gd name="T92" fmla="*/ 229 w 296"/>
                      <a:gd name="T93" fmla="*/ 1 h 161"/>
                      <a:gd name="T94" fmla="*/ 205 w 296"/>
                      <a:gd name="T95" fmla="*/ 4 h 161"/>
                      <a:gd name="T96" fmla="*/ 198 w 296"/>
                      <a:gd name="T97" fmla="*/ 6 h 161"/>
                      <a:gd name="T98" fmla="*/ 192 w 296"/>
                      <a:gd name="T99" fmla="*/ 7 h 161"/>
                      <a:gd name="T100" fmla="*/ 183 w 296"/>
                      <a:gd name="T101" fmla="*/ 10 h 161"/>
                      <a:gd name="T102" fmla="*/ 180 w 296"/>
                      <a:gd name="T103" fmla="*/ 11 h 161"/>
                      <a:gd name="T104" fmla="*/ 180 w 296"/>
                      <a:gd name="T105" fmla="*/ 12 h 161"/>
                      <a:gd name="T106" fmla="*/ 183 w 296"/>
                      <a:gd name="T107" fmla="*/ 12 h 161"/>
                      <a:gd name="T108" fmla="*/ 186 w 296"/>
                      <a:gd name="T109" fmla="*/ 12 h 161"/>
                      <a:gd name="T110" fmla="*/ 190 w 296"/>
                      <a:gd name="T111" fmla="*/ 12 h 161"/>
                      <a:gd name="T112" fmla="*/ 193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3" y="12"/>
                        </a:moveTo>
                        <a:lnTo>
                          <a:pt x="167" y="18"/>
                        </a:lnTo>
                        <a:lnTo>
                          <a:pt x="142" y="22"/>
                        </a:lnTo>
                        <a:lnTo>
                          <a:pt x="120" y="27"/>
                        </a:lnTo>
                        <a:lnTo>
                          <a:pt x="99" y="32"/>
                        </a:lnTo>
                        <a:lnTo>
                          <a:pt x="78" y="39"/>
                        </a:lnTo>
                        <a:lnTo>
                          <a:pt x="58" y="48"/>
                        </a:lnTo>
                        <a:lnTo>
                          <a:pt x="37" y="59"/>
                        </a:lnTo>
                        <a:lnTo>
                          <a:pt x="16" y="72"/>
                        </a:lnTo>
                        <a:lnTo>
                          <a:pt x="11" y="85"/>
                        </a:lnTo>
                        <a:lnTo>
                          <a:pt x="5" y="98"/>
                        </a:lnTo>
                        <a:lnTo>
                          <a:pt x="2" y="111"/>
                        </a:lnTo>
                        <a:lnTo>
                          <a:pt x="0" y="123"/>
                        </a:lnTo>
                        <a:lnTo>
                          <a:pt x="2" y="135"/>
                        </a:lnTo>
                        <a:lnTo>
                          <a:pt x="9" y="146"/>
                        </a:lnTo>
                        <a:lnTo>
                          <a:pt x="15" y="150"/>
                        </a:lnTo>
                        <a:lnTo>
                          <a:pt x="21" y="154"/>
                        </a:lnTo>
                        <a:lnTo>
                          <a:pt x="30" y="158"/>
                        </a:lnTo>
                        <a:lnTo>
                          <a:pt x="40" y="161"/>
                        </a:lnTo>
                        <a:lnTo>
                          <a:pt x="68" y="159"/>
                        </a:lnTo>
                        <a:lnTo>
                          <a:pt x="99" y="158"/>
                        </a:lnTo>
                        <a:lnTo>
                          <a:pt x="131" y="157"/>
                        </a:lnTo>
                        <a:lnTo>
                          <a:pt x="162" y="154"/>
                        </a:lnTo>
                        <a:lnTo>
                          <a:pt x="192" y="150"/>
                        </a:lnTo>
                        <a:lnTo>
                          <a:pt x="217" y="143"/>
                        </a:lnTo>
                        <a:lnTo>
                          <a:pt x="229" y="141"/>
                        </a:lnTo>
                        <a:lnTo>
                          <a:pt x="237" y="135"/>
                        </a:lnTo>
                        <a:lnTo>
                          <a:pt x="245" y="130"/>
                        </a:lnTo>
                        <a:lnTo>
                          <a:pt x="251" y="125"/>
                        </a:lnTo>
                        <a:lnTo>
                          <a:pt x="259" y="114"/>
                        </a:lnTo>
                        <a:lnTo>
                          <a:pt x="268" y="105"/>
                        </a:lnTo>
                        <a:lnTo>
                          <a:pt x="282" y="89"/>
                        </a:lnTo>
                        <a:lnTo>
                          <a:pt x="287" y="80"/>
                        </a:lnTo>
                        <a:lnTo>
                          <a:pt x="290" y="71"/>
                        </a:lnTo>
                        <a:lnTo>
                          <a:pt x="295" y="60"/>
                        </a:lnTo>
                        <a:lnTo>
                          <a:pt x="296" y="48"/>
                        </a:lnTo>
                        <a:lnTo>
                          <a:pt x="296" y="40"/>
                        </a:lnTo>
                        <a:lnTo>
                          <a:pt x="295" y="31"/>
                        </a:lnTo>
                        <a:lnTo>
                          <a:pt x="292" y="23"/>
                        </a:lnTo>
                        <a:lnTo>
                          <a:pt x="284" y="16"/>
                        </a:lnTo>
                        <a:lnTo>
                          <a:pt x="280" y="14"/>
                        </a:lnTo>
                        <a:lnTo>
                          <a:pt x="276" y="11"/>
                        </a:lnTo>
                        <a:lnTo>
                          <a:pt x="264" y="6"/>
                        </a:lnTo>
                        <a:lnTo>
                          <a:pt x="255" y="1"/>
                        </a:lnTo>
                        <a:lnTo>
                          <a:pt x="252" y="0"/>
                        </a:lnTo>
                        <a:lnTo>
                          <a:pt x="251" y="0"/>
                        </a:lnTo>
                        <a:lnTo>
                          <a:pt x="229" y="1"/>
                        </a:lnTo>
                        <a:lnTo>
                          <a:pt x="205" y="4"/>
                        </a:lnTo>
                        <a:lnTo>
                          <a:pt x="198" y="6"/>
                        </a:lnTo>
                        <a:lnTo>
                          <a:pt x="192" y="7"/>
                        </a:lnTo>
                        <a:lnTo>
                          <a:pt x="183" y="10"/>
                        </a:lnTo>
                        <a:lnTo>
                          <a:pt x="180" y="11"/>
                        </a:lnTo>
                        <a:lnTo>
                          <a:pt x="180" y="12"/>
                        </a:lnTo>
                        <a:lnTo>
                          <a:pt x="183" y="12"/>
                        </a:lnTo>
                        <a:lnTo>
                          <a:pt x="186" y="12"/>
                        </a:lnTo>
                        <a:lnTo>
                          <a:pt x="190" y="12"/>
                        </a:lnTo>
                        <a:lnTo>
                          <a:pt x="193" y="12"/>
                        </a:lnTo>
                        <a:close/>
                      </a:path>
                    </a:pathLst>
                  </a:custGeom>
                  <a:solidFill>
                    <a:srgbClr val="000000"/>
                  </a:solidFill>
                  <a:ln w="9525">
                    <a:noFill/>
                    <a:round/>
                    <a:headEnd/>
                    <a:tailEnd/>
                  </a:ln>
                </p:spPr>
                <p:txBody>
                  <a:bodyPr/>
                  <a:lstStyle/>
                  <a:p>
                    <a:endParaRPr lang="en-US" sz="1350" dirty="0"/>
                  </a:p>
                </p:txBody>
              </p:sp>
              <p:pic>
                <p:nvPicPr>
                  <p:cNvPr id="384" name="Picture 149"/>
                  <p:cNvPicPr>
                    <a:picLocks noChangeAspect="1" noChangeArrowheads="1"/>
                  </p:cNvPicPr>
                  <p:nvPr/>
                </p:nvPicPr>
                <p:blipFill>
                  <a:blip r:embed="rId15" cstate="screen"/>
                  <a:srcRect/>
                  <a:stretch>
                    <a:fillRect/>
                  </a:stretch>
                </p:blipFill>
                <p:spPr bwMode="auto">
                  <a:xfrm>
                    <a:off x="2280" y="2687"/>
                    <a:ext cx="150" cy="82"/>
                  </a:xfrm>
                  <a:prstGeom prst="rect">
                    <a:avLst/>
                  </a:prstGeom>
                  <a:noFill/>
                  <a:ln w="9525">
                    <a:noFill/>
                    <a:miter lim="800000"/>
                    <a:headEnd/>
                    <a:tailEnd/>
                  </a:ln>
                </p:spPr>
              </p:pic>
            </p:grpSp>
            <p:sp>
              <p:nvSpPr>
                <p:cNvPr id="380" name="Freeform 150"/>
                <p:cNvSpPr>
                  <a:spLocks/>
                </p:cNvSpPr>
                <p:nvPr/>
              </p:nvSpPr>
              <p:spPr bwMode="auto">
                <a:xfrm>
                  <a:off x="2281" y="2687"/>
                  <a:ext cx="148" cy="80"/>
                </a:xfrm>
                <a:custGeom>
                  <a:avLst/>
                  <a:gdLst>
                    <a:gd name="T0" fmla="*/ 193 w 296"/>
                    <a:gd name="T1" fmla="*/ 12 h 161"/>
                    <a:gd name="T2" fmla="*/ 167 w 296"/>
                    <a:gd name="T3" fmla="*/ 18 h 161"/>
                    <a:gd name="T4" fmla="*/ 142 w 296"/>
                    <a:gd name="T5" fmla="*/ 22 h 161"/>
                    <a:gd name="T6" fmla="*/ 120 w 296"/>
                    <a:gd name="T7" fmla="*/ 27 h 161"/>
                    <a:gd name="T8" fmla="*/ 99 w 296"/>
                    <a:gd name="T9" fmla="*/ 32 h 161"/>
                    <a:gd name="T10" fmla="*/ 78 w 296"/>
                    <a:gd name="T11" fmla="*/ 39 h 161"/>
                    <a:gd name="T12" fmla="*/ 58 w 296"/>
                    <a:gd name="T13" fmla="*/ 48 h 161"/>
                    <a:gd name="T14" fmla="*/ 37 w 296"/>
                    <a:gd name="T15" fmla="*/ 59 h 161"/>
                    <a:gd name="T16" fmla="*/ 16 w 296"/>
                    <a:gd name="T17" fmla="*/ 72 h 161"/>
                    <a:gd name="T18" fmla="*/ 11 w 296"/>
                    <a:gd name="T19" fmla="*/ 85 h 161"/>
                    <a:gd name="T20" fmla="*/ 5 w 296"/>
                    <a:gd name="T21" fmla="*/ 98 h 161"/>
                    <a:gd name="T22" fmla="*/ 2 w 296"/>
                    <a:gd name="T23" fmla="*/ 111 h 161"/>
                    <a:gd name="T24" fmla="*/ 0 w 296"/>
                    <a:gd name="T25" fmla="*/ 123 h 161"/>
                    <a:gd name="T26" fmla="*/ 2 w 296"/>
                    <a:gd name="T27" fmla="*/ 135 h 161"/>
                    <a:gd name="T28" fmla="*/ 9 w 296"/>
                    <a:gd name="T29" fmla="*/ 146 h 161"/>
                    <a:gd name="T30" fmla="*/ 15 w 296"/>
                    <a:gd name="T31" fmla="*/ 150 h 161"/>
                    <a:gd name="T32" fmla="*/ 21 w 296"/>
                    <a:gd name="T33" fmla="*/ 154 h 161"/>
                    <a:gd name="T34" fmla="*/ 30 w 296"/>
                    <a:gd name="T35" fmla="*/ 158 h 161"/>
                    <a:gd name="T36" fmla="*/ 40 w 296"/>
                    <a:gd name="T37" fmla="*/ 161 h 161"/>
                    <a:gd name="T38" fmla="*/ 68 w 296"/>
                    <a:gd name="T39" fmla="*/ 159 h 161"/>
                    <a:gd name="T40" fmla="*/ 99 w 296"/>
                    <a:gd name="T41" fmla="*/ 158 h 161"/>
                    <a:gd name="T42" fmla="*/ 131 w 296"/>
                    <a:gd name="T43" fmla="*/ 157 h 161"/>
                    <a:gd name="T44" fmla="*/ 162 w 296"/>
                    <a:gd name="T45" fmla="*/ 154 h 161"/>
                    <a:gd name="T46" fmla="*/ 192 w 296"/>
                    <a:gd name="T47" fmla="*/ 150 h 161"/>
                    <a:gd name="T48" fmla="*/ 217 w 296"/>
                    <a:gd name="T49" fmla="*/ 143 h 161"/>
                    <a:gd name="T50" fmla="*/ 229 w 296"/>
                    <a:gd name="T51" fmla="*/ 141 h 161"/>
                    <a:gd name="T52" fmla="*/ 237 w 296"/>
                    <a:gd name="T53" fmla="*/ 135 h 161"/>
                    <a:gd name="T54" fmla="*/ 245 w 296"/>
                    <a:gd name="T55" fmla="*/ 130 h 161"/>
                    <a:gd name="T56" fmla="*/ 251 w 296"/>
                    <a:gd name="T57" fmla="*/ 125 h 161"/>
                    <a:gd name="T58" fmla="*/ 259 w 296"/>
                    <a:gd name="T59" fmla="*/ 114 h 161"/>
                    <a:gd name="T60" fmla="*/ 268 w 296"/>
                    <a:gd name="T61" fmla="*/ 105 h 161"/>
                    <a:gd name="T62" fmla="*/ 282 w 296"/>
                    <a:gd name="T63" fmla="*/ 89 h 161"/>
                    <a:gd name="T64" fmla="*/ 287 w 296"/>
                    <a:gd name="T65" fmla="*/ 80 h 161"/>
                    <a:gd name="T66" fmla="*/ 290 w 296"/>
                    <a:gd name="T67" fmla="*/ 71 h 161"/>
                    <a:gd name="T68" fmla="*/ 295 w 296"/>
                    <a:gd name="T69" fmla="*/ 60 h 161"/>
                    <a:gd name="T70" fmla="*/ 296 w 296"/>
                    <a:gd name="T71" fmla="*/ 48 h 161"/>
                    <a:gd name="T72" fmla="*/ 296 w 296"/>
                    <a:gd name="T73" fmla="*/ 40 h 161"/>
                    <a:gd name="T74" fmla="*/ 295 w 296"/>
                    <a:gd name="T75" fmla="*/ 31 h 161"/>
                    <a:gd name="T76" fmla="*/ 292 w 296"/>
                    <a:gd name="T77" fmla="*/ 23 h 161"/>
                    <a:gd name="T78" fmla="*/ 284 w 296"/>
                    <a:gd name="T79" fmla="*/ 16 h 161"/>
                    <a:gd name="T80" fmla="*/ 280 w 296"/>
                    <a:gd name="T81" fmla="*/ 14 h 161"/>
                    <a:gd name="T82" fmla="*/ 276 w 296"/>
                    <a:gd name="T83" fmla="*/ 11 h 161"/>
                    <a:gd name="T84" fmla="*/ 264 w 296"/>
                    <a:gd name="T85" fmla="*/ 6 h 161"/>
                    <a:gd name="T86" fmla="*/ 255 w 296"/>
                    <a:gd name="T87" fmla="*/ 1 h 161"/>
                    <a:gd name="T88" fmla="*/ 252 w 296"/>
                    <a:gd name="T89" fmla="*/ 0 h 161"/>
                    <a:gd name="T90" fmla="*/ 251 w 296"/>
                    <a:gd name="T91" fmla="*/ 0 h 161"/>
                    <a:gd name="T92" fmla="*/ 229 w 296"/>
                    <a:gd name="T93" fmla="*/ 1 h 161"/>
                    <a:gd name="T94" fmla="*/ 205 w 296"/>
                    <a:gd name="T95" fmla="*/ 4 h 161"/>
                    <a:gd name="T96" fmla="*/ 198 w 296"/>
                    <a:gd name="T97" fmla="*/ 6 h 161"/>
                    <a:gd name="T98" fmla="*/ 192 w 296"/>
                    <a:gd name="T99" fmla="*/ 7 h 161"/>
                    <a:gd name="T100" fmla="*/ 183 w 296"/>
                    <a:gd name="T101" fmla="*/ 10 h 161"/>
                    <a:gd name="T102" fmla="*/ 180 w 296"/>
                    <a:gd name="T103" fmla="*/ 11 h 161"/>
                    <a:gd name="T104" fmla="*/ 180 w 296"/>
                    <a:gd name="T105" fmla="*/ 12 h 161"/>
                    <a:gd name="T106" fmla="*/ 183 w 296"/>
                    <a:gd name="T107" fmla="*/ 12 h 161"/>
                    <a:gd name="T108" fmla="*/ 186 w 296"/>
                    <a:gd name="T109" fmla="*/ 12 h 161"/>
                    <a:gd name="T110" fmla="*/ 190 w 296"/>
                    <a:gd name="T111" fmla="*/ 12 h 161"/>
                    <a:gd name="T112" fmla="*/ 193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3" y="12"/>
                      </a:moveTo>
                      <a:lnTo>
                        <a:pt x="167" y="18"/>
                      </a:lnTo>
                      <a:lnTo>
                        <a:pt x="142" y="22"/>
                      </a:lnTo>
                      <a:lnTo>
                        <a:pt x="120" y="27"/>
                      </a:lnTo>
                      <a:lnTo>
                        <a:pt x="99" y="32"/>
                      </a:lnTo>
                      <a:lnTo>
                        <a:pt x="78" y="39"/>
                      </a:lnTo>
                      <a:lnTo>
                        <a:pt x="58" y="48"/>
                      </a:lnTo>
                      <a:lnTo>
                        <a:pt x="37" y="59"/>
                      </a:lnTo>
                      <a:lnTo>
                        <a:pt x="16" y="72"/>
                      </a:lnTo>
                      <a:lnTo>
                        <a:pt x="11" y="85"/>
                      </a:lnTo>
                      <a:lnTo>
                        <a:pt x="5" y="98"/>
                      </a:lnTo>
                      <a:lnTo>
                        <a:pt x="2" y="111"/>
                      </a:lnTo>
                      <a:lnTo>
                        <a:pt x="0" y="123"/>
                      </a:lnTo>
                      <a:lnTo>
                        <a:pt x="2" y="135"/>
                      </a:lnTo>
                      <a:lnTo>
                        <a:pt x="9" y="146"/>
                      </a:lnTo>
                      <a:lnTo>
                        <a:pt x="15" y="150"/>
                      </a:lnTo>
                      <a:lnTo>
                        <a:pt x="21" y="154"/>
                      </a:lnTo>
                      <a:lnTo>
                        <a:pt x="30" y="158"/>
                      </a:lnTo>
                      <a:lnTo>
                        <a:pt x="40" y="161"/>
                      </a:lnTo>
                      <a:lnTo>
                        <a:pt x="68" y="159"/>
                      </a:lnTo>
                      <a:lnTo>
                        <a:pt x="99" y="158"/>
                      </a:lnTo>
                      <a:lnTo>
                        <a:pt x="131" y="157"/>
                      </a:lnTo>
                      <a:lnTo>
                        <a:pt x="162" y="154"/>
                      </a:lnTo>
                      <a:lnTo>
                        <a:pt x="192" y="150"/>
                      </a:lnTo>
                      <a:lnTo>
                        <a:pt x="217" y="143"/>
                      </a:lnTo>
                      <a:lnTo>
                        <a:pt x="229" y="141"/>
                      </a:lnTo>
                      <a:lnTo>
                        <a:pt x="237" y="135"/>
                      </a:lnTo>
                      <a:lnTo>
                        <a:pt x="245" y="130"/>
                      </a:lnTo>
                      <a:lnTo>
                        <a:pt x="251" y="125"/>
                      </a:lnTo>
                      <a:lnTo>
                        <a:pt x="259" y="114"/>
                      </a:lnTo>
                      <a:lnTo>
                        <a:pt x="268" y="105"/>
                      </a:lnTo>
                      <a:lnTo>
                        <a:pt x="282" y="89"/>
                      </a:lnTo>
                      <a:lnTo>
                        <a:pt x="287" y="80"/>
                      </a:lnTo>
                      <a:lnTo>
                        <a:pt x="290" y="71"/>
                      </a:lnTo>
                      <a:lnTo>
                        <a:pt x="295" y="60"/>
                      </a:lnTo>
                      <a:lnTo>
                        <a:pt x="296" y="48"/>
                      </a:lnTo>
                      <a:lnTo>
                        <a:pt x="296" y="40"/>
                      </a:lnTo>
                      <a:lnTo>
                        <a:pt x="295" y="31"/>
                      </a:lnTo>
                      <a:lnTo>
                        <a:pt x="292" y="23"/>
                      </a:lnTo>
                      <a:lnTo>
                        <a:pt x="284" y="16"/>
                      </a:lnTo>
                      <a:lnTo>
                        <a:pt x="280" y="14"/>
                      </a:lnTo>
                      <a:lnTo>
                        <a:pt x="276" y="11"/>
                      </a:lnTo>
                      <a:lnTo>
                        <a:pt x="264" y="6"/>
                      </a:lnTo>
                      <a:lnTo>
                        <a:pt x="255" y="1"/>
                      </a:lnTo>
                      <a:lnTo>
                        <a:pt x="252" y="0"/>
                      </a:lnTo>
                      <a:lnTo>
                        <a:pt x="251" y="0"/>
                      </a:lnTo>
                      <a:lnTo>
                        <a:pt x="229" y="1"/>
                      </a:lnTo>
                      <a:lnTo>
                        <a:pt x="205" y="4"/>
                      </a:lnTo>
                      <a:lnTo>
                        <a:pt x="198" y="6"/>
                      </a:lnTo>
                      <a:lnTo>
                        <a:pt x="192" y="7"/>
                      </a:lnTo>
                      <a:lnTo>
                        <a:pt x="183" y="10"/>
                      </a:lnTo>
                      <a:lnTo>
                        <a:pt x="180" y="11"/>
                      </a:lnTo>
                      <a:lnTo>
                        <a:pt x="180" y="12"/>
                      </a:lnTo>
                      <a:lnTo>
                        <a:pt x="183" y="12"/>
                      </a:lnTo>
                      <a:lnTo>
                        <a:pt x="186" y="12"/>
                      </a:lnTo>
                      <a:lnTo>
                        <a:pt x="190" y="12"/>
                      </a:lnTo>
                      <a:lnTo>
                        <a:pt x="193" y="12"/>
                      </a:lnTo>
                      <a:close/>
                    </a:path>
                  </a:pathLst>
                </a:custGeom>
                <a:noFill/>
                <a:ln w="6350">
                  <a:solidFill>
                    <a:srgbClr val="000000"/>
                  </a:solidFill>
                  <a:prstDash val="solid"/>
                  <a:round/>
                  <a:headEnd/>
                  <a:tailEnd/>
                </a:ln>
              </p:spPr>
              <p:txBody>
                <a:bodyPr/>
                <a:lstStyle/>
                <a:p>
                  <a:endParaRPr lang="en-US" sz="1350" dirty="0"/>
                </a:p>
              </p:txBody>
            </p:sp>
          </p:grpSp>
          <p:grpSp>
            <p:nvGrpSpPr>
              <p:cNvPr id="53" name="Group 151"/>
              <p:cNvGrpSpPr>
                <a:grpSpLocks/>
              </p:cNvGrpSpPr>
              <p:nvPr/>
            </p:nvGrpSpPr>
            <p:grpSpPr bwMode="auto">
              <a:xfrm>
                <a:off x="2335" y="2931"/>
                <a:ext cx="108" cy="112"/>
                <a:chOff x="2335" y="2931"/>
                <a:chExt cx="108" cy="112"/>
              </a:xfrm>
            </p:grpSpPr>
            <p:grpSp>
              <p:nvGrpSpPr>
                <p:cNvPr id="373" name="Group 152"/>
                <p:cNvGrpSpPr>
                  <a:grpSpLocks/>
                </p:cNvGrpSpPr>
                <p:nvPr/>
              </p:nvGrpSpPr>
              <p:grpSpPr bwMode="auto">
                <a:xfrm>
                  <a:off x="2335" y="2931"/>
                  <a:ext cx="108" cy="112"/>
                  <a:chOff x="2335" y="2931"/>
                  <a:chExt cx="108" cy="112"/>
                </a:xfrm>
              </p:grpSpPr>
              <p:pic>
                <p:nvPicPr>
                  <p:cNvPr id="375" name="Picture 153"/>
                  <p:cNvPicPr>
                    <a:picLocks noChangeAspect="1" noChangeArrowheads="1"/>
                  </p:cNvPicPr>
                  <p:nvPr/>
                </p:nvPicPr>
                <p:blipFill>
                  <a:blip r:embed="rId18" cstate="screen"/>
                  <a:srcRect/>
                  <a:stretch>
                    <a:fillRect/>
                  </a:stretch>
                </p:blipFill>
                <p:spPr bwMode="auto">
                  <a:xfrm>
                    <a:off x="2335" y="2931"/>
                    <a:ext cx="108" cy="112"/>
                  </a:xfrm>
                  <a:prstGeom prst="rect">
                    <a:avLst/>
                  </a:prstGeom>
                  <a:noFill/>
                  <a:ln w="9525">
                    <a:noFill/>
                    <a:miter lim="800000"/>
                    <a:headEnd/>
                    <a:tailEnd/>
                  </a:ln>
                </p:spPr>
              </p:pic>
              <p:sp>
                <p:nvSpPr>
                  <p:cNvPr id="376" name="Freeform 154"/>
                  <p:cNvSpPr>
                    <a:spLocks/>
                  </p:cNvSpPr>
                  <p:nvPr/>
                </p:nvSpPr>
                <p:spPr bwMode="auto">
                  <a:xfrm>
                    <a:off x="2336" y="2933"/>
                    <a:ext cx="106" cy="110"/>
                  </a:xfrm>
                  <a:custGeom>
                    <a:avLst/>
                    <a:gdLst>
                      <a:gd name="T0" fmla="*/ 200 w 212"/>
                      <a:gd name="T1" fmla="*/ 151 h 219"/>
                      <a:gd name="T2" fmla="*/ 196 w 212"/>
                      <a:gd name="T3" fmla="*/ 131 h 219"/>
                      <a:gd name="T4" fmla="*/ 191 w 212"/>
                      <a:gd name="T5" fmla="*/ 113 h 219"/>
                      <a:gd name="T6" fmla="*/ 185 w 212"/>
                      <a:gd name="T7" fmla="*/ 97 h 219"/>
                      <a:gd name="T8" fmla="*/ 179 w 212"/>
                      <a:gd name="T9" fmla="*/ 81 h 219"/>
                      <a:gd name="T10" fmla="*/ 171 w 212"/>
                      <a:gd name="T11" fmla="*/ 65 h 219"/>
                      <a:gd name="T12" fmla="*/ 160 w 212"/>
                      <a:gd name="T13" fmla="*/ 50 h 219"/>
                      <a:gd name="T14" fmla="*/ 147 w 212"/>
                      <a:gd name="T15" fmla="*/ 34 h 219"/>
                      <a:gd name="T16" fmla="*/ 129 w 212"/>
                      <a:gd name="T17" fmla="*/ 18 h 219"/>
                      <a:gd name="T18" fmla="*/ 94 w 212"/>
                      <a:gd name="T19" fmla="*/ 6 h 219"/>
                      <a:gd name="T20" fmla="*/ 76 w 212"/>
                      <a:gd name="T21" fmla="*/ 2 h 219"/>
                      <a:gd name="T22" fmla="*/ 59 w 212"/>
                      <a:gd name="T23" fmla="*/ 0 h 219"/>
                      <a:gd name="T24" fmla="*/ 41 w 212"/>
                      <a:gd name="T25" fmla="*/ 0 h 219"/>
                      <a:gd name="T26" fmla="*/ 26 w 212"/>
                      <a:gd name="T27" fmla="*/ 2 h 219"/>
                      <a:gd name="T28" fmla="*/ 11 w 212"/>
                      <a:gd name="T29" fmla="*/ 10 h 219"/>
                      <a:gd name="T30" fmla="*/ 6 w 212"/>
                      <a:gd name="T31" fmla="*/ 16 h 219"/>
                      <a:gd name="T32" fmla="*/ 1 w 212"/>
                      <a:gd name="T33" fmla="*/ 22 h 219"/>
                      <a:gd name="T34" fmla="*/ 1 w 212"/>
                      <a:gd name="T35" fmla="*/ 42 h 219"/>
                      <a:gd name="T36" fmla="*/ 0 w 212"/>
                      <a:gd name="T37" fmla="*/ 64 h 219"/>
                      <a:gd name="T38" fmla="*/ 0 w 212"/>
                      <a:gd name="T39" fmla="*/ 87 h 219"/>
                      <a:gd name="T40" fmla="*/ 1 w 212"/>
                      <a:gd name="T41" fmla="*/ 109 h 219"/>
                      <a:gd name="T42" fmla="*/ 4 w 212"/>
                      <a:gd name="T43" fmla="*/ 129 h 219"/>
                      <a:gd name="T44" fmla="*/ 10 w 212"/>
                      <a:gd name="T45" fmla="*/ 148 h 219"/>
                      <a:gd name="T46" fmla="*/ 20 w 212"/>
                      <a:gd name="T47" fmla="*/ 164 h 219"/>
                      <a:gd name="T48" fmla="*/ 28 w 212"/>
                      <a:gd name="T49" fmla="*/ 170 h 219"/>
                      <a:gd name="T50" fmla="*/ 35 w 212"/>
                      <a:gd name="T51" fmla="*/ 175 h 219"/>
                      <a:gd name="T52" fmla="*/ 50 w 212"/>
                      <a:gd name="T53" fmla="*/ 183 h 219"/>
                      <a:gd name="T54" fmla="*/ 62 w 212"/>
                      <a:gd name="T55" fmla="*/ 190 h 219"/>
                      <a:gd name="T56" fmla="*/ 84 w 212"/>
                      <a:gd name="T57" fmla="*/ 202 h 219"/>
                      <a:gd name="T58" fmla="*/ 95 w 212"/>
                      <a:gd name="T59" fmla="*/ 207 h 219"/>
                      <a:gd name="T60" fmla="*/ 107 w 212"/>
                      <a:gd name="T61" fmla="*/ 211 h 219"/>
                      <a:gd name="T62" fmla="*/ 122 w 212"/>
                      <a:gd name="T63" fmla="*/ 215 h 219"/>
                      <a:gd name="T64" fmla="*/ 140 w 212"/>
                      <a:gd name="T65" fmla="*/ 218 h 219"/>
                      <a:gd name="T66" fmla="*/ 151 w 212"/>
                      <a:gd name="T67" fmla="*/ 219 h 219"/>
                      <a:gd name="T68" fmla="*/ 163 w 212"/>
                      <a:gd name="T69" fmla="*/ 219 h 219"/>
                      <a:gd name="T70" fmla="*/ 176 w 212"/>
                      <a:gd name="T71" fmla="*/ 218 h 219"/>
                      <a:gd name="T72" fmla="*/ 187 w 212"/>
                      <a:gd name="T73" fmla="*/ 214 h 219"/>
                      <a:gd name="T74" fmla="*/ 196 w 212"/>
                      <a:gd name="T75" fmla="*/ 208 h 219"/>
                      <a:gd name="T76" fmla="*/ 203 w 212"/>
                      <a:gd name="T77" fmla="*/ 202 h 219"/>
                      <a:gd name="T78" fmla="*/ 209 w 212"/>
                      <a:gd name="T79" fmla="*/ 195 h 219"/>
                      <a:gd name="T80" fmla="*/ 212 w 212"/>
                      <a:gd name="T81" fmla="*/ 194 h 219"/>
                      <a:gd name="T82" fmla="*/ 212 w 212"/>
                      <a:gd name="T83" fmla="*/ 192 h 219"/>
                      <a:gd name="T84" fmla="*/ 212 w 212"/>
                      <a:gd name="T85" fmla="*/ 176 h 219"/>
                      <a:gd name="T86" fmla="*/ 212 w 212"/>
                      <a:gd name="T87" fmla="*/ 168 h 219"/>
                      <a:gd name="T88" fmla="*/ 210 w 212"/>
                      <a:gd name="T89" fmla="*/ 160 h 219"/>
                      <a:gd name="T90" fmla="*/ 207 w 212"/>
                      <a:gd name="T91" fmla="*/ 150 h 219"/>
                      <a:gd name="T92" fmla="*/ 204 w 212"/>
                      <a:gd name="T93" fmla="*/ 144 h 219"/>
                      <a:gd name="T94" fmla="*/ 203 w 212"/>
                      <a:gd name="T95" fmla="*/ 141 h 219"/>
                      <a:gd name="T96" fmla="*/ 201 w 212"/>
                      <a:gd name="T97" fmla="*/ 141 h 219"/>
                      <a:gd name="T98" fmla="*/ 200 w 212"/>
                      <a:gd name="T99" fmla="*/ 143 h 219"/>
                      <a:gd name="T100" fmla="*/ 200 w 212"/>
                      <a:gd name="T101" fmla="*/ 145 h 219"/>
                      <a:gd name="T102" fmla="*/ 200 w 212"/>
                      <a:gd name="T103" fmla="*/ 148 h 219"/>
                      <a:gd name="T104" fmla="*/ 200 w 212"/>
                      <a:gd name="T105" fmla="*/ 151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2"/>
                      <a:gd name="T160" fmla="*/ 0 h 219"/>
                      <a:gd name="T161" fmla="*/ 212 w 212"/>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2" h="219">
                        <a:moveTo>
                          <a:pt x="200" y="151"/>
                        </a:moveTo>
                        <a:lnTo>
                          <a:pt x="196" y="131"/>
                        </a:lnTo>
                        <a:lnTo>
                          <a:pt x="191" y="113"/>
                        </a:lnTo>
                        <a:lnTo>
                          <a:pt x="185" y="97"/>
                        </a:lnTo>
                        <a:lnTo>
                          <a:pt x="179" y="81"/>
                        </a:lnTo>
                        <a:lnTo>
                          <a:pt x="171" y="65"/>
                        </a:lnTo>
                        <a:lnTo>
                          <a:pt x="160" y="50"/>
                        </a:lnTo>
                        <a:lnTo>
                          <a:pt x="147" y="34"/>
                        </a:lnTo>
                        <a:lnTo>
                          <a:pt x="129" y="18"/>
                        </a:lnTo>
                        <a:lnTo>
                          <a:pt x="94" y="6"/>
                        </a:lnTo>
                        <a:lnTo>
                          <a:pt x="76" y="2"/>
                        </a:lnTo>
                        <a:lnTo>
                          <a:pt x="59" y="0"/>
                        </a:lnTo>
                        <a:lnTo>
                          <a:pt x="41" y="0"/>
                        </a:lnTo>
                        <a:lnTo>
                          <a:pt x="26" y="2"/>
                        </a:lnTo>
                        <a:lnTo>
                          <a:pt x="11" y="10"/>
                        </a:lnTo>
                        <a:lnTo>
                          <a:pt x="6" y="16"/>
                        </a:lnTo>
                        <a:lnTo>
                          <a:pt x="1" y="22"/>
                        </a:lnTo>
                        <a:lnTo>
                          <a:pt x="1" y="42"/>
                        </a:lnTo>
                        <a:lnTo>
                          <a:pt x="0" y="64"/>
                        </a:lnTo>
                        <a:lnTo>
                          <a:pt x="0" y="87"/>
                        </a:lnTo>
                        <a:lnTo>
                          <a:pt x="1" y="109"/>
                        </a:lnTo>
                        <a:lnTo>
                          <a:pt x="4" y="129"/>
                        </a:lnTo>
                        <a:lnTo>
                          <a:pt x="10" y="148"/>
                        </a:lnTo>
                        <a:lnTo>
                          <a:pt x="20" y="164"/>
                        </a:lnTo>
                        <a:lnTo>
                          <a:pt x="28" y="170"/>
                        </a:lnTo>
                        <a:lnTo>
                          <a:pt x="35" y="175"/>
                        </a:lnTo>
                        <a:lnTo>
                          <a:pt x="50" y="183"/>
                        </a:lnTo>
                        <a:lnTo>
                          <a:pt x="62" y="190"/>
                        </a:lnTo>
                        <a:lnTo>
                          <a:pt x="84" y="202"/>
                        </a:lnTo>
                        <a:lnTo>
                          <a:pt x="95" y="207"/>
                        </a:lnTo>
                        <a:lnTo>
                          <a:pt x="107" y="211"/>
                        </a:lnTo>
                        <a:lnTo>
                          <a:pt x="122" y="215"/>
                        </a:lnTo>
                        <a:lnTo>
                          <a:pt x="140" y="218"/>
                        </a:lnTo>
                        <a:lnTo>
                          <a:pt x="151" y="219"/>
                        </a:lnTo>
                        <a:lnTo>
                          <a:pt x="163" y="219"/>
                        </a:lnTo>
                        <a:lnTo>
                          <a:pt x="176" y="218"/>
                        </a:lnTo>
                        <a:lnTo>
                          <a:pt x="187" y="214"/>
                        </a:lnTo>
                        <a:lnTo>
                          <a:pt x="196" y="208"/>
                        </a:lnTo>
                        <a:lnTo>
                          <a:pt x="203" y="202"/>
                        </a:lnTo>
                        <a:lnTo>
                          <a:pt x="209" y="195"/>
                        </a:lnTo>
                        <a:lnTo>
                          <a:pt x="212" y="194"/>
                        </a:lnTo>
                        <a:lnTo>
                          <a:pt x="212" y="192"/>
                        </a:lnTo>
                        <a:lnTo>
                          <a:pt x="212" y="176"/>
                        </a:lnTo>
                        <a:lnTo>
                          <a:pt x="212" y="168"/>
                        </a:lnTo>
                        <a:lnTo>
                          <a:pt x="210" y="160"/>
                        </a:lnTo>
                        <a:lnTo>
                          <a:pt x="207" y="150"/>
                        </a:lnTo>
                        <a:lnTo>
                          <a:pt x="204" y="144"/>
                        </a:lnTo>
                        <a:lnTo>
                          <a:pt x="203" y="141"/>
                        </a:lnTo>
                        <a:lnTo>
                          <a:pt x="201" y="141"/>
                        </a:lnTo>
                        <a:lnTo>
                          <a:pt x="200" y="143"/>
                        </a:lnTo>
                        <a:lnTo>
                          <a:pt x="200" y="145"/>
                        </a:lnTo>
                        <a:lnTo>
                          <a:pt x="200" y="148"/>
                        </a:lnTo>
                        <a:lnTo>
                          <a:pt x="200" y="151"/>
                        </a:lnTo>
                        <a:close/>
                      </a:path>
                    </a:pathLst>
                  </a:custGeom>
                  <a:noFill/>
                  <a:ln w="0">
                    <a:solidFill>
                      <a:srgbClr val="FFFFFF"/>
                    </a:solidFill>
                    <a:prstDash val="solid"/>
                    <a:round/>
                    <a:headEnd/>
                    <a:tailEnd/>
                  </a:ln>
                </p:spPr>
                <p:txBody>
                  <a:bodyPr/>
                  <a:lstStyle/>
                  <a:p>
                    <a:endParaRPr lang="en-US" sz="1350" dirty="0"/>
                  </a:p>
                </p:txBody>
              </p:sp>
              <p:sp>
                <p:nvSpPr>
                  <p:cNvPr id="377" name="Freeform 155"/>
                  <p:cNvSpPr>
                    <a:spLocks/>
                  </p:cNvSpPr>
                  <p:nvPr/>
                </p:nvSpPr>
                <p:spPr bwMode="auto">
                  <a:xfrm>
                    <a:off x="2336" y="2933"/>
                    <a:ext cx="106" cy="110"/>
                  </a:xfrm>
                  <a:custGeom>
                    <a:avLst/>
                    <a:gdLst>
                      <a:gd name="T0" fmla="*/ 200 w 212"/>
                      <a:gd name="T1" fmla="*/ 151 h 219"/>
                      <a:gd name="T2" fmla="*/ 196 w 212"/>
                      <a:gd name="T3" fmla="*/ 131 h 219"/>
                      <a:gd name="T4" fmla="*/ 191 w 212"/>
                      <a:gd name="T5" fmla="*/ 113 h 219"/>
                      <a:gd name="T6" fmla="*/ 185 w 212"/>
                      <a:gd name="T7" fmla="*/ 97 h 219"/>
                      <a:gd name="T8" fmla="*/ 179 w 212"/>
                      <a:gd name="T9" fmla="*/ 81 h 219"/>
                      <a:gd name="T10" fmla="*/ 171 w 212"/>
                      <a:gd name="T11" fmla="*/ 65 h 219"/>
                      <a:gd name="T12" fmla="*/ 160 w 212"/>
                      <a:gd name="T13" fmla="*/ 50 h 219"/>
                      <a:gd name="T14" fmla="*/ 147 w 212"/>
                      <a:gd name="T15" fmla="*/ 34 h 219"/>
                      <a:gd name="T16" fmla="*/ 129 w 212"/>
                      <a:gd name="T17" fmla="*/ 18 h 219"/>
                      <a:gd name="T18" fmla="*/ 94 w 212"/>
                      <a:gd name="T19" fmla="*/ 6 h 219"/>
                      <a:gd name="T20" fmla="*/ 76 w 212"/>
                      <a:gd name="T21" fmla="*/ 2 h 219"/>
                      <a:gd name="T22" fmla="*/ 59 w 212"/>
                      <a:gd name="T23" fmla="*/ 0 h 219"/>
                      <a:gd name="T24" fmla="*/ 41 w 212"/>
                      <a:gd name="T25" fmla="*/ 0 h 219"/>
                      <a:gd name="T26" fmla="*/ 26 w 212"/>
                      <a:gd name="T27" fmla="*/ 2 h 219"/>
                      <a:gd name="T28" fmla="*/ 11 w 212"/>
                      <a:gd name="T29" fmla="*/ 10 h 219"/>
                      <a:gd name="T30" fmla="*/ 6 w 212"/>
                      <a:gd name="T31" fmla="*/ 16 h 219"/>
                      <a:gd name="T32" fmla="*/ 1 w 212"/>
                      <a:gd name="T33" fmla="*/ 22 h 219"/>
                      <a:gd name="T34" fmla="*/ 1 w 212"/>
                      <a:gd name="T35" fmla="*/ 42 h 219"/>
                      <a:gd name="T36" fmla="*/ 0 w 212"/>
                      <a:gd name="T37" fmla="*/ 64 h 219"/>
                      <a:gd name="T38" fmla="*/ 0 w 212"/>
                      <a:gd name="T39" fmla="*/ 87 h 219"/>
                      <a:gd name="T40" fmla="*/ 1 w 212"/>
                      <a:gd name="T41" fmla="*/ 109 h 219"/>
                      <a:gd name="T42" fmla="*/ 4 w 212"/>
                      <a:gd name="T43" fmla="*/ 129 h 219"/>
                      <a:gd name="T44" fmla="*/ 10 w 212"/>
                      <a:gd name="T45" fmla="*/ 148 h 219"/>
                      <a:gd name="T46" fmla="*/ 20 w 212"/>
                      <a:gd name="T47" fmla="*/ 164 h 219"/>
                      <a:gd name="T48" fmla="*/ 28 w 212"/>
                      <a:gd name="T49" fmla="*/ 170 h 219"/>
                      <a:gd name="T50" fmla="*/ 35 w 212"/>
                      <a:gd name="T51" fmla="*/ 175 h 219"/>
                      <a:gd name="T52" fmla="*/ 50 w 212"/>
                      <a:gd name="T53" fmla="*/ 183 h 219"/>
                      <a:gd name="T54" fmla="*/ 62 w 212"/>
                      <a:gd name="T55" fmla="*/ 190 h 219"/>
                      <a:gd name="T56" fmla="*/ 84 w 212"/>
                      <a:gd name="T57" fmla="*/ 202 h 219"/>
                      <a:gd name="T58" fmla="*/ 95 w 212"/>
                      <a:gd name="T59" fmla="*/ 207 h 219"/>
                      <a:gd name="T60" fmla="*/ 107 w 212"/>
                      <a:gd name="T61" fmla="*/ 211 h 219"/>
                      <a:gd name="T62" fmla="*/ 122 w 212"/>
                      <a:gd name="T63" fmla="*/ 215 h 219"/>
                      <a:gd name="T64" fmla="*/ 140 w 212"/>
                      <a:gd name="T65" fmla="*/ 218 h 219"/>
                      <a:gd name="T66" fmla="*/ 151 w 212"/>
                      <a:gd name="T67" fmla="*/ 219 h 219"/>
                      <a:gd name="T68" fmla="*/ 163 w 212"/>
                      <a:gd name="T69" fmla="*/ 219 h 219"/>
                      <a:gd name="T70" fmla="*/ 176 w 212"/>
                      <a:gd name="T71" fmla="*/ 218 h 219"/>
                      <a:gd name="T72" fmla="*/ 187 w 212"/>
                      <a:gd name="T73" fmla="*/ 214 h 219"/>
                      <a:gd name="T74" fmla="*/ 196 w 212"/>
                      <a:gd name="T75" fmla="*/ 208 h 219"/>
                      <a:gd name="T76" fmla="*/ 203 w 212"/>
                      <a:gd name="T77" fmla="*/ 202 h 219"/>
                      <a:gd name="T78" fmla="*/ 209 w 212"/>
                      <a:gd name="T79" fmla="*/ 195 h 219"/>
                      <a:gd name="T80" fmla="*/ 212 w 212"/>
                      <a:gd name="T81" fmla="*/ 194 h 219"/>
                      <a:gd name="T82" fmla="*/ 212 w 212"/>
                      <a:gd name="T83" fmla="*/ 192 h 219"/>
                      <a:gd name="T84" fmla="*/ 212 w 212"/>
                      <a:gd name="T85" fmla="*/ 176 h 219"/>
                      <a:gd name="T86" fmla="*/ 212 w 212"/>
                      <a:gd name="T87" fmla="*/ 168 h 219"/>
                      <a:gd name="T88" fmla="*/ 210 w 212"/>
                      <a:gd name="T89" fmla="*/ 160 h 219"/>
                      <a:gd name="T90" fmla="*/ 207 w 212"/>
                      <a:gd name="T91" fmla="*/ 150 h 219"/>
                      <a:gd name="T92" fmla="*/ 204 w 212"/>
                      <a:gd name="T93" fmla="*/ 144 h 219"/>
                      <a:gd name="T94" fmla="*/ 203 w 212"/>
                      <a:gd name="T95" fmla="*/ 141 h 219"/>
                      <a:gd name="T96" fmla="*/ 201 w 212"/>
                      <a:gd name="T97" fmla="*/ 141 h 219"/>
                      <a:gd name="T98" fmla="*/ 200 w 212"/>
                      <a:gd name="T99" fmla="*/ 143 h 219"/>
                      <a:gd name="T100" fmla="*/ 200 w 212"/>
                      <a:gd name="T101" fmla="*/ 145 h 219"/>
                      <a:gd name="T102" fmla="*/ 200 w 212"/>
                      <a:gd name="T103" fmla="*/ 148 h 219"/>
                      <a:gd name="T104" fmla="*/ 200 w 212"/>
                      <a:gd name="T105" fmla="*/ 151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2"/>
                      <a:gd name="T160" fmla="*/ 0 h 219"/>
                      <a:gd name="T161" fmla="*/ 212 w 212"/>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2" h="219">
                        <a:moveTo>
                          <a:pt x="200" y="151"/>
                        </a:moveTo>
                        <a:lnTo>
                          <a:pt x="196" y="131"/>
                        </a:lnTo>
                        <a:lnTo>
                          <a:pt x="191" y="113"/>
                        </a:lnTo>
                        <a:lnTo>
                          <a:pt x="185" y="97"/>
                        </a:lnTo>
                        <a:lnTo>
                          <a:pt x="179" y="81"/>
                        </a:lnTo>
                        <a:lnTo>
                          <a:pt x="171" y="65"/>
                        </a:lnTo>
                        <a:lnTo>
                          <a:pt x="160" y="50"/>
                        </a:lnTo>
                        <a:lnTo>
                          <a:pt x="147" y="34"/>
                        </a:lnTo>
                        <a:lnTo>
                          <a:pt x="129" y="18"/>
                        </a:lnTo>
                        <a:lnTo>
                          <a:pt x="94" y="6"/>
                        </a:lnTo>
                        <a:lnTo>
                          <a:pt x="76" y="2"/>
                        </a:lnTo>
                        <a:lnTo>
                          <a:pt x="59" y="0"/>
                        </a:lnTo>
                        <a:lnTo>
                          <a:pt x="41" y="0"/>
                        </a:lnTo>
                        <a:lnTo>
                          <a:pt x="26" y="2"/>
                        </a:lnTo>
                        <a:lnTo>
                          <a:pt x="11" y="10"/>
                        </a:lnTo>
                        <a:lnTo>
                          <a:pt x="6" y="16"/>
                        </a:lnTo>
                        <a:lnTo>
                          <a:pt x="1" y="22"/>
                        </a:lnTo>
                        <a:lnTo>
                          <a:pt x="1" y="42"/>
                        </a:lnTo>
                        <a:lnTo>
                          <a:pt x="0" y="64"/>
                        </a:lnTo>
                        <a:lnTo>
                          <a:pt x="0" y="87"/>
                        </a:lnTo>
                        <a:lnTo>
                          <a:pt x="1" y="109"/>
                        </a:lnTo>
                        <a:lnTo>
                          <a:pt x="4" y="129"/>
                        </a:lnTo>
                        <a:lnTo>
                          <a:pt x="10" y="148"/>
                        </a:lnTo>
                        <a:lnTo>
                          <a:pt x="20" y="164"/>
                        </a:lnTo>
                        <a:lnTo>
                          <a:pt x="28" y="170"/>
                        </a:lnTo>
                        <a:lnTo>
                          <a:pt x="35" y="175"/>
                        </a:lnTo>
                        <a:lnTo>
                          <a:pt x="50" y="183"/>
                        </a:lnTo>
                        <a:lnTo>
                          <a:pt x="62" y="190"/>
                        </a:lnTo>
                        <a:lnTo>
                          <a:pt x="84" y="202"/>
                        </a:lnTo>
                        <a:lnTo>
                          <a:pt x="95" y="207"/>
                        </a:lnTo>
                        <a:lnTo>
                          <a:pt x="107" y="211"/>
                        </a:lnTo>
                        <a:lnTo>
                          <a:pt x="122" y="215"/>
                        </a:lnTo>
                        <a:lnTo>
                          <a:pt x="140" y="218"/>
                        </a:lnTo>
                        <a:lnTo>
                          <a:pt x="151" y="219"/>
                        </a:lnTo>
                        <a:lnTo>
                          <a:pt x="163" y="219"/>
                        </a:lnTo>
                        <a:lnTo>
                          <a:pt x="176" y="218"/>
                        </a:lnTo>
                        <a:lnTo>
                          <a:pt x="187" y="214"/>
                        </a:lnTo>
                        <a:lnTo>
                          <a:pt x="196" y="208"/>
                        </a:lnTo>
                        <a:lnTo>
                          <a:pt x="203" y="202"/>
                        </a:lnTo>
                        <a:lnTo>
                          <a:pt x="209" y="195"/>
                        </a:lnTo>
                        <a:lnTo>
                          <a:pt x="212" y="194"/>
                        </a:lnTo>
                        <a:lnTo>
                          <a:pt x="212" y="192"/>
                        </a:lnTo>
                        <a:lnTo>
                          <a:pt x="212" y="176"/>
                        </a:lnTo>
                        <a:lnTo>
                          <a:pt x="212" y="168"/>
                        </a:lnTo>
                        <a:lnTo>
                          <a:pt x="210" y="160"/>
                        </a:lnTo>
                        <a:lnTo>
                          <a:pt x="207" y="150"/>
                        </a:lnTo>
                        <a:lnTo>
                          <a:pt x="204" y="144"/>
                        </a:lnTo>
                        <a:lnTo>
                          <a:pt x="203" y="141"/>
                        </a:lnTo>
                        <a:lnTo>
                          <a:pt x="201" y="141"/>
                        </a:lnTo>
                        <a:lnTo>
                          <a:pt x="200" y="143"/>
                        </a:lnTo>
                        <a:lnTo>
                          <a:pt x="200" y="145"/>
                        </a:lnTo>
                        <a:lnTo>
                          <a:pt x="200" y="148"/>
                        </a:lnTo>
                        <a:lnTo>
                          <a:pt x="200" y="151"/>
                        </a:lnTo>
                        <a:close/>
                      </a:path>
                    </a:pathLst>
                  </a:custGeom>
                  <a:solidFill>
                    <a:srgbClr val="000000"/>
                  </a:solidFill>
                  <a:ln w="9525">
                    <a:noFill/>
                    <a:round/>
                    <a:headEnd/>
                    <a:tailEnd/>
                  </a:ln>
                </p:spPr>
                <p:txBody>
                  <a:bodyPr/>
                  <a:lstStyle/>
                  <a:p>
                    <a:endParaRPr lang="en-US" sz="1350" dirty="0"/>
                  </a:p>
                </p:txBody>
              </p:sp>
              <p:pic>
                <p:nvPicPr>
                  <p:cNvPr id="378" name="Picture 156"/>
                  <p:cNvPicPr>
                    <a:picLocks noChangeAspect="1" noChangeArrowheads="1"/>
                  </p:cNvPicPr>
                  <p:nvPr/>
                </p:nvPicPr>
                <p:blipFill>
                  <a:blip r:embed="rId18" cstate="screen"/>
                  <a:srcRect/>
                  <a:stretch>
                    <a:fillRect/>
                  </a:stretch>
                </p:blipFill>
                <p:spPr bwMode="auto">
                  <a:xfrm>
                    <a:off x="2335" y="2931"/>
                    <a:ext cx="108" cy="112"/>
                  </a:xfrm>
                  <a:prstGeom prst="rect">
                    <a:avLst/>
                  </a:prstGeom>
                  <a:noFill/>
                  <a:ln w="9525">
                    <a:noFill/>
                    <a:miter lim="800000"/>
                    <a:headEnd/>
                    <a:tailEnd/>
                  </a:ln>
                </p:spPr>
              </p:pic>
            </p:grpSp>
            <p:sp>
              <p:nvSpPr>
                <p:cNvPr id="374" name="Freeform 157"/>
                <p:cNvSpPr>
                  <a:spLocks/>
                </p:cNvSpPr>
                <p:nvPr/>
              </p:nvSpPr>
              <p:spPr bwMode="auto">
                <a:xfrm>
                  <a:off x="2336" y="2933"/>
                  <a:ext cx="106" cy="110"/>
                </a:xfrm>
                <a:custGeom>
                  <a:avLst/>
                  <a:gdLst>
                    <a:gd name="T0" fmla="*/ 200 w 212"/>
                    <a:gd name="T1" fmla="*/ 151 h 219"/>
                    <a:gd name="T2" fmla="*/ 196 w 212"/>
                    <a:gd name="T3" fmla="*/ 131 h 219"/>
                    <a:gd name="T4" fmla="*/ 191 w 212"/>
                    <a:gd name="T5" fmla="*/ 113 h 219"/>
                    <a:gd name="T6" fmla="*/ 185 w 212"/>
                    <a:gd name="T7" fmla="*/ 97 h 219"/>
                    <a:gd name="T8" fmla="*/ 179 w 212"/>
                    <a:gd name="T9" fmla="*/ 81 h 219"/>
                    <a:gd name="T10" fmla="*/ 171 w 212"/>
                    <a:gd name="T11" fmla="*/ 65 h 219"/>
                    <a:gd name="T12" fmla="*/ 160 w 212"/>
                    <a:gd name="T13" fmla="*/ 50 h 219"/>
                    <a:gd name="T14" fmla="*/ 147 w 212"/>
                    <a:gd name="T15" fmla="*/ 34 h 219"/>
                    <a:gd name="T16" fmla="*/ 129 w 212"/>
                    <a:gd name="T17" fmla="*/ 18 h 219"/>
                    <a:gd name="T18" fmla="*/ 94 w 212"/>
                    <a:gd name="T19" fmla="*/ 6 h 219"/>
                    <a:gd name="T20" fmla="*/ 76 w 212"/>
                    <a:gd name="T21" fmla="*/ 2 h 219"/>
                    <a:gd name="T22" fmla="*/ 59 w 212"/>
                    <a:gd name="T23" fmla="*/ 0 h 219"/>
                    <a:gd name="T24" fmla="*/ 41 w 212"/>
                    <a:gd name="T25" fmla="*/ 0 h 219"/>
                    <a:gd name="T26" fmla="*/ 26 w 212"/>
                    <a:gd name="T27" fmla="*/ 2 h 219"/>
                    <a:gd name="T28" fmla="*/ 11 w 212"/>
                    <a:gd name="T29" fmla="*/ 10 h 219"/>
                    <a:gd name="T30" fmla="*/ 6 w 212"/>
                    <a:gd name="T31" fmla="*/ 16 h 219"/>
                    <a:gd name="T32" fmla="*/ 1 w 212"/>
                    <a:gd name="T33" fmla="*/ 22 h 219"/>
                    <a:gd name="T34" fmla="*/ 1 w 212"/>
                    <a:gd name="T35" fmla="*/ 42 h 219"/>
                    <a:gd name="T36" fmla="*/ 0 w 212"/>
                    <a:gd name="T37" fmla="*/ 64 h 219"/>
                    <a:gd name="T38" fmla="*/ 0 w 212"/>
                    <a:gd name="T39" fmla="*/ 87 h 219"/>
                    <a:gd name="T40" fmla="*/ 1 w 212"/>
                    <a:gd name="T41" fmla="*/ 109 h 219"/>
                    <a:gd name="T42" fmla="*/ 4 w 212"/>
                    <a:gd name="T43" fmla="*/ 129 h 219"/>
                    <a:gd name="T44" fmla="*/ 10 w 212"/>
                    <a:gd name="T45" fmla="*/ 148 h 219"/>
                    <a:gd name="T46" fmla="*/ 20 w 212"/>
                    <a:gd name="T47" fmla="*/ 164 h 219"/>
                    <a:gd name="T48" fmla="*/ 28 w 212"/>
                    <a:gd name="T49" fmla="*/ 170 h 219"/>
                    <a:gd name="T50" fmla="*/ 35 w 212"/>
                    <a:gd name="T51" fmla="*/ 175 h 219"/>
                    <a:gd name="T52" fmla="*/ 50 w 212"/>
                    <a:gd name="T53" fmla="*/ 183 h 219"/>
                    <a:gd name="T54" fmla="*/ 62 w 212"/>
                    <a:gd name="T55" fmla="*/ 190 h 219"/>
                    <a:gd name="T56" fmla="*/ 84 w 212"/>
                    <a:gd name="T57" fmla="*/ 202 h 219"/>
                    <a:gd name="T58" fmla="*/ 95 w 212"/>
                    <a:gd name="T59" fmla="*/ 207 h 219"/>
                    <a:gd name="T60" fmla="*/ 107 w 212"/>
                    <a:gd name="T61" fmla="*/ 211 h 219"/>
                    <a:gd name="T62" fmla="*/ 122 w 212"/>
                    <a:gd name="T63" fmla="*/ 215 h 219"/>
                    <a:gd name="T64" fmla="*/ 140 w 212"/>
                    <a:gd name="T65" fmla="*/ 218 h 219"/>
                    <a:gd name="T66" fmla="*/ 151 w 212"/>
                    <a:gd name="T67" fmla="*/ 219 h 219"/>
                    <a:gd name="T68" fmla="*/ 163 w 212"/>
                    <a:gd name="T69" fmla="*/ 219 h 219"/>
                    <a:gd name="T70" fmla="*/ 176 w 212"/>
                    <a:gd name="T71" fmla="*/ 218 h 219"/>
                    <a:gd name="T72" fmla="*/ 187 w 212"/>
                    <a:gd name="T73" fmla="*/ 214 h 219"/>
                    <a:gd name="T74" fmla="*/ 196 w 212"/>
                    <a:gd name="T75" fmla="*/ 208 h 219"/>
                    <a:gd name="T76" fmla="*/ 203 w 212"/>
                    <a:gd name="T77" fmla="*/ 202 h 219"/>
                    <a:gd name="T78" fmla="*/ 209 w 212"/>
                    <a:gd name="T79" fmla="*/ 195 h 219"/>
                    <a:gd name="T80" fmla="*/ 212 w 212"/>
                    <a:gd name="T81" fmla="*/ 194 h 219"/>
                    <a:gd name="T82" fmla="*/ 212 w 212"/>
                    <a:gd name="T83" fmla="*/ 192 h 219"/>
                    <a:gd name="T84" fmla="*/ 212 w 212"/>
                    <a:gd name="T85" fmla="*/ 176 h 219"/>
                    <a:gd name="T86" fmla="*/ 212 w 212"/>
                    <a:gd name="T87" fmla="*/ 168 h 219"/>
                    <a:gd name="T88" fmla="*/ 210 w 212"/>
                    <a:gd name="T89" fmla="*/ 160 h 219"/>
                    <a:gd name="T90" fmla="*/ 207 w 212"/>
                    <a:gd name="T91" fmla="*/ 150 h 219"/>
                    <a:gd name="T92" fmla="*/ 204 w 212"/>
                    <a:gd name="T93" fmla="*/ 144 h 219"/>
                    <a:gd name="T94" fmla="*/ 203 w 212"/>
                    <a:gd name="T95" fmla="*/ 141 h 219"/>
                    <a:gd name="T96" fmla="*/ 201 w 212"/>
                    <a:gd name="T97" fmla="*/ 141 h 219"/>
                    <a:gd name="T98" fmla="*/ 200 w 212"/>
                    <a:gd name="T99" fmla="*/ 143 h 219"/>
                    <a:gd name="T100" fmla="*/ 200 w 212"/>
                    <a:gd name="T101" fmla="*/ 145 h 219"/>
                    <a:gd name="T102" fmla="*/ 200 w 212"/>
                    <a:gd name="T103" fmla="*/ 148 h 219"/>
                    <a:gd name="T104" fmla="*/ 200 w 212"/>
                    <a:gd name="T105" fmla="*/ 151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2"/>
                    <a:gd name="T160" fmla="*/ 0 h 219"/>
                    <a:gd name="T161" fmla="*/ 212 w 212"/>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2" h="219">
                      <a:moveTo>
                        <a:pt x="200" y="151"/>
                      </a:moveTo>
                      <a:lnTo>
                        <a:pt x="196" y="131"/>
                      </a:lnTo>
                      <a:lnTo>
                        <a:pt x="191" y="113"/>
                      </a:lnTo>
                      <a:lnTo>
                        <a:pt x="185" y="97"/>
                      </a:lnTo>
                      <a:lnTo>
                        <a:pt x="179" y="81"/>
                      </a:lnTo>
                      <a:lnTo>
                        <a:pt x="171" y="65"/>
                      </a:lnTo>
                      <a:lnTo>
                        <a:pt x="160" y="50"/>
                      </a:lnTo>
                      <a:lnTo>
                        <a:pt x="147" y="34"/>
                      </a:lnTo>
                      <a:lnTo>
                        <a:pt x="129" y="18"/>
                      </a:lnTo>
                      <a:lnTo>
                        <a:pt x="94" y="6"/>
                      </a:lnTo>
                      <a:lnTo>
                        <a:pt x="76" y="2"/>
                      </a:lnTo>
                      <a:lnTo>
                        <a:pt x="59" y="0"/>
                      </a:lnTo>
                      <a:lnTo>
                        <a:pt x="41" y="0"/>
                      </a:lnTo>
                      <a:lnTo>
                        <a:pt x="26" y="2"/>
                      </a:lnTo>
                      <a:lnTo>
                        <a:pt x="11" y="10"/>
                      </a:lnTo>
                      <a:lnTo>
                        <a:pt x="6" y="16"/>
                      </a:lnTo>
                      <a:lnTo>
                        <a:pt x="1" y="22"/>
                      </a:lnTo>
                      <a:lnTo>
                        <a:pt x="1" y="42"/>
                      </a:lnTo>
                      <a:lnTo>
                        <a:pt x="0" y="64"/>
                      </a:lnTo>
                      <a:lnTo>
                        <a:pt x="0" y="87"/>
                      </a:lnTo>
                      <a:lnTo>
                        <a:pt x="1" y="109"/>
                      </a:lnTo>
                      <a:lnTo>
                        <a:pt x="4" y="129"/>
                      </a:lnTo>
                      <a:lnTo>
                        <a:pt x="10" y="148"/>
                      </a:lnTo>
                      <a:lnTo>
                        <a:pt x="20" y="164"/>
                      </a:lnTo>
                      <a:lnTo>
                        <a:pt x="28" y="170"/>
                      </a:lnTo>
                      <a:lnTo>
                        <a:pt x="35" y="175"/>
                      </a:lnTo>
                      <a:lnTo>
                        <a:pt x="50" y="183"/>
                      </a:lnTo>
                      <a:lnTo>
                        <a:pt x="62" y="190"/>
                      </a:lnTo>
                      <a:lnTo>
                        <a:pt x="84" y="202"/>
                      </a:lnTo>
                      <a:lnTo>
                        <a:pt x="95" y="207"/>
                      </a:lnTo>
                      <a:lnTo>
                        <a:pt x="107" y="211"/>
                      </a:lnTo>
                      <a:lnTo>
                        <a:pt x="122" y="215"/>
                      </a:lnTo>
                      <a:lnTo>
                        <a:pt x="140" y="218"/>
                      </a:lnTo>
                      <a:lnTo>
                        <a:pt x="151" y="219"/>
                      </a:lnTo>
                      <a:lnTo>
                        <a:pt x="163" y="219"/>
                      </a:lnTo>
                      <a:lnTo>
                        <a:pt x="176" y="218"/>
                      </a:lnTo>
                      <a:lnTo>
                        <a:pt x="187" y="214"/>
                      </a:lnTo>
                      <a:lnTo>
                        <a:pt x="196" y="208"/>
                      </a:lnTo>
                      <a:lnTo>
                        <a:pt x="203" y="202"/>
                      </a:lnTo>
                      <a:lnTo>
                        <a:pt x="209" y="195"/>
                      </a:lnTo>
                      <a:lnTo>
                        <a:pt x="212" y="194"/>
                      </a:lnTo>
                      <a:lnTo>
                        <a:pt x="212" y="192"/>
                      </a:lnTo>
                      <a:lnTo>
                        <a:pt x="212" y="176"/>
                      </a:lnTo>
                      <a:lnTo>
                        <a:pt x="212" y="168"/>
                      </a:lnTo>
                      <a:lnTo>
                        <a:pt x="210" y="160"/>
                      </a:lnTo>
                      <a:lnTo>
                        <a:pt x="207" y="150"/>
                      </a:lnTo>
                      <a:lnTo>
                        <a:pt x="204" y="144"/>
                      </a:lnTo>
                      <a:lnTo>
                        <a:pt x="203" y="141"/>
                      </a:lnTo>
                      <a:lnTo>
                        <a:pt x="201" y="141"/>
                      </a:lnTo>
                      <a:lnTo>
                        <a:pt x="200" y="143"/>
                      </a:lnTo>
                      <a:lnTo>
                        <a:pt x="200" y="145"/>
                      </a:lnTo>
                      <a:lnTo>
                        <a:pt x="200" y="148"/>
                      </a:lnTo>
                      <a:lnTo>
                        <a:pt x="200" y="151"/>
                      </a:lnTo>
                      <a:close/>
                    </a:path>
                  </a:pathLst>
                </a:custGeom>
                <a:noFill/>
                <a:ln w="6350">
                  <a:solidFill>
                    <a:srgbClr val="000000"/>
                  </a:solidFill>
                  <a:prstDash val="solid"/>
                  <a:round/>
                  <a:headEnd/>
                  <a:tailEnd/>
                </a:ln>
              </p:spPr>
              <p:txBody>
                <a:bodyPr/>
                <a:lstStyle/>
                <a:p>
                  <a:endParaRPr lang="en-US" sz="1350" dirty="0"/>
                </a:p>
              </p:txBody>
            </p:sp>
          </p:grpSp>
          <p:grpSp>
            <p:nvGrpSpPr>
              <p:cNvPr id="54" name="Group 158"/>
              <p:cNvGrpSpPr>
                <a:grpSpLocks/>
              </p:cNvGrpSpPr>
              <p:nvPr/>
            </p:nvGrpSpPr>
            <p:grpSpPr bwMode="auto">
              <a:xfrm>
                <a:off x="2274" y="2963"/>
                <a:ext cx="41" cy="39"/>
                <a:chOff x="2274" y="2963"/>
                <a:chExt cx="41" cy="39"/>
              </a:xfrm>
            </p:grpSpPr>
            <p:grpSp>
              <p:nvGrpSpPr>
                <p:cNvPr id="367" name="Group 159"/>
                <p:cNvGrpSpPr>
                  <a:grpSpLocks/>
                </p:cNvGrpSpPr>
                <p:nvPr/>
              </p:nvGrpSpPr>
              <p:grpSpPr bwMode="auto">
                <a:xfrm>
                  <a:off x="2274" y="2963"/>
                  <a:ext cx="41" cy="39"/>
                  <a:chOff x="2274" y="2963"/>
                  <a:chExt cx="41" cy="39"/>
                </a:xfrm>
              </p:grpSpPr>
              <p:pic>
                <p:nvPicPr>
                  <p:cNvPr id="369" name="Picture 160"/>
                  <p:cNvPicPr>
                    <a:picLocks noChangeAspect="1" noChangeArrowheads="1"/>
                  </p:cNvPicPr>
                  <p:nvPr/>
                </p:nvPicPr>
                <p:blipFill>
                  <a:blip r:embed="rId7" cstate="screen"/>
                  <a:srcRect/>
                  <a:stretch>
                    <a:fillRect/>
                  </a:stretch>
                </p:blipFill>
                <p:spPr bwMode="auto">
                  <a:xfrm>
                    <a:off x="2274" y="2963"/>
                    <a:ext cx="41" cy="39"/>
                  </a:xfrm>
                  <a:prstGeom prst="rect">
                    <a:avLst/>
                  </a:prstGeom>
                  <a:noFill/>
                  <a:ln w="9525">
                    <a:noFill/>
                    <a:miter lim="800000"/>
                    <a:headEnd/>
                    <a:tailEnd/>
                  </a:ln>
                </p:spPr>
              </p:pic>
              <p:sp>
                <p:nvSpPr>
                  <p:cNvPr id="370" name="Freeform 161"/>
                  <p:cNvSpPr>
                    <a:spLocks/>
                  </p:cNvSpPr>
                  <p:nvPr/>
                </p:nvSpPr>
                <p:spPr bwMode="auto">
                  <a:xfrm>
                    <a:off x="2275" y="2963"/>
                    <a:ext cx="39" cy="39"/>
                  </a:xfrm>
                  <a:custGeom>
                    <a:avLst/>
                    <a:gdLst>
                      <a:gd name="T0" fmla="*/ 3 w 79"/>
                      <a:gd name="T1" fmla="*/ 15 h 77"/>
                      <a:gd name="T2" fmla="*/ 3 w 79"/>
                      <a:gd name="T3" fmla="*/ 28 h 77"/>
                      <a:gd name="T4" fmla="*/ 0 w 79"/>
                      <a:gd name="T5" fmla="*/ 43 h 77"/>
                      <a:gd name="T6" fmla="*/ 0 w 79"/>
                      <a:gd name="T7" fmla="*/ 49 h 77"/>
                      <a:gd name="T8" fmla="*/ 2 w 79"/>
                      <a:gd name="T9" fmla="*/ 56 h 77"/>
                      <a:gd name="T10" fmla="*/ 5 w 79"/>
                      <a:gd name="T11" fmla="*/ 61 h 77"/>
                      <a:gd name="T12" fmla="*/ 9 w 79"/>
                      <a:gd name="T13" fmla="*/ 65 h 77"/>
                      <a:gd name="T14" fmla="*/ 18 w 79"/>
                      <a:gd name="T15" fmla="*/ 71 h 77"/>
                      <a:gd name="T16" fmla="*/ 27 w 79"/>
                      <a:gd name="T17" fmla="*/ 73 h 77"/>
                      <a:gd name="T18" fmla="*/ 42 w 79"/>
                      <a:gd name="T19" fmla="*/ 77 h 77"/>
                      <a:gd name="T20" fmla="*/ 52 w 79"/>
                      <a:gd name="T21" fmla="*/ 76 h 77"/>
                      <a:gd name="T22" fmla="*/ 61 w 79"/>
                      <a:gd name="T23" fmla="*/ 72 h 77"/>
                      <a:gd name="T24" fmla="*/ 67 w 79"/>
                      <a:gd name="T25" fmla="*/ 64 h 77"/>
                      <a:gd name="T26" fmla="*/ 71 w 79"/>
                      <a:gd name="T27" fmla="*/ 56 h 77"/>
                      <a:gd name="T28" fmla="*/ 79 w 79"/>
                      <a:gd name="T29" fmla="*/ 37 h 77"/>
                      <a:gd name="T30" fmla="*/ 76 w 79"/>
                      <a:gd name="T31" fmla="*/ 25 h 77"/>
                      <a:gd name="T32" fmla="*/ 73 w 79"/>
                      <a:gd name="T33" fmla="*/ 17 h 77"/>
                      <a:gd name="T34" fmla="*/ 70 w 79"/>
                      <a:gd name="T35" fmla="*/ 9 h 77"/>
                      <a:gd name="T36" fmla="*/ 65 w 79"/>
                      <a:gd name="T37" fmla="*/ 5 h 77"/>
                      <a:gd name="T38" fmla="*/ 59 w 79"/>
                      <a:gd name="T39" fmla="*/ 1 h 77"/>
                      <a:gd name="T40" fmla="*/ 52 w 79"/>
                      <a:gd name="T41" fmla="*/ 0 h 77"/>
                      <a:gd name="T42" fmla="*/ 42 w 79"/>
                      <a:gd name="T43" fmla="*/ 1 h 77"/>
                      <a:gd name="T44" fmla="*/ 28 w 79"/>
                      <a:gd name="T45" fmla="*/ 4 h 77"/>
                      <a:gd name="T46" fmla="*/ 23 w 79"/>
                      <a:gd name="T47" fmla="*/ 8 h 77"/>
                      <a:gd name="T48" fmla="*/ 18 w 79"/>
                      <a:gd name="T49" fmla="*/ 12 h 77"/>
                      <a:gd name="T50" fmla="*/ 15 w 79"/>
                      <a:gd name="T51" fmla="*/ 13 h 77"/>
                      <a:gd name="T52" fmla="*/ 14 w 79"/>
                      <a:gd name="T53" fmla="*/ 15 h 77"/>
                      <a:gd name="T54" fmla="*/ 11 w 79"/>
                      <a:gd name="T55" fmla="*/ 15 h 77"/>
                      <a:gd name="T56" fmla="*/ 8 w 79"/>
                      <a:gd name="T57" fmla="*/ 15 h 77"/>
                      <a:gd name="T58" fmla="*/ 3 w 79"/>
                      <a:gd name="T59" fmla="*/ 15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9"/>
                      <a:gd name="T91" fmla="*/ 0 h 77"/>
                      <a:gd name="T92" fmla="*/ 79 w 79"/>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9" h="77">
                        <a:moveTo>
                          <a:pt x="3" y="15"/>
                        </a:moveTo>
                        <a:lnTo>
                          <a:pt x="3" y="28"/>
                        </a:lnTo>
                        <a:lnTo>
                          <a:pt x="0" y="43"/>
                        </a:lnTo>
                        <a:lnTo>
                          <a:pt x="0" y="49"/>
                        </a:lnTo>
                        <a:lnTo>
                          <a:pt x="2" y="56"/>
                        </a:lnTo>
                        <a:lnTo>
                          <a:pt x="5" y="61"/>
                        </a:lnTo>
                        <a:lnTo>
                          <a:pt x="9" y="65"/>
                        </a:lnTo>
                        <a:lnTo>
                          <a:pt x="18" y="71"/>
                        </a:lnTo>
                        <a:lnTo>
                          <a:pt x="27" y="73"/>
                        </a:lnTo>
                        <a:lnTo>
                          <a:pt x="42" y="77"/>
                        </a:lnTo>
                        <a:lnTo>
                          <a:pt x="52" y="76"/>
                        </a:lnTo>
                        <a:lnTo>
                          <a:pt x="61" y="72"/>
                        </a:lnTo>
                        <a:lnTo>
                          <a:pt x="67" y="64"/>
                        </a:lnTo>
                        <a:lnTo>
                          <a:pt x="71" y="56"/>
                        </a:lnTo>
                        <a:lnTo>
                          <a:pt x="79" y="37"/>
                        </a:lnTo>
                        <a:lnTo>
                          <a:pt x="76" y="25"/>
                        </a:lnTo>
                        <a:lnTo>
                          <a:pt x="73" y="17"/>
                        </a:lnTo>
                        <a:lnTo>
                          <a:pt x="70" y="9"/>
                        </a:lnTo>
                        <a:lnTo>
                          <a:pt x="65" y="5"/>
                        </a:lnTo>
                        <a:lnTo>
                          <a:pt x="59" y="1"/>
                        </a:lnTo>
                        <a:lnTo>
                          <a:pt x="52" y="0"/>
                        </a:lnTo>
                        <a:lnTo>
                          <a:pt x="42" y="1"/>
                        </a:lnTo>
                        <a:lnTo>
                          <a:pt x="28" y="4"/>
                        </a:lnTo>
                        <a:lnTo>
                          <a:pt x="23" y="8"/>
                        </a:lnTo>
                        <a:lnTo>
                          <a:pt x="18" y="12"/>
                        </a:lnTo>
                        <a:lnTo>
                          <a:pt x="15" y="13"/>
                        </a:lnTo>
                        <a:lnTo>
                          <a:pt x="14" y="15"/>
                        </a:lnTo>
                        <a:lnTo>
                          <a:pt x="11" y="15"/>
                        </a:lnTo>
                        <a:lnTo>
                          <a:pt x="8" y="15"/>
                        </a:lnTo>
                        <a:lnTo>
                          <a:pt x="3" y="15"/>
                        </a:lnTo>
                        <a:close/>
                      </a:path>
                    </a:pathLst>
                  </a:custGeom>
                  <a:noFill/>
                  <a:ln w="0">
                    <a:solidFill>
                      <a:srgbClr val="FFFFFF"/>
                    </a:solidFill>
                    <a:prstDash val="solid"/>
                    <a:round/>
                    <a:headEnd/>
                    <a:tailEnd/>
                  </a:ln>
                </p:spPr>
                <p:txBody>
                  <a:bodyPr/>
                  <a:lstStyle/>
                  <a:p>
                    <a:endParaRPr lang="en-US" sz="1350" dirty="0"/>
                  </a:p>
                </p:txBody>
              </p:sp>
              <p:sp>
                <p:nvSpPr>
                  <p:cNvPr id="371" name="Freeform 162"/>
                  <p:cNvSpPr>
                    <a:spLocks/>
                  </p:cNvSpPr>
                  <p:nvPr/>
                </p:nvSpPr>
                <p:spPr bwMode="auto">
                  <a:xfrm>
                    <a:off x="2275" y="2963"/>
                    <a:ext cx="39" cy="39"/>
                  </a:xfrm>
                  <a:custGeom>
                    <a:avLst/>
                    <a:gdLst>
                      <a:gd name="T0" fmla="*/ 3 w 79"/>
                      <a:gd name="T1" fmla="*/ 15 h 77"/>
                      <a:gd name="T2" fmla="*/ 3 w 79"/>
                      <a:gd name="T3" fmla="*/ 28 h 77"/>
                      <a:gd name="T4" fmla="*/ 0 w 79"/>
                      <a:gd name="T5" fmla="*/ 43 h 77"/>
                      <a:gd name="T6" fmla="*/ 0 w 79"/>
                      <a:gd name="T7" fmla="*/ 49 h 77"/>
                      <a:gd name="T8" fmla="*/ 2 w 79"/>
                      <a:gd name="T9" fmla="*/ 56 h 77"/>
                      <a:gd name="T10" fmla="*/ 5 w 79"/>
                      <a:gd name="T11" fmla="*/ 61 h 77"/>
                      <a:gd name="T12" fmla="*/ 9 w 79"/>
                      <a:gd name="T13" fmla="*/ 65 h 77"/>
                      <a:gd name="T14" fmla="*/ 18 w 79"/>
                      <a:gd name="T15" fmla="*/ 71 h 77"/>
                      <a:gd name="T16" fmla="*/ 27 w 79"/>
                      <a:gd name="T17" fmla="*/ 73 h 77"/>
                      <a:gd name="T18" fmla="*/ 42 w 79"/>
                      <a:gd name="T19" fmla="*/ 77 h 77"/>
                      <a:gd name="T20" fmla="*/ 52 w 79"/>
                      <a:gd name="T21" fmla="*/ 76 h 77"/>
                      <a:gd name="T22" fmla="*/ 61 w 79"/>
                      <a:gd name="T23" fmla="*/ 72 h 77"/>
                      <a:gd name="T24" fmla="*/ 67 w 79"/>
                      <a:gd name="T25" fmla="*/ 64 h 77"/>
                      <a:gd name="T26" fmla="*/ 71 w 79"/>
                      <a:gd name="T27" fmla="*/ 56 h 77"/>
                      <a:gd name="T28" fmla="*/ 79 w 79"/>
                      <a:gd name="T29" fmla="*/ 37 h 77"/>
                      <a:gd name="T30" fmla="*/ 76 w 79"/>
                      <a:gd name="T31" fmla="*/ 25 h 77"/>
                      <a:gd name="T32" fmla="*/ 73 w 79"/>
                      <a:gd name="T33" fmla="*/ 17 h 77"/>
                      <a:gd name="T34" fmla="*/ 70 w 79"/>
                      <a:gd name="T35" fmla="*/ 9 h 77"/>
                      <a:gd name="T36" fmla="*/ 65 w 79"/>
                      <a:gd name="T37" fmla="*/ 5 h 77"/>
                      <a:gd name="T38" fmla="*/ 59 w 79"/>
                      <a:gd name="T39" fmla="*/ 1 h 77"/>
                      <a:gd name="T40" fmla="*/ 52 w 79"/>
                      <a:gd name="T41" fmla="*/ 0 h 77"/>
                      <a:gd name="T42" fmla="*/ 42 w 79"/>
                      <a:gd name="T43" fmla="*/ 1 h 77"/>
                      <a:gd name="T44" fmla="*/ 28 w 79"/>
                      <a:gd name="T45" fmla="*/ 4 h 77"/>
                      <a:gd name="T46" fmla="*/ 23 w 79"/>
                      <a:gd name="T47" fmla="*/ 8 h 77"/>
                      <a:gd name="T48" fmla="*/ 18 w 79"/>
                      <a:gd name="T49" fmla="*/ 12 h 77"/>
                      <a:gd name="T50" fmla="*/ 15 w 79"/>
                      <a:gd name="T51" fmla="*/ 13 h 77"/>
                      <a:gd name="T52" fmla="*/ 14 w 79"/>
                      <a:gd name="T53" fmla="*/ 15 h 77"/>
                      <a:gd name="T54" fmla="*/ 11 w 79"/>
                      <a:gd name="T55" fmla="*/ 15 h 77"/>
                      <a:gd name="T56" fmla="*/ 8 w 79"/>
                      <a:gd name="T57" fmla="*/ 15 h 77"/>
                      <a:gd name="T58" fmla="*/ 3 w 79"/>
                      <a:gd name="T59" fmla="*/ 15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9"/>
                      <a:gd name="T91" fmla="*/ 0 h 77"/>
                      <a:gd name="T92" fmla="*/ 79 w 79"/>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9" h="77">
                        <a:moveTo>
                          <a:pt x="3" y="15"/>
                        </a:moveTo>
                        <a:lnTo>
                          <a:pt x="3" y="28"/>
                        </a:lnTo>
                        <a:lnTo>
                          <a:pt x="0" y="43"/>
                        </a:lnTo>
                        <a:lnTo>
                          <a:pt x="0" y="49"/>
                        </a:lnTo>
                        <a:lnTo>
                          <a:pt x="2" y="56"/>
                        </a:lnTo>
                        <a:lnTo>
                          <a:pt x="5" y="61"/>
                        </a:lnTo>
                        <a:lnTo>
                          <a:pt x="9" y="65"/>
                        </a:lnTo>
                        <a:lnTo>
                          <a:pt x="18" y="71"/>
                        </a:lnTo>
                        <a:lnTo>
                          <a:pt x="27" y="73"/>
                        </a:lnTo>
                        <a:lnTo>
                          <a:pt x="42" y="77"/>
                        </a:lnTo>
                        <a:lnTo>
                          <a:pt x="52" y="76"/>
                        </a:lnTo>
                        <a:lnTo>
                          <a:pt x="61" y="72"/>
                        </a:lnTo>
                        <a:lnTo>
                          <a:pt x="67" y="64"/>
                        </a:lnTo>
                        <a:lnTo>
                          <a:pt x="71" y="56"/>
                        </a:lnTo>
                        <a:lnTo>
                          <a:pt x="79" y="37"/>
                        </a:lnTo>
                        <a:lnTo>
                          <a:pt x="76" y="25"/>
                        </a:lnTo>
                        <a:lnTo>
                          <a:pt x="73" y="17"/>
                        </a:lnTo>
                        <a:lnTo>
                          <a:pt x="70" y="9"/>
                        </a:lnTo>
                        <a:lnTo>
                          <a:pt x="65" y="5"/>
                        </a:lnTo>
                        <a:lnTo>
                          <a:pt x="59" y="1"/>
                        </a:lnTo>
                        <a:lnTo>
                          <a:pt x="52" y="0"/>
                        </a:lnTo>
                        <a:lnTo>
                          <a:pt x="42" y="1"/>
                        </a:lnTo>
                        <a:lnTo>
                          <a:pt x="28" y="4"/>
                        </a:lnTo>
                        <a:lnTo>
                          <a:pt x="23" y="8"/>
                        </a:lnTo>
                        <a:lnTo>
                          <a:pt x="18" y="12"/>
                        </a:lnTo>
                        <a:lnTo>
                          <a:pt x="15" y="13"/>
                        </a:lnTo>
                        <a:lnTo>
                          <a:pt x="14" y="15"/>
                        </a:lnTo>
                        <a:lnTo>
                          <a:pt x="11" y="15"/>
                        </a:lnTo>
                        <a:lnTo>
                          <a:pt x="8" y="15"/>
                        </a:lnTo>
                        <a:lnTo>
                          <a:pt x="3" y="15"/>
                        </a:lnTo>
                        <a:close/>
                      </a:path>
                    </a:pathLst>
                  </a:custGeom>
                  <a:solidFill>
                    <a:srgbClr val="000000"/>
                  </a:solidFill>
                  <a:ln w="9525">
                    <a:noFill/>
                    <a:round/>
                    <a:headEnd/>
                    <a:tailEnd/>
                  </a:ln>
                </p:spPr>
                <p:txBody>
                  <a:bodyPr/>
                  <a:lstStyle/>
                  <a:p>
                    <a:endParaRPr lang="en-US" sz="1350" dirty="0"/>
                  </a:p>
                </p:txBody>
              </p:sp>
              <p:pic>
                <p:nvPicPr>
                  <p:cNvPr id="372" name="Picture 163"/>
                  <p:cNvPicPr>
                    <a:picLocks noChangeAspect="1" noChangeArrowheads="1"/>
                  </p:cNvPicPr>
                  <p:nvPr/>
                </p:nvPicPr>
                <p:blipFill>
                  <a:blip r:embed="rId7" cstate="screen"/>
                  <a:srcRect/>
                  <a:stretch>
                    <a:fillRect/>
                  </a:stretch>
                </p:blipFill>
                <p:spPr bwMode="auto">
                  <a:xfrm>
                    <a:off x="2274" y="2963"/>
                    <a:ext cx="41" cy="39"/>
                  </a:xfrm>
                  <a:prstGeom prst="rect">
                    <a:avLst/>
                  </a:prstGeom>
                  <a:noFill/>
                  <a:ln w="9525">
                    <a:noFill/>
                    <a:miter lim="800000"/>
                    <a:headEnd/>
                    <a:tailEnd/>
                  </a:ln>
                </p:spPr>
              </p:pic>
            </p:grpSp>
            <p:sp>
              <p:nvSpPr>
                <p:cNvPr id="368" name="Freeform 164"/>
                <p:cNvSpPr>
                  <a:spLocks/>
                </p:cNvSpPr>
                <p:nvPr/>
              </p:nvSpPr>
              <p:spPr bwMode="auto">
                <a:xfrm>
                  <a:off x="2275" y="2963"/>
                  <a:ext cx="39" cy="39"/>
                </a:xfrm>
                <a:custGeom>
                  <a:avLst/>
                  <a:gdLst>
                    <a:gd name="T0" fmla="*/ 3 w 79"/>
                    <a:gd name="T1" fmla="*/ 15 h 77"/>
                    <a:gd name="T2" fmla="*/ 3 w 79"/>
                    <a:gd name="T3" fmla="*/ 28 h 77"/>
                    <a:gd name="T4" fmla="*/ 0 w 79"/>
                    <a:gd name="T5" fmla="*/ 43 h 77"/>
                    <a:gd name="T6" fmla="*/ 0 w 79"/>
                    <a:gd name="T7" fmla="*/ 49 h 77"/>
                    <a:gd name="T8" fmla="*/ 2 w 79"/>
                    <a:gd name="T9" fmla="*/ 56 h 77"/>
                    <a:gd name="T10" fmla="*/ 5 w 79"/>
                    <a:gd name="T11" fmla="*/ 61 h 77"/>
                    <a:gd name="T12" fmla="*/ 9 w 79"/>
                    <a:gd name="T13" fmla="*/ 65 h 77"/>
                    <a:gd name="T14" fmla="*/ 18 w 79"/>
                    <a:gd name="T15" fmla="*/ 71 h 77"/>
                    <a:gd name="T16" fmla="*/ 27 w 79"/>
                    <a:gd name="T17" fmla="*/ 73 h 77"/>
                    <a:gd name="T18" fmla="*/ 42 w 79"/>
                    <a:gd name="T19" fmla="*/ 77 h 77"/>
                    <a:gd name="T20" fmla="*/ 52 w 79"/>
                    <a:gd name="T21" fmla="*/ 76 h 77"/>
                    <a:gd name="T22" fmla="*/ 61 w 79"/>
                    <a:gd name="T23" fmla="*/ 72 h 77"/>
                    <a:gd name="T24" fmla="*/ 67 w 79"/>
                    <a:gd name="T25" fmla="*/ 64 h 77"/>
                    <a:gd name="T26" fmla="*/ 71 w 79"/>
                    <a:gd name="T27" fmla="*/ 56 h 77"/>
                    <a:gd name="T28" fmla="*/ 79 w 79"/>
                    <a:gd name="T29" fmla="*/ 37 h 77"/>
                    <a:gd name="T30" fmla="*/ 76 w 79"/>
                    <a:gd name="T31" fmla="*/ 25 h 77"/>
                    <a:gd name="T32" fmla="*/ 73 w 79"/>
                    <a:gd name="T33" fmla="*/ 17 h 77"/>
                    <a:gd name="T34" fmla="*/ 70 w 79"/>
                    <a:gd name="T35" fmla="*/ 9 h 77"/>
                    <a:gd name="T36" fmla="*/ 65 w 79"/>
                    <a:gd name="T37" fmla="*/ 5 h 77"/>
                    <a:gd name="T38" fmla="*/ 59 w 79"/>
                    <a:gd name="T39" fmla="*/ 1 h 77"/>
                    <a:gd name="T40" fmla="*/ 52 w 79"/>
                    <a:gd name="T41" fmla="*/ 0 h 77"/>
                    <a:gd name="T42" fmla="*/ 42 w 79"/>
                    <a:gd name="T43" fmla="*/ 1 h 77"/>
                    <a:gd name="T44" fmla="*/ 28 w 79"/>
                    <a:gd name="T45" fmla="*/ 4 h 77"/>
                    <a:gd name="T46" fmla="*/ 23 w 79"/>
                    <a:gd name="T47" fmla="*/ 8 h 77"/>
                    <a:gd name="T48" fmla="*/ 18 w 79"/>
                    <a:gd name="T49" fmla="*/ 12 h 77"/>
                    <a:gd name="T50" fmla="*/ 15 w 79"/>
                    <a:gd name="T51" fmla="*/ 13 h 77"/>
                    <a:gd name="T52" fmla="*/ 14 w 79"/>
                    <a:gd name="T53" fmla="*/ 15 h 77"/>
                    <a:gd name="T54" fmla="*/ 11 w 79"/>
                    <a:gd name="T55" fmla="*/ 15 h 77"/>
                    <a:gd name="T56" fmla="*/ 8 w 79"/>
                    <a:gd name="T57" fmla="*/ 15 h 77"/>
                    <a:gd name="T58" fmla="*/ 3 w 79"/>
                    <a:gd name="T59" fmla="*/ 15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9"/>
                    <a:gd name="T91" fmla="*/ 0 h 77"/>
                    <a:gd name="T92" fmla="*/ 79 w 79"/>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9" h="77">
                      <a:moveTo>
                        <a:pt x="3" y="15"/>
                      </a:moveTo>
                      <a:lnTo>
                        <a:pt x="3" y="28"/>
                      </a:lnTo>
                      <a:lnTo>
                        <a:pt x="0" y="43"/>
                      </a:lnTo>
                      <a:lnTo>
                        <a:pt x="0" y="49"/>
                      </a:lnTo>
                      <a:lnTo>
                        <a:pt x="2" y="56"/>
                      </a:lnTo>
                      <a:lnTo>
                        <a:pt x="5" y="61"/>
                      </a:lnTo>
                      <a:lnTo>
                        <a:pt x="9" y="65"/>
                      </a:lnTo>
                      <a:lnTo>
                        <a:pt x="18" y="71"/>
                      </a:lnTo>
                      <a:lnTo>
                        <a:pt x="27" y="73"/>
                      </a:lnTo>
                      <a:lnTo>
                        <a:pt x="42" y="77"/>
                      </a:lnTo>
                      <a:lnTo>
                        <a:pt x="52" y="76"/>
                      </a:lnTo>
                      <a:lnTo>
                        <a:pt x="61" y="72"/>
                      </a:lnTo>
                      <a:lnTo>
                        <a:pt x="67" y="64"/>
                      </a:lnTo>
                      <a:lnTo>
                        <a:pt x="71" y="56"/>
                      </a:lnTo>
                      <a:lnTo>
                        <a:pt x="79" y="37"/>
                      </a:lnTo>
                      <a:lnTo>
                        <a:pt x="76" y="25"/>
                      </a:lnTo>
                      <a:lnTo>
                        <a:pt x="73" y="17"/>
                      </a:lnTo>
                      <a:lnTo>
                        <a:pt x="70" y="9"/>
                      </a:lnTo>
                      <a:lnTo>
                        <a:pt x="65" y="5"/>
                      </a:lnTo>
                      <a:lnTo>
                        <a:pt x="59" y="1"/>
                      </a:lnTo>
                      <a:lnTo>
                        <a:pt x="52" y="0"/>
                      </a:lnTo>
                      <a:lnTo>
                        <a:pt x="42" y="1"/>
                      </a:lnTo>
                      <a:lnTo>
                        <a:pt x="28" y="4"/>
                      </a:lnTo>
                      <a:lnTo>
                        <a:pt x="23" y="8"/>
                      </a:lnTo>
                      <a:lnTo>
                        <a:pt x="18" y="12"/>
                      </a:lnTo>
                      <a:lnTo>
                        <a:pt x="15" y="13"/>
                      </a:lnTo>
                      <a:lnTo>
                        <a:pt x="14" y="15"/>
                      </a:lnTo>
                      <a:lnTo>
                        <a:pt x="11" y="15"/>
                      </a:lnTo>
                      <a:lnTo>
                        <a:pt x="8" y="15"/>
                      </a:lnTo>
                      <a:lnTo>
                        <a:pt x="3" y="15"/>
                      </a:lnTo>
                      <a:close/>
                    </a:path>
                  </a:pathLst>
                </a:custGeom>
                <a:noFill/>
                <a:ln w="6350">
                  <a:solidFill>
                    <a:srgbClr val="000000"/>
                  </a:solidFill>
                  <a:prstDash val="solid"/>
                  <a:round/>
                  <a:headEnd/>
                  <a:tailEnd/>
                </a:ln>
              </p:spPr>
              <p:txBody>
                <a:bodyPr/>
                <a:lstStyle/>
                <a:p>
                  <a:endParaRPr lang="en-US" sz="1350" dirty="0"/>
                </a:p>
              </p:txBody>
            </p:sp>
          </p:grpSp>
          <p:sp>
            <p:nvSpPr>
              <p:cNvPr id="55" name="Freeform 165"/>
              <p:cNvSpPr>
                <a:spLocks/>
              </p:cNvSpPr>
              <p:nvPr/>
            </p:nvSpPr>
            <p:spPr bwMode="auto">
              <a:xfrm>
                <a:off x="3155" y="2800"/>
                <a:ext cx="258" cy="64"/>
              </a:xfrm>
              <a:custGeom>
                <a:avLst/>
                <a:gdLst>
                  <a:gd name="T0" fmla="*/ 100 w 517"/>
                  <a:gd name="T1" fmla="*/ 130 h 130"/>
                  <a:gd name="T2" fmla="*/ 100 w 517"/>
                  <a:gd name="T3" fmla="*/ 94 h 130"/>
                  <a:gd name="T4" fmla="*/ 517 w 517"/>
                  <a:gd name="T5" fmla="*/ 94 h 130"/>
                  <a:gd name="T6" fmla="*/ 517 w 517"/>
                  <a:gd name="T7" fmla="*/ 36 h 130"/>
                  <a:gd name="T8" fmla="*/ 100 w 517"/>
                  <a:gd name="T9" fmla="*/ 36 h 130"/>
                  <a:gd name="T10" fmla="*/ 100 w 517"/>
                  <a:gd name="T11" fmla="*/ 0 h 130"/>
                  <a:gd name="T12" fmla="*/ 0 w 517"/>
                  <a:gd name="T13" fmla="*/ 64 h 130"/>
                  <a:gd name="T14" fmla="*/ 100 w 517"/>
                  <a:gd name="T15" fmla="*/ 130 h 130"/>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30"/>
                  <a:gd name="T26" fmla="*/ 517 w 517"/>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30">
                    <a:moveTo>
                      <a:pt x="100" y="130"/>
                    </a:moveTo>
                    <a:lnTo>
                      <a:pt x="100" y="94"/>
                    </a:lnTo>
                    <a:lnTo>
                      <a:pt x="517" y="94"/>
                    </a:lnTo>
                    <a:lnTo>
                      <a:pt x="517" y="36"/>
                    </a:lnTo>
                    <a:lnTo>
                      <a:pt x="100" y="36"/>
                    </a:lnTo>
                    <a:lnTo>
                      <a:pt x="100" y="0"/>
                    </a:lnTo>
                    <a:lnTo>
                      <a:pt x="0" y="64"/>
                    </a:lnTo>
                    <a:lnTo>
                      <a:pt x="100" y="130"/>
                    </a:lnTo>
                    <a:close/>
                  </a:path>
                </a:pathLst>
              </a:custGeom>
              <a:noFill/>
              <a:ln w="6350">
                <a:solidFill>
                  <a:srgbClr val="3333CC"/>
                </a:solidFill>
                <a:prstDash val="solid"/>
                <a:round/>
                <a:headEnd/>
                <a:tailEnd/>
              </a:ln>
            </p:spPr>
            <p:txBody>
              <a:bodyPr/>
              <a:lstStyle/>
              <a:p>
                <a:endParaRPr lang="en-US" sz="1350" dirty="0"/>
              </a:p>
            </p:txBody>
          </p:sp>
          <p:grpSp>
            <p:nvGrpSpPr>
              <p:cNvPr id="56" name="Group 166"/>
              <p:cNvGrpSpPr>
                <a:grpSpLocks/>
              </p:cNvGrpSpPr>
              <p:nvPr/>
            </p:nvGrpSpPr>
            <p:grpSpPr bwMode="auto">
              <a:xfrm>
                <a:off x="1347" y="2936"/>
                <a:ext cx="133" cy="122"/>
                <a:chOff x="1347" y="2936"/>
                <a:chExt cx="133" cy="122"/>
              </a:xfrm>
            </p:grpSpPr>
            <p:grpSp>
              <p:nvGrpSpPr>
                <p:cNvPr id="361" name="Group 167"/>
                <p:cNvGrpSpPr>
                  <a:grpSpLocks/>
                </p:cNvGrpSpPr>
                <p:nvPr/>
              </p:nvGrpSpPr>
              <p:grpSpPr bwMode="auto">
                <a:xfrm>
                  <a:off x="1347" y="2936"/>
                  <a:ext cx="133" cy="122"/>
                  <a:chOff x="1347" y="2936"/>
                  <a:chExt cx="133" cy="122"/>
                </a:xfrm>
              </p:grpSpPr>
              <p:pic>
                <p:nvPicPr>
                  <p:cNvPr id="363" name="Picture 168"/>
                  <p:cNvPicPr>
                    <a:picLocks noChangeAspect="1" noChangeArrowheads="1"/>
                  </p:cNvPicPr>
                  <p:nvPr/>
                </p:nvPicPr>
                <p:blipFill>
                  <a:blip r:embed="rId19" cstate="screen"/>
                  <a:srcRect/>
                  <a:stretch>
                    <a:fillRect/>
                  </a:stretch>
                </p:blipFill>
                <p:spPr bwMode="auto">
                  <a:xfrm>
                    <a:off x="1347" y="2936"/>
                    <a:ext cx="133" cy="122"/>
                  </a:xfrm>
                  <a:prstGeom prst="rect">
                    <a:avLst/>
                  </a:prstGeom>
                  <a:noFill/>
                  <a:ln w="9525">
                    <a:noFill/>
                    <a:miter lim="800000"/>
                    <a:headEnd/>
                    <a:tailEnd/>
                  </a:ln>
                </p:spPr>
              </p:pic>
              <p:sp>
                <p:nvSpPr>
                  <p:cNvPr id="364" name="Freeform 169"/>
                  <p:cNvSpPr>
                    <a:spLocks/>
                  </p:cNvSpPr>
                  <p:nvPr/>
                </p:nvSpPr>
                <p:spPr bwMode="auto">
                  <a:xfrm>
                    <a:off x="1348" y="2936"/>
                    <a:ext cx="131" cy="121"/>
                  </a:xfrm>
                  <a:custGeom>
                    <a:avLst/>
                    <a:gdLst>
                      <a:gd name="T0" fmla="*/ 92 w 264"/>
                      <a:gd name="T1" fmla="*/ 18 h 241"/>
                      <a:gd name="T2" fmla="*/ 115 w 264"/>
                      <a:gd name="T3" fmla="*/ 24 h 241"/>
                      <a:gd name="T4" fmla="*/ 137 w 264"/>
                      <a:gd name="T5" fmla="*/ 32 h 241"/>
                      <a:gd name="T6" fmla="*/ 158 w 264"/>
                      <a:gd name="T7" fmla="*/ 39 h 241"/>
                      <a:gd name="T8" fmla="*/ 177 w 264"/>
                      <a:gd name="T9" fmla="*/ 48 h 241"/>
                      <a:gd name="T10" fmla="*/ 195 w 264"/>
                      <a:gd name="T11" fmla="*/ 59 h 241"/>
                      <a:gd name="T12" fmla="*/ 212 w 264"/>
                      <a:gd name="T13" fmla="*/ 73 h 241"/>
                      <a:gd name="T14" fmla="*/ 230 w 264"/>
                      <a:gd name="T15" fmla="*/ 89 h 241"/>
                      <a:gd name="T16" fmla="*/ 248 w 264"/>
                      <a:gd name="T17" fmla="*/ 109 h 241"/>
                      <a:gd name="T18" fmla="*/ 254 w 264"/>
                      <a:gd name="T19" fmla="*/ 127 h 241"/>
                      <a:gd name="T20" fmla="*/ 260 w 264"/>
                      <a:gd name="T21" fmla="*/ 148 h 241"/>
                      <a:gd name="T22" fmla="*/ 263 w 264"/>
                      <a:gd name="T23" fmla="*/ 166 h 241"/>
                      <a:gd name="T24" fmla="*/ 264 w 264"/>
                      <a:gd name="T25" fmla="*/ 185 h 241"/>
                      <a:gd name="T26" fmla="*/ 261 w 264"/>
                      <a:gd name="T27" fmla="*/ 204 h 241"/>
                      <a:gd name="T28" fmla="*/ 255 w 264"/>
                      <a:gd name="T29" fmla="*/ 218 h 241"/>
                      <a:gd name="T30" fmla="*/ 245 w 264"/>
                      <a:gd name="T31" fmla="*/ 232 h 241"/>
                      <a:gd name="T32" fmla="*/ 237 w 264"/>
                      <a:gd name="T33" fmla="*/ 237 h 241"/>
                      <a:gd name="T34" fmla="*/ 229 w 264"/>
                      <a:gd name="T35" fmla="*/ 241 h 241"/>
                      <a:gd name="T36" fmla="*/ 204 w 264"/>
                      <a:gd name="T37" fmla="*/ 239 h 241"/>
                      <a:gd name="T38" fmla="*/ 176 w 264"/>
                      <a:gd name="T39" fmla="*/ 237 h 241"/>
                      <a:gd name="T40" fmla="*/ 148 w 264"/>
                      <a:gd name="T41" fmla="*/ 235 h 241"/>
                      <a:gd name="T42" fmla="*/ 120 w 264"/>
                      <a:gd name="T43" fmla="*/ 231 h 241"/>
                      <a:gd name="T44" fmla="*/ 93 w 264"/>
                      <a:gd name="T45" fmla="*/ 224 h 241"/>
                      <a:gd name="T46" fmla="*/ 71 w 264"/>
                      <a:gd name="T47" fmla="*/ 216 h 241"/>
                      <a:gd name="T48" fmla="*/ 61 w 264"/>
                      <a:gd name="T49" fmla="*/ 209 h 241"/>
                      <a:gd name="T50" fmla="*/ 53 w 264"/>
                      <a:gd name="T51" fmla="*/ 202 h 241"/>
                      <a:gd name="T52" fmla="*/ 46 w 264"/>
                      <a:gd name="T53" fmla="*/ 196 h 241"/>
                      <a:gd name="T54" fmla="*/ 42 w 264"/>
                      <a:gd name="T55" fmla="*/ 186 h 241"/>
                      <a:gd name="T56" fmla="*/ 33 w 264"/>
                      <a:gd name="T57" fmla="*/ 170 h 241"/>
                      <a:gd name="T58" fmla="*/ 25 w 264"/>
                      <a:gd name="T59" fmla="*/ 156 h 241"/>
                      <a:gd name="T60" fmla="*/ 20 w 264"/>
                      <a:gd name="T61" fmla="*/ 144 h 241"/>
                      <a:gd name="T62" fmla="*/ 14 w 264"/>
                      <a:gd name="T63" fmla="*/ 131 h 241"/>
                      <a:gd name="T64" fmla="*/ 9 w 264"/>
                      <a:gd name="T65" fmla="*/ 119 h 241"/>
                      <a:gd name="T66" fmla="*/ 5 w 264"/>
                      <a:gd name="T67" fmla="*/ 106 h 241"/>
                      <a:gd name="T68" fmla="*/ 2 w 264"/>
                      <a:gd name="T69" fmla="*/ 91 h 241"/>
                      <a:gd name="T70" fmla="*/ 0 w 264"/>
                      <a:gd name="T71" fmla="*/ 73 h 241"/>
                      <a:gd name="T72" fmla="*/ 0 w 264"/>
                      <a:gd name="T73" fmla="*/ 60 h 241"/>
                      <a:gd name="T74" fmla="*/ 2 w 264"/>
                      <a:gd name="T75" fmla="*/ 47 h 241"/>
                      <a:gd name="T76" fmla="*/ 5 w 264"/>
                      <a:gd name="T77" fmla="*/ 35 h 241"/>
                      <a:gd name="T78" fmla="*/ 11 w 264"/>
                      <a:gd name="T79" fmla="*/ 24 h 241"/>
                      <a:gd name="T80" fmla="*/ 20 w 264"/>
                      <a:gd name="T81" fmla="*/ 16 h 241"/>
                      <a:gd name="T82" fmla="*/ 30 w 264"/>
                      <a:gd name="T83" fmla="*/ 8 h 241"/>
                      <a:gd name="T84" fmla="*/ 39 w 264"/>
                      <a:gd name="T85" fmla="*/ 3 h 241"/>
                      <a:gd name="T86" fmla="*/ 40 w 264"/>
                      <a:gd name="T87" fmla="*/ 0 h 241"/>
                      <a:gd name="T88" fmla="*/ 42 w 264"/>
                      <a:gd name="T89" fmla="*/ 0 h 241"/>
                      <a:gd name="T90" fmla="*/ 62 w 264"/>
                      <a:gd name="T91" fmla="*/ 2 h 241"/>
                      <a:gd name="T92" fmla="*/ 71 w 264"/>
                      <a:gd name="T93" fmla="*/ 3 h 241"/>
                      <a:gd name="T94" fmla="*/ 81 w 264"/>
                      <a:gd name="T95" fmla="*/ 6 h 241"/>
                      <a:gd name="T96" fmla="*/ 89 w 264"/>
                      <a:gd name="T97" fmla="*/ 8 h 241"/>
                      <a:gd name="T98" fmla="*/ 93 w 264"/>
                      <a:gd name="T99" fmla="*/ 11 h 241"/>
                      <a:gd name="T100" fmla="*/ 101 w 264"/>
                      <a:gd name="T101" fmla="*/ 14 h 241"/>
                      <a:gd name="T102" fmla="*/ 103 w 264"/>
                      <a:gd name="T103" fmla="*/ 16 h 241"/>
                      <a:gd name="T104" fmla="*/ 103 w 264"/>
                      <a:gd name="T105" fmla="*/ 18 h 241"/>
                      <a:gd name="T106" fmla="*/ 101 w 264"/>
                      <a:gd name="T107" fmla="*/ 18 h 241"/>
                      <a:gd name="T108" fmla="*/ 98 w 264"/>
                      <a:gd name="T109" fmla="*/ 18 h 241"/>
                      <a:gd name="T110" fmla="*/ 95 w 264"/>
                      <a:gd name="T111" fmla="*/ 18 h 241"/>
                      <a:gd name="T112" fmla="*/ 92 w 264"/>
                      <a:gd name="T113" fmla="*/ 18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4"/>
                      <a:gd name="T172" fmla="*/ 0 h 241"/>
                      <a:gd name="T173" fmla="*/ 264 w 264"/>
                      <a:gd name="T174" fmla="*/ 241 h 2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4" h="241">
                        <a:moveTo>
                          <a:pt x="92" y="18"/>
                        </a:moveTo>
                        <a:lnTo>
                          <a:pt x="115" y="24"/>
                        </a:lnTo>
                        <a:lnTo>
                          <a:pt x="137" y="32"/>
                        </a:lnTo>
                        <a:lnTo>
                          <a:pt x="158" y="39"/>
                        </a:lnTo>
                        <a:lnTo>
                          <a:pt x="177" y="48"/>
                        </a:lnTo>
                        <a:lnTo>
                          <a:pt x="195" y="59"/>
                        </a:lnTo>
                        <a:lnTo>
                          <a:pt x="212" y="73"/>
                        </a:lnTo>
                        <a:lnTo>
                          <a:pt x="230" y="89"/>
                        </a:lnTo>
                        <a:lnTo>
                          <a:pt x="248" y="109"/>
                        </a:lnTo>
                        <a:lnTo>
                          <a:pt x="254" y="127"/>
                        </a:lnTo>
                        <a:lnTo>
                          <a:pt x="260" y="148"/>
                        </a:lnTo>
                        <a:lnTo>
                          <a:pt x="263" y="166"/>
                        </a:lnTo>
                        <a:lnTo>
                          <a:pt x="264" y="185"/>
                        </a:lnTo>
                        <a:lnTo>
                          <a:pt x="261" y="204"/>
                        </a:lnTo>
                        <a:lnTo>
                          <a:pt x="255" y="218"/>
                        </a:lnTo>
                        <a:lnTo>
                          <a:pt x="245" y="232"/>
                        </a:lnTo>
                        <a:lnTo>
                          <a:pt x="237" y="237"/>
                        </a:lnTo>
                        <a:lnTo>
                          <a:pt x="229" y="241"/>
                        </a:lnTo>
                        <a:lnTo>
                          <a:pt x="204" y="239"/>
                        </a:lnTo>
                        <a:lnTo>
                          <a:pt x="176" y="237"/>
                        </a:lnTo>
                        <a:lnTo>
                          <a:pt x="148" y="235"/>
                        </a:lnTo>
                        <a:lnTo>
                          <a:pt x="120" y="231"/>
                        </a:lnTo>
                        <a:lnTo>
                          <a:pt x="93" y="224"/>
                        </a:lnTo>
                        <a:lnTo>
                          <a:pt x="71" y="216"/>
                        </a:lnTo>
                        <a:lnTo>
                          <a:pt x="61" y="209"/>
                        </a:lnTo>
                        <a:lnTo>
                          <a:pt x="53" y="202"/>
                        </a:lnTo>
                        <a:lnTo>
                          <a:pt x="46" y="196"/>
                        </a:lnTo>
                        <a:lnTo>
                          <a:pt x="42" y="186"/>
                        </a:lnTo>
                        <a:lnTo>
                          <a:pt x="33" y="170"/>
                        </a:lnTo>
                        <a:lnTo>
                          <a:pt x="25" y="156"/>
                        </a:lnTo>
                        <a:lnTo>
                          <a:pt x="20" y="144"/>
                        </a:lnTo>
                        <a:lnTo>
                          <a:pt x="14" y="131"/>
                        </a:lnTo>
                        <a:lnTo>
                          <a:pt x="9" y="119"/>
                        </a:lnTo>
                        <a:lnTo>
                          <a:pt x="5" y="106"/>
                        </a:lnTo>
                        <a:lnTo>
                          <a:pt x="2" y="91"/>
                        </a:lnTo>
                        <a:lnTo>
                          <a:pt x="0" y="73"/>
                        </a:lnTo>
                        <a:lnTo>
                          <a:pt x="0" y="60"/>
                        </a:lnTo>
                        <a:lnTo>
                          <a:pt x="2" y="47"/>
                        </a:lnTo>
                        <a:lnTo>
                          <a:pt x="5" y="35"/>
                        </a:lnTo>
                        <a:lnTo>
                          <a:pt x="11" y="24"/>
                        </a:lnTo>
                        <a:lnTo>
                          <a:pt x="20" y="16"/>
                        </a:lnTo>
                        <a:lnTo>
                          <a:pt x="30" y="8"/>
                        </a:lnTo>
                        <a:lnTo>
                          <a:pt x="39" y="3"/>
                        </a:lnTo>
                        <a:lnTo>
                          <a:pt x="40" y="0"/>
                        </a:lnTo>
                        <a:lnTo>
                          <a:pt x="42" y="0"/>
                        </a:lnTo>
                        <a:lnTo>
                          <a:pt x="62" y="2"/>
                        </a:lnTo>
                        <a:lnTo>
                          <a:pt x="71" y="3"/>
                        </a:lnTo>
                        <a:lnTo>
                          <a:pt x="81" y="6"/>
                        </a:lnTo>
                        <a:lnTo>
                          <a:pt x="89" y="8"/>
                        </a:lnTo>
                        <a:lnTo>
                          <a:pt x="93" y="11"/>
                        </a:lnTo>
                        <a:lnTo>
                          <a:pt x="101" y="14"/>
                        </a:lnTo>
                        <a:lnTo>
                          <a:pt x="103" y="16"/>
                        </a:lnTo>
                        <a:lnTo>
                          <a:pt x="103" y="18"/>
                        </a:lnTo>
                        <a:lnTo>
                          <a:pt x="101" y="18"/>
                        </a:lnTo>
                        <a:lnTo>
                          <a:pt x="98" y="18"/>
                        </a:lnTo>
                        <a:lnTo>
                          <a:pt x="95" y="18"/>
                        </a:lnTo>
                        <a:lnTo>
                          <a:pt x="92" y="18"/>
                        </a:lnTo>
                        <a:close/>
                      </a:path>
                    </a:pathLst>
                  </a:custGeom>
                  <a:noFill/>
                  <a:ln w="0">
                    <a:solidFill>
                      <a:srgbClr val="FFFFFF"/>
                    </a:solidFill>
                    <a:prstDash val="solid"/>
                    <a:round/>
                    <a:headEnd/>
                    <a:tailEnd/>
                  </a:ln>
                </p:spPr>
                <p:txBody>
                  <a:bodyPr/>
                  <a:lstStyle/>
                  <a:p>
                    <a:endParaRPr lang="en-US" sz="1350" dirty="0"/>
                  </a:p>
                </p:txBody>
              </p:sp>
              <p:sp>
                <p:nvSpPr>
                  <p:cNvPr id="365" name="Freeform 170"/>
                  <p:cNvSpPr>
                    <a:spLocks/>
                  </p:cNvSpPr>
                  <p:nvPr/>
                </p:nvSpPr>
                <p:spPr bwMode="auto">
                  <a:xfrm>
                    <a:off x="1348" y="2936"/>
                    <a:ext cx="131" cy="121"/>
                  </a:xfrm>
                  <a:custGeom>
                    <a:avLst/>
                    <a:gdLst>
                      <a:gd name="T0" fmla="*/ 92 w 264"/>
                      <a:gd name="T1" fmla="*/ 18 h 241"/>
                      <a:gd name="T2" fmla="*/ 115 w 264"/>
                      <a:gd name="T3" fmla="*/ 24 h 241"/>
                      <a:gd name="T4" fmla="*/ 137 w 264"/>
                      <a:gd name="T5" fmla="*/ 32 h 241"/>
                      <a:gd name="T6" fmla="*/ 158 w 264"/>
                      <a:gd name="T7" fmla="*/ 39 h 241"/>
                      <a:gd name="T8" fmla="*/ 177 w 264"/>
                      <a:gd name="T9" fmla="*/ 48 h 241"/>
                      <a:gd name="T10" fmla="*/ 195 w 264"/>
                      <a:gd name="T11" fmla="*/ 59 h 241"/>
                      <a:gd name="T12" fmla="*/ 212 w 264"/>
                      <a:gd name="T13" fmla="*/ 73 h 241"/>
                      <a:gd name="T14" fmla="*/ 230 w 264"/>
                      <a:gd name="T15" fmla="*/ 89 h 241"/>
                      <a:gd name="T16" fmla="*/ 248 w 264"/>
                      <a:gd name="T17" fmla="*/ 109 h 241"/>
                      <a:gd name="T18" fmla="*/ 254 w 264"/>
                      <a:gd name="T19" fmla="*/ 127 h 241"/>
                      <a:gd name="T20" fmla="*/ 260 w 264"/>
                      <a:gd name="T21" fmla="*/ 148 h 241"/>
                      <a:gd name="T22" fmla="*/ 263 w 264"/>
                      <a:gd name="T23" fmla="*/ 166 h 241"/>
                      <a:gd name="T24" fmla="*/ 264 w 264"/>
                      <a:gd name="T25" fmla="*/ 185 h 241"/>
                      <a:gd name="T26" fmla="*/ 261 w 264"/>
                      <a:gd name="T27" fmla="*/ 204 h 241"/>
                      <a:gd name="T28" fmla="*/ 255 w 264"/>
                      <a:gd name="T29" fmla="*/ 218 h 241"/>
                      <a:gd name="T30" fmla="*/ 245 w 264"/>
                      <a:gd name="T31" fmla="*/ 232 h 241"/>
                      <a:gd name="T32" fmla="*/ 237 w 264"/>
                      <a:gd name="T33" fmla="*/ 237 h 241"/>
                      <a:gd name="T34" fmla="*/ 229 w 264"/>
                      <a:gd name="T35" fmla="*/ 241 h 241"/>
                      <a:gd name="T36" fmla="*/ 204 w 264"/>
                      <a:gd name="T37" fmla="*/ 239 h 241"/>
                      <a:gd name="T38" fmla="*/ 176 w 264"/>
                      <a:gd name="T39" fmla="*/ 237 h 241"/>
                      <a:gd name="T40" fmla="*/ 148 w 264"/>
                      <a:gd name="T41" fmla="*/ 235 h 241"/>
                      <a:gd name="T42" fmla="*/ 120 w 264"/>
                      <a:gd name="T43" fmla="*/ 231 h 241"/>
                      <a:gd name="T44" fmla="*/ 93 w 264"/>
                      <a:gd name="T45" fmla="*/ 224 h 241"/>
                      <a:gd name="T46" fmla="*/ 71 w 264"/>
                      <a:gd name="T47" fmla="*/ 216 h 241"/>
                      <a:gd name="T48" fmla="*/ 61 w 264"/>
                      <a:gd name="T49" fmla="*/ 209 h 241"/>
                      <a:gd name="T50" fmla="*/ 53 w 264"/>
                      <a:gd name="T51" fmla="*/ 202 h 241"/>
                      <a:gd name="T52" fmla="*/ 46 w 264"/>
                      <a:gd name="T53" fmla="*/ 196 h 241"/>
                      <a:gd name="T54" fmla="*/ 42 w 264"/>
                      <a:gd name="T55" fmla="*/ 186 h 241"/>
                      <a:gd name="T56" fmla="*/ 33 w 264"/>
                      <a:gd name="T57" fmla="*/ 170 h 241"/>
                      <a:gd name="T58" fmla="*/ 25 w 264"/>
                      <a:gd name="T59" fmla="*/ 156 h 241"/>
                      <a:gd name="T60" fmla="*/ 20 w 264"/>
                      <a:gd name="T61" fmla="*/ 144 h 241"/>
                      <a:gd name="T62" fmla="*/ 14 w 264"/>
                      <a:gd name="T63" fmla="*/ 131 h 241"/>
                      <a:gd name="T64" fmla="*/ 9 w 264"/>
                      <a:gd name="T65" fmla="*/ 119 h 241"/>
                      <a:gd name="T66" fmla="*/ 5 w 264"/>
                      <a:gd name="T67" fmla="*/ 106 h 241"/>
                      <a:gd name="T68" fmla="*/ 2 w 264"/>
                      <a:gd name="T69" fmla="*/ 91 h 241"/>
                      <a:gd name="T70" fmla="*/ 0 w 264"/>
                      <a:gd name="T71" fmla="*/ 73 h 241"/>
                      <a:gd name="T72" fmla="*/ 0 w 264"/>
                      <a:gd name="T73" fmla="*/ 60 h 241"/>
                      <a:gd name="T74" fmla="*/ 2 w 264"/>
                      <a:gd name="T75" fmla="*/ 47 h 241"/>
                      <a:gd name="T76" fmla="*/ 5 w 264"/>
                      <a:gd name="T77" fmla="*/ 35 h 241"/>
                      <a:gd name="T78" fmla="*/ 11 w 264"/>
                      <a:gd name="T79" fmla="*/ 24 h 241"/>
                      <a:gd name="T80" fmla="*/ 20 w 264"/>
                      <a:gd name="T81" fmla="*/ 16 h 241"/>
                      <a:gd name="T82" fmla="*/ 30 w 264"/>
                      <a:gd name="T83" fmla="*/ 8 h 241"/>
                      <a:gd name="T84" fmla="*/ 39 w 264"/>
                      <a:gd name="T85" fmla="*/ 3 h 241"/>
                      <a:gd name="T86" fmla="*/ 40 w 264"/>
                      <a:gd name="T87" fmla="*/ 0 h 241"/>
                      <a:gd name="T88" fmla="*/ 42 w 264"/>
                      <a:gd name="T89" fmla="*/ 0 h 241"/>
                      <a:gd name="T90" fmla="*/ 62 w 264"/>
                      <a:gd name="T91" fmla="*/ 2 h 241"/>
                      <a:gd name="T92" fmla="*/ 71 w 264"/>
                      <a:gd name="T93" fmla="*/ 3 h 241"/>
                      <a:gd name="T94" fmla="*/ 81 w 264"/>
                      <a:gd name="T95" fmla="*/ 6 h 241"/>
                      <a:gd name="T96" fmla="*/ 89 w 264"/>
                      <a:gd name="T97" fmla="*/ 8 h 241"/>
                      <a:gd name="T98" fmla="*/ 93 w 264"/>
                      <a:gd name="T99" fmla="*/ 11 h 241"/>
                      <a:gd name="T100" fmla="*/ 101 w 264"/>
                      <a:gd name="T101" fmla="*/ 14 h 241"/>
                      <a:gd name="T102" fmla="*/ 103 w 264"/>
                      <a:gd name="T103" fmla="*/ 16 h 241"/>
                      <a:gd name="T104" fmla="*/ 103 w 264"/>
                      <a:gd name="T105" fmla="*/ 18 h 241"/>
                      <a:gd name="T106" fmla="*/ 101 w 264"/>
                      <a:gd name="T107" fmla="*/ 18 h 241"/>
                      <a:gd name="T108" fmla="*/ 98 w 264"/>
                      <a:gd name="T109" fmla="*/ 18 h 241"/>
                      <a:gd name="T110" fmla="*/ 95 w 264"/>
                      <a:gd name="T111" fmla="*/ 18 h 241"/>
                      <a:gd name="T112" fmla="*/ 92 w 264"/>
                      <a:gd name="T113" fmla="*/ 18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4"/>
                      <a:gd name="T172" fmla="*/ 0 h 241"/>
                      <a:gd name="T173" fmla="*/ 264 w 264"/>
                      <a:gd name="T174" fmla="*/ 241 h 2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4" h="241">
                        <a:moveTo>
                          <a:pt x="92" y="18"/>
                        </a:moveTo>
                        <a:lnTo>
                          <a:pt x="115" y="24"/>
                        </a:lnTo>
                        <a:lnTo>
                          <a:pt x="137" y="32"/>
                        </a:lnTo>
                        <a:lnTo>
                          <a:pt x="158" y="39"/>
                        </a:lnTo>
                        <a:lnTo>
                          <a:pt x="177" y="48"/>
                        </a:lnTo>
                        <a:lnTo>
                          <a:pt x="195" y="59"/>
                        </a:lnTo>
                        <a:lnTo>
                          <a:pt x="212" y="73"/>
                        </a:lnTo>
                        <a:lnTo>
                          <a:pt x="230" y="89"/>
                        </a:lnTo>
                        <a:lnTo>
                          <a:pt x="248" y="109"/>
                        </a:lnTo>
                        <a:lnTo>
                          <a:pt x="254" y="127"/>
                        </a:lnTo>
                        <a:lnTo>
                          <a:pt x="260" y="148"/>
                        </a:lnTo>
                        <a:lnTo>
                          <a:pt x="263" y="166"/>
                        </a:lnTo>
                        <a:lnTo>
                          <a:pt x="264" y="185"/>
                        </a:lnTo>
                        <a:lnTo>
                          <a:pt x="261" y="204"/>
                        </a:lnTo>
                        <a:lnTo>
                          <a:pt x="255" y="218"/>
                        </a:lnTo>
                        <a:lnTo>
                          <a:pt x="245" y="232"/>
                        </a:lnTo>
                        <a:lnTo>
                          <a:pt x="237" y="237"/>
                        </a:lnTo>
                        <a:lnTo>
                          <a:pt x="229" y="241"/>
                        </a:lnTo>
                        <a:lnTo>
                          <a:pt x="204" y="239"/>
                        </a:lnTo>
                        <a:lnTo>
                          <a:pt x="176" y="237"/>
                        </a:lnTo>
                        <a:lnTo>
                          <a:pt x="148" y="235"/>
                        </a:lnTo>
                        <a:lnTo>
                          <a:pt x="120" y="231"/>
                        </a:lnTo>
                        <a:lnTo>
                          <a:pt x="93" y="224"/>
                        </a:lnTo>
                        <a:lnTo>
                          <a:pt x="71" y="216"/>
                        </a:lnTo>
                        <a:lnTo>
                          <a:pt x="61" y="209"/>
                        </a:lnTo>
                        <a:lnTo>
                          <a:pt x="53" y="202"/>
                        </a:lnTo>
                        <a:lnTo>
                          <a:pt x="46" y="196"/>
                        </a:lnTo>
                        <a:lnTo>
                          <a:pt x="42" y="186"/>
                        </a:lnTo>
                        <a:lnTo>
                          <a:pt x="33" y="170"/>
                        </a:lnTo>
                        <a:lnTo>
                          <a:pt x="25" y="156"/>
                        </a:lnTo>
                        <a:lnTo>
                          <a:pt x="20" y="144"/>
                        </a:lnTo>
                        <a:lnTo>
                          <a:pt x="14" y="131"/>
                        </a:lnTo>
                        <a:lnTo>
                          <a:pt x="9" y="119"/>
                        </a:lnTo>
                        <a:lnTo>
                          <a:pt x="5" y="106"/>
                        </a:lnTo>
                        <a:lnTo>
                          <a:pt x="2" y="91"/>
                        </a:lnTo>
                        <a:lnTo>
                          <a:pt x="0" y="73"/>
                        </a:lnTo>
                        <a:lnTo>
                          <a:pt x="0" y="60"/>
                        </a:lnTo>
                        <a:lnTo>
                          <a:pt x="2" y="47"/>
                        </a:lnTo>
                        <a:lnTo>
                          <a:pt x="5" y="35"/>
                        </a:lnTo>
                        <a:lnTo>
                          <a:pt x="11" y="24"/>
                        </a:lnTo>
                        <a:lnTo>
                          <a:pt x="20" y="16"/>
                        </a:lnTo>
                        <a:lnTo>
                          <a:pt x="30" y="8"/>
                        </a:lnTo>
                        <a:lnTo>
                          <a:pt x="39" y="3"/>
                        </a:lnTo>
                        <a:lnTo>
                          <a:pt x="40" y="0"/>
                        </a:lnTo>
                        <a:lnTo>
                          <a:pt x="42" y="0"/>
                        </a:lnTo>
                        <a:lnTo>
                          <a:pt x="62" y="2"/>
                        </a:lnTo>
                        <a:lnTo>
                          <a:pt x="71" y="3"/>
                        </a:lnTo>
                        <a:lnTo>
                          <a:pt x="81" y="6"/>
                        </a:lnTo>
                        <a:lnTo>
                          <a:pt x="89" y="8"/>
                        </a:lnTo>
                        <a:lnTo>
                          <a:pt x="93" y="11"/>
                        </a:lnTo>
                        <a:lnTo>
                          <a:pt x="101" y="14"/>
                        </a:lnTo>
                        <a:lnTo>
                          <a:pt x="103" y="16"/>
                        </a:lnTo>
                        <a:lnTo>
                          <a:pt x="103" y="18"/>
                        </a:lnTo>
                        <a:lnTo>
                          <a:pt x="101" y="18"/>
                        </a:lnTo>
                        <a:lnTo>
                          <a:pt x="98" y="18"/>
                        </a:lnTo>
                        <a:lnTo>
                          <a:pt x="95" y="18"/>
                        </a:lnTo>
                        <a:lnTo>
                          <a:pt x="92" y="18"/>
                        </a:lnTo>
                        <a:close/>
                      </a:path>
                    </a:pathLst>
                  </a:custGeom>
                  <a:solidFill>
                    <a:srgbClr val="000000"/>
                  </a:solidFill>
                  <a:ln w="9525">
                    <a:noFill/>
                    <a:round/>
                    <a:headEnd/>
                    <a:tailEnd/>
                  </a:ln>
                </p:spPr>
                <p:txBody>
                  <a:bodyPr/>
                  <a:lstStyle/>
                  <a:p>
                    <a:endParaRPr lang="en-US" sz="1350" dirty="0"/>
                  </a:p>
                </p:txBody>
              </p:sp>
              <p:pic>
                <p:nvPicPr>
                  <p:cNvPr id="366" name="Picture 171"/>
                  <p:cNvPicPr>
                    <a:picLocks noChangeAspect="1" noChangeArrowheads="1"/>
                  </p:cNvPicPr>
                  <p:nvPr/>
                </p:nvPicPr>
                <p:blipFill>
                  <a:blip r:embed="rId19" cstate="screen"/>
                  <a:srcRect/>
                  <a:stretch>
                    <a:fillRect/>
                  </a:stretch>
                </p:blipFill>
                <p:spPr bwMode="auto">
                  <a:xfrm>
                    <a:off x="1347" y="2936"/>
                    <a:ext cx="133" cy="122"/>
                  </a:xfrm>
                  <a:prstGeom prst="rect">
                    <a:avLst/>
                  </a:prstGeom>
                  <a:noFill/>
                  <a:ln w="9525">
                    <a:noFill/>
                    <a:miter lim="800000"/>
                    <a:headEnd/>
                    <a:tailEnd/>
                  </a:ln>
                </p:spPr>
              </p:pic>
            </p:grpSp>
            <p:sp>
              <p:nvSpPr>
                <p:cNvPr id="362" name="Freeform 172"/>
                <p:cNvSpPr>
                  <a:spLocks/>
                </p:cNvSpPr>
                <p:nvPr/>
              </p:nvSpPr>
              <p:spPr bwMode="auto">
                <a:xfrm>
                  <a:off x="1348" y="2936"/>
                  <a:ext cx="131" cy="121"/>
                </a:xfrm>
                <a:custGeom>
                  <a:avLst/>
                  <a:gdLst>
                    <a:gd name="T0" fmla="*/ 92 w 264"/>
                    <a:gd name="T1" fmla="*/ 18 h 241"/>
                    <a:gd name="T2" fmla="*/ 115 w 264"/>
                    <a:gd name="T3" fmla="*/ 24 h 241"/>
                    <a:gd name="T4" fmla="*/ 137 w 264"/>
                    <a:gd name="T5" fmla="*/ 32 h 241"/>
                    <a:gd name="T6" fmla="*/ 158 w 264"/>
                    <a:gd name="T7" fmla="*/ 39 h 241"/>
                    <a:gd name="T8" fmla="*/ 177 w 264"/>
                    <a:gd name="T9" fmla="*/ 48 h 241"/>
                    <a:gd name="T10" fmla="*/ 195 w 264"/>
                    <a:gd name="T11" fmla="*/ 59 h 241"/>
                    <a:gd name="T12" fmla="*/ 212 w 264"/>
                    <a:gd name="T13" fmla="*/ 73 h 241"/>
                    <a:gd name="T14" fmla="*/ 230 w 264"/>
                    <a:gd name="T15" fmla="*/ 89 h 241"/>
                    <a:gd name="T16" fmla="*/ 248 w 264"/>
                    <a:gd name="T17" fmla="*/ 109 h 241"/>
                    <a:gd name="T18" fmla="*/ 254 w 264"/>
                    <a:gd name="T19" fmla="*/ 127 h 241"/>
                    <a:gd name="T20" fmla="*/ 260 w 264"/>
                    <a:gd name="T21" fmla="*/ 148 h 241"/>
                    <a:gd name="T22" fmla="*/ 263 w 264"/>
                    <a:gd name="T23" fmla="*/ 166 h 241"/>
                    <a:gd name="T24" fmla="*/ 264 w 264"/>
                    <a:gd name="T25" fmla="*/ 185 h 241"/>
                    <a:gd name="T26" fmla="*/ 261 w 264"/>
                    <a:gd name="T27" fmla="*/ 204 h 241"/>
                    <a:gd name="T28" fmla="*/ 255 w 264"/>
                    <a:gd name="T29" fmla="*/ 218 h 241"/>
                    <a:gd name="T30" fmla="*/ 245 w 264"/>
                    <a:gd name="T31" fmla="*/ 232 h 241"/>
                    <a:gd name="T32" fmla="*/ 237 w 264"/>
                    <a:gd name="T33" fmla="*/ 237 h 241"/>
                    <a:gd name="T34" fmla="*/ 229 w 264"/>
                    <a:gd name="T35" fmla="*/ 241 h 241"/>
                    <a:gd name="T36" fmla="*/ 204 w 264"/>
                    <a:gd name="T37" fmla="*/ 239 h 241"/>
                    <a:gd name="T38" fmla="*/ 176 w 264"/>
                    <a:gd name="T39" fmla="*/ 237 h 241"/>
                    <a:gd name="T40" fmla="*/ 148 w 264"/>
                    <a:gd name="T41" fmla="*/ 235 h 241"/>
                    <a:gd name="T42" fmla="*/ 120 w 264"/>
                    <a:gd name="T43" fmla="*/ 231 h 241"/>
                    <a:gd name="T44" fmla="*/ 93 w 264"/>
                    <a:gd name="T45" fmla="*/ 224 h 241"/>
                    <a:gd name="T46" fmla="*/ 71 w 264"/>
                    <a:gd name="T47" fmla="*/ 216 h 241"/>
                    <a:gd name="T48" fmla="*/ 61 w 264"/>
                    <a:gd name="T49" fmla="*/ 209 h 241"/>
                    <a:gd name="T50" fmla="*/ 53 w 264"/>
                    <a:gd name="T51" fmla="*/ 202 h 241"/>
                    <a:gd name="T52" fmla="*/ 46 w 264"/>
                    <a:gd name="T53" fmla="*/ 196 h 241"/>
                    <a:gd name="T54" fmla="*/ 42 w 264"/>
                    <a:gd name="T55" fmla="*/ 186 h 241"/>
                    <a:gd name="T56" fmla="*/ 33 w 264"/>
                    <a:gd name="T57" fmla="*/ 170 h 241"/>
                    <a:gd name="T58" fmla="*/ 25 w 264"/>
                    <a:gd name="T59" fmla="*/ 156 h 241"/>
                    <a:gd name="T60" fmla="*/ 20 w 264"/>
                    <a:gd name="T61" fmla="*/ 144 h 241"/>
                    <a:gd name="T62" fmla="*/ 14 w 264"/>
                    <a:gd name="T63" fmla="*/ 131 h 241"/>
                    <a:gd name="T64" fmla="*/ 9 w 264"/>
                    <a:gd name="T65" fmla="*/ 119 h 241"/>
                    <a:gd name="T66" fmla="*/ 5 w 264"/>
                    <a:gd name="T67" fmla="*/ 106 h 241"/>
                    <a:gd name="T68" fmla="*/ 2 w 264"/>
                    <a:gd name="T69" fmla="*/ 91 h 241"/>
                    <a:gd name="T70" fmla="*/ 0 w 264"/>
                    <a:gd name="T71" fmla="*/ 73 h 241"/>
                    <a:gd name="T72" fmla="*/ 0 w 264"/>
                    <a:gd name="T73" fmla="*/ 60 h 241"/>
                    <a:gd name="T74" fmla="*/ 2 w 264"/>
                    <a:gd name="T75" fmla="*/ 47 h 241"/>
                    <a:gd name="T76" fmla="*/ 5 w 264"/>
                    <a:gd name="T77" fmla="*/ 35 h 241"/>
                    <a:gd name="T78" fmla="*/ 11 w 264"/>
                    <a:gd name="T79" fmla="*/ 24 h 241"/>
                    <a:gd name="T80" fmla="*/ 20 w 264"/>
                    <a:gd name="T81" fmla="*/ 16 h 241"/>
                    <a:gd name="T82" fmla="*/ 30 w 264"/>
                    <a:gd name="T83" fmla="*/ 8 h 241"/>
                    <a:gd name="T84" fmla="*/ 39 w 264"/>
                    <a:gd name="T85" fmla="*/ 3 h 241"/>
                    <a:gd name="T86" fmla="*/ 40 w 264"/>
                    <a:gd name="T87" fmla="*/ 0 h 241"/>
                    <a:gd name="T88" fmla="*/ 42 w 264"/>
                    <a:gd name="T89" fmla="*/ 0 h 241"/>
                    <a:gd name="T90" fmla="*/ 62 w 264"/>
                    <a:gd name="T91" fmla="*/ 2 h 241"/>
                    <a:gd name="T92" fmla="*/ 71 w 264"/>
                    <a:gd name="T93" fmla="*/ 3 h 241"/>
                    <a:gd name="T94" fmla="*/ 81 w 264"/>
                    <a:gd name="T95" fmla="*/ 6 h 241"/>
                    <a:gd name="T96" fmla="*/ 89 w 264"/>
                    <a:gd name="T97" fmla="*/ 8 h 241"/>
                    <a:gd name="T98" fmla="*/ 93 w 264"/>
                    <a:gd name="T99" fmla="*/ 11 h 241"/>
                    <a:gd name="T100" fmla="*/ 101 w 264"/>
                    <a:gd name="T101" fmla="*/ 14 h 241"/>
                    <a:gd name="T102" fmla="*/ 103 w 264"/>
                    <a:gd name="T103" fmla="*/ 16 h 241"/>
                    <a:gd name="T104" fmla="*/ 103 w 264"/>
                    <a:gd name="T105" fmla="*/ 18 h 241"/>
                    <a:gd name="T106" fmla="*/ 101 w 264"/>
                    <a:gd name="T107" fmla="*/ 18 h 241"/>
                    <a:gd name="T108" fmla="*/ 98 w 264"/>
                    <a:gd name="T109" fmla="*/ 18 h 241"/>
                    <a:gd name="T110" fmla="*/ 95 w 264"/>
                    <a:gd name="T111" fmla="*/ 18 h 241"/>
                    <a:gd name="T112" fmla="*/ 92 w 264"/>
                    <a:gd name="T113" fmla="*/ 18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4"/>
                    <a:gd name="T172" fmla="*/ 0 h 241"/>
                    <a:gd name="T173" fmla="*/ 264 w 264"/>
                    <a:gd name="T174" fmla="*/ 241 h 2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4" h="241">
                      <a:moveTo>
                        <a:pt x="92" y="18"/>
                      </a:moveTo>
                      <a:lnTo>
                        <a:pt x="115" y="24"/>
                      </a:lnTo>
                      <a:lnTo>
                        <a:pt x="137" y="32"/>
                      </a:lnTo>
                      <a:lnTo>
                        <a:pt x="158" y="39"/>
                      </a:lnTo>
                      <a:lnTo>
                        <a:pt x="177" y="48"/>
                      </a:lnTo>
                      <a:lnTo>
                        <a:pt x="195" y="59"/>
                      </a:lnTo>
                      <a:lnTo>
                        <a:pt x="212" y="73"/>
                      </a:lnTo>
                      <a:lnTo>
                        <a:pt x="230" y="89"/>
                      </a:lnTo>
                      <a:lnTo>
                        <a:pt x="248" y="109"/>
                      </a:lnTo>
                      <a:lnTo>
                        <a:pt x="254" y="127"/>
                      </a:lnTo>
                      <a:lnTo>
                        <a:pt x="260" y="148"/>
                      </a:lnTo>
                      <a:lnTo>
                        <a:pt x="263" y="166"/>
                      </a:lnTo>
                      <a:lnTo>
                        <a:pt x="264" y="185"/>
                      </a:lnTo>
                      <a:lnTo>
                        <a:pt x="261" y="204"/>
                      </a:lnTo>
                      <a:lnTo>
                        <a:pt x="255" y="218"/>
                      </a:lnTo>
                      <a:lnTo>
                        <a:pt x="245" y="232"/>
                      </a:lnTo>
                      <a:lnTo>
                        <a:pt x="237" y="237"/>
                      </a:lnTo>
                      <a:lnTo>
                        <a:pt x="229" y="241"/>
                      </a:lnTo>
                      <a:lnTo>
                        <a:pt x="204" y="239"/>
                      </a:lnTo>
                      <a:lnTo>
                        <a:pt x="176" y="237"/>
                      </a:lnTo>
                      <a:lnTo>
                        <a:pt x="148" y="235"/>
                      </a:lnTo>
                      <a:lnTo>
                        <a:pt x="120" y="231"/>
                      </a:lnTo>
                      <a:lnTo>
                        <a:pt x="93" y="224"/>
                      </a:lnTo>
                      <a:lnTo>
                        <a:pt x="71" y="216"/>
                      </a:lnTo>
                      <a:lnTo>
                        <a:pt x="61" y="209"/>
                      </a:lnTo>
                      <a:lnTo>
                        <a:pt x="53" y="202"/>
                      </a:lnTo>
                      <a:lnTo>
                        <a:pt x="46" y="196"/>
                      </a:lnTo>
                      <a:lnTo>
                        <a:pt x="42" y="186"/>
                      </a:lnTo>
                      <a:lnTo>
                        <a:pt x="33" y="170"/>
                      </a:lnTo>
                      <a:lnTo>
                        <a:pt x="25" y="156"/>
                      </a:lnTo>
                      <a:lnTo>
                        <a:pt x="20" y="144"/>
                      </a:lnTo>
                      <a:lnTo>
                        <a:pt x="14" y="131"/>
                      </a:lnTo>
                      <a:lnTo>
                        <a:pt x="9" y="119"/>
                      </a:lnTo>
                      <a:lnTo>
                        <a:pt x="5" y="106"/>
                      </a:lnTo>
                      <a:lnTo>
                        <a:pt x="2" y="91"/>
                      </a:lnTo>
                      <a:lnTo>
                        <a:pt x="0" y="73"/>
                      </a:lnTo>
                      <a:lnTo>
                        <a:pt x="0" y="60"/>
                      </a:lnTo>
                      <a:lnTo>
                        <a:pt x="2" y="47"/>
                      </a:lnTo>
                      <a:lnTo>
                        <a:pt x="5" y="35"/>
                      </a:lnTo>
                      <a:lnTo>
                        <a:pt x="11" y="24"/>
                      </a:lnTo>
                      <a:lnTo>
                        <a:pt x="20" y="16"/>
                      </a:lnTo>
                      <a:lnTo>
                        <a:pt x="30" y="8"/>
                      </a:lnTo>
                      <a:lnTo>
                        <a:pt x="39" y="3"/>
                      </a:lnTo>
                      <a:lnTo>
                        <a:pt x="40" y="0"/>
                      </a:lnTo>
                      <a:lnTo>
                        <a:pt x="42" y="0"/>
                      </a:lnTo>
                      <a:lnTo>
                        <a:pt x="62" y="2"/>
                      </a:lnTo>
                      <a:lnTo>
                        <a:pt x="71" y="3"/>
                      </a:lnTo>
                      <a:lnTo>
                        <a:pt x="81" y="6"/>
                      </a:lnTo>
                      <a:lnTo>
                        <a:pt x="89" y="8"/>
                      </a:lnTo>
                      <a:lnTo>
                        <a:pt x="93" y="11"/>
                      </a:lnTo>
                      <a:lnTo>
                        <a:pt x="101" y="14"/>
                      </a:lnTo>
                      <a:lnTo>
                        <a:pt x="103" y="16"/>
                      </a:lnTo>
                      <a:lnTo>
                        <a:pt x="103" y="18"/>
                      </a:lnTo>
                      <a:lnTo>
                        <a:pt x="101" y="18"/>
                      </a:lnTo>
                      <a:lnTo>
                        <a:pt x="98" y="18"/>
                      </a:lnTo>
                      <a:lnTo>
                        <a:pt x="95" y="18"/>
                      </a:lnTo>
                      <a:lnTo>
                        <a:pt x="92" y="18"/>
                      </a:lnTo>
                      <a:close/>
                    </a:path>
                  </a:pathLst>
                </a:custGeom>
                <a:noFill/>
                <a:ln w="6350">
                  <a:solidFill>
                    <a:srgbClr val="000000"/>
                  </a:solidFill>
                  <a:prstDash val="solid"/>
                  <a:round/>
                  <a:headEnd/>
                  <a:tailEnd/>
                </a:ln>
              </p:spPr>
              <p:txBody>
                <a:bodyPr/>
                <a:lstStyle/>
                <a:p>
                  <a:endParaRPr lang="en-US" sz="1350" dirty="0"/>
                </a:p>
              </p:txBody>
            </p:sp>
          </p:grpSp>
          <p:grpSp>
            <p:nvGrpSpPr>
              <p:cNvPr id="57" name="Group 173"/>
              <p:cNvGrpSpPr>
                <a:grpSpLocks/>
              </p:cNvGrpSpPr>
              <p:nvPr/>
            </p:nvGrpSpPr>
            <p:grpSpPr bwMode="auto">
              <a:xfrm>
                <a:off x="1372" y="2729"/>
                <a:ext cx="191" cy="69"/>
                <a:chOff x="1372" y="2729"/>
                <a:chExt cx="191" cy="69"/>
              </a:xfrm>
            </p:grpSpPr>
            <p:grpSp>
              <p:nvGrpSpPr>
                <p:cNvPr id="355" name="Group 174"/>
                <p:cNvGrpSpPr>
                  <a:grpSpLocks/>
                </p:cNvGrpSpPr>
                <p:nvPr/>
              </p:nvGrpSpPr>
              <p:grpSpPr bwMode="auto">
                <a:xfrm>
                  <a:off x="1372" y="2729"/>
                  <a:ext cx="191" cy="69"/>
                  <a:chOff x="1372" y="2729"/>
                  <a:chExt cx="191" cy="69"/>
                </a:xfrm>
              </p:grpSpPr>
              <p:pic>
                <p:nvPicPr>
                  <p:cNvPr id="357" name="Picture 175"/>
                  <p:cNvPicPr>
                    <a:picLocks noChangeAspect="1" noChangeArrowheads="1"/>
                  </p:cNvPicPr>
                  <p:nvPr/>
                </p:nvPicPr>
                <p:blipFill>
                  <a:blip r:embed="rId20" cstate="screen"/>
                  <a:srcRect/>
                  <a:stretch>
                    <a:fillRect/>
                  </a:stretch>
                </p:blipFill>
                <p:spPr bwMode="auto">
                  <a:xfrm>
                    <a:off x="1372" y="2729"/>
                    <a:ext cx="191" cy="69"/>
                  </a:xfrm>
                  <a:prstGeom prst="rect">
                    <a:avLst/>
                  </a:prstGeom>
                  <a:noFill/>
                  <a:ln w="9525">
                    <a:noFill/>
                    <a:miter lim="800000"/>
                    <a:headEnd/>
                    <a:tailEnd/>
                  </a:ln>
                </p:spPr>
              </p:pic>
              <p:sp>
                <p:nvSpPr>
                  <p:cNvPr id="358" name="Freeform 176"/>
                  <p:cNvSpPr>
                    <a:spLocks/>
                  </p:cNvSpPr>
                  <p:nvPr/>
                </p:nvSpPr>
                <p:spPr bwMode="auto">
                  <a:xfrm>
                    <a:off x="1373" y="2729"/>
                    <a:ext cx="190" cy="67"/>
                  </a:xfrm>
                  <a:custGeom>
                    <a:avLst/>
                    <a:gdLst>
                      <a:gd name="T0" fmla="*/ 248 w 380"/>
                      <a:gd name="T1" fmla="*/ 11 h 135"/>
                      <a:gd name="T2" fmla="*/ 214 w 380"/>
                      <a:gd name="T3" fmla="*/ 15 h 135"/>
                      <a:gd name="T4" fmla="*/ 183 w 380"/>
                      <a:gd name="T5" fmla="*/ 19 h 135"/>
                      <a:gd name="T6" fmla="*/ 154 w 380"/>
                      <a:gd name="T7" fmla="*/ 23 h 135"/>
                      <a:gd name="T8" fmla="*/ 127 w 380"/>
                      <a:gd name="T9" fmla="*/ 27 h 135"/>
                      <a:gd name="T10" fmla="*/ 101 w 380"/>
                      <a:gd name="T11" fmla="*/ 32 h 135"/>
                      <a:gd name="T12" fmla="*/ 76 w 380"/>
                      <a:gd name="T13" fmla="*/ 40 h 135"/>
                      <a:gd name="T14" fmla="*/ 49 w 380"/>
                      <a:gd name="T15" fmla="*/ 50 h 135"/>
                      <a:gd name="T16" fmla="*/ 23 w 380"/>
                      <a:gd name="T17" fmla="*/ 60 h 135"/>
                      <a:gd name="T18" fmla="*/ 14 w 380"/>
                      <a:gd name="T19" fmla="*/ 71 h 135"/>
                      <a:gd name="T20" fmla="*/ 8 w 380"/>
                      <a:gd name="T21" fmla="*/ 83 h 135"/>
                      <a:gd name="T22" fmla="*/ 2 w 380"/>
                      <a:gd name="T23" fmla="*/ 94 h 135"/>
                      <a:gd name="T24" fmla="*/ 0 w 380"/>
                      <a:gd name="T25" fmla="*/ 105 h 135"/>
                      <a:gd name="T26" fmla="*/ 3 w 380"/>
                      <a:gd name="T27" fmla="*/ 114 h 135"/>
                      <a:gd name="T28" fmla="*/ 8 w 380"/>
                      <a:gd name="T29" fmla="*/ 119 h 135"/>
                      <a:gd name="T30" fmla="*/ 12 w 380"/>
                      <a:gd name="T31" fmla="*/ 123 h 135"/>
                      <a:gd name="T32" fmla="*/ 20 w 380"/>
                      <a:gd name="T33" fmla="*/ 127 h 135"/>
                      <a:gd name="T34" fmla="*/ 28 w 380"/>
                      <a:gd name="T35" fmla="*/ 130 h 135"/>
                      <a:gd name="T36" fmla="*/ 39 w 380"/>
                      <a:gd name="T37" fmla="*/ 133 h 135"/>
                      <a:gd name="T38" fmla="*/ 52 w 380"/>
                      <a:gd name="T39" fmla="*/ 135 h 135"/>
                      <a:gd name="T40" fmla="*/ 89 w 380"/>
                      <a:gd name="T41" fmla="*/ 134 h 135"/>
                      <a:gd name="T42" fmla="*/ 127 w 380"/>
                      <a:gd name="T43" fmla="*/ 133 h 135"/>
                      <a:gd name="T44" fmla="*/ 168 w 380"/>
                      <a:gd name="T45" fmla="*/ 131 h 135"/>
                      <a:gd name="T46" fmla="*/ 208 w 380"/>
                      <a:gd name="T47" fmla="*/ 129 h 135"/>
                      <a:gd name="T48" fmla="*/ 246 w 380"/>
                      <a:gd name="T49" fmla="*/ 126 h 135"/>
                      <a:gd name="T50" fmla="*/ 263 w 380"/>
                      <a:gd name="T51" fmla="*/ 123 h 135"/>
                      <a:gd name="T52" fmla="*/ 279 w 380"/>
                      <a:gd name="T53" fmla="*/ 121 h 135"/>
                      <a:gd name="T54" fmla="*/ 292 w 380"/>
                      <a:gd name="T55" fmla="*/ 118 h 135"/>
                      <a:gd name="T56" fmla="*/ 304 w 380"/>
                      <a:gd name="T57" fmla="*/ 114 h 135"/>
                      <a:gd name="T58" fmla="*/ 314 w 380"/>
                      <a:gd name="T59" fmla="*/ 110 h 135"/>
                      <a:gd name="T60" fmla="*/ 321 w 380"/>
                      <a:gd name="T61" fmla="*/ 105 h 135"/>
                      <a:gd name="T62" fmla="*/ 333 w 380"/>
                      <a:gd name="T63" fmla="*/ 95 h 135"/>
                      <a:gd name="T64" fmla="*/ 344 w 380"/>
                      <a:gd name="T65" fmla="*/ 87 h 135"/>
                      <a:gd name="T66" fmla="*/ 361 w 380"/>
                      <a:gd name="T67" fmla="*/ 74 h 135"/>
                      <a:gd name="T68" fmla="*/ 373 w 380"/>
                      <a:gd name="T69" fmla="*/ 59 h 135"/>
                      <a:gd name="T70" fmla="*/ 376 w 380"/>
                      <a:gd name="T71" fmla="*/ 51 h 135"/>
                      <a:gd name="T72" fmla="*/ 379 w 380"/>
                      <a:gd name="T73" fmla="*/ 40 h 135"/>
                      <a:gd name="T74" fmla="*/ 380 w 380"/>
                      <a:gd name="T75" fmla="*/ 34 h 135"/>
                      <a:gd name="T76" fmla="*/ 379 w 380"/>
                      <a:gd name="T77" fmla="*/ 27 h 135"/>
                      <a:gd name="T78" fmla="*/ 373 w 380"/>
                      <a:gd name="T79" fmla="*/ 19 h 135"/>
                      <a:gd name="T80" fmla="*/ 364 w 380"/>
                      <a:gd name="T81" fmla="*/ 14 h 135"/>
                      <a:gd name="T82" fmla="*/ 358 w 380"/>
                      <a:gd name="T83" fmla="*/ 11 h 135"/>
                      <a:gd name="T84" fmla="*/ 352 w 380"/>
                      <a:gd name="T85" fmla="*/ 10 h 135"/>
                      <a:gd name="T86" fmla="*/ 339 w 380"/>
                      <a:gd name="T87" fmla="*/ 6 h 135"/>
                      <a:gd name="T88" fmla="*/ 332 w 380"/>
                      <a:gd name="T89" fmla="*/ 3 h 135"/>
                      <a:gd name="T90" fmla="*/ 326 w 380"/>
                      <a:gd name="T91" fmla="*/ 2 h 135"/>
                      <a:gd name="T92" fmla="*/ 323 w 380"/>
                      <a:gd name="T93" fmla="*/ 0 h 135"/>
                      <a:gd name="T94" fmla="*/ 321 w 380"/>
                      <a:gd name="T95" fmla="*/ 0 h 135"/>
                      <a:gd name="T96" fmla="*/ 292 w 380"/>
                      <a:gd name="T97" fmla="*/ 2 h 135"/>
                      <a:gd name="T98" fmla="*/ 263 w 380"/>
                      <a:gd name="T99" fmla="*/ 4 h 135"/>
                      <a:gd name="T100" fmla="*/ 252 w 380"/>
                      <a:gd name="T101" fmla="*/ 6 h 135"/>
                      <a:gd name="T102" fmla="*/ 245 w 380"/>
                      <a:gd name="T103" fmla="*/ 7 h 135"/>
                      <a:gd name="T104" fmla="*/ 239 w 380"/>
                      <a:gd name="T105" fmla="*/ 7 h 135"/>
                      <a:gd name="T106" fmla="*/ 235 w 380"/>
                      <a:gd name="T107" fmla="*/ 8 h 135"/>
                      <a:gd name="T108" fmla="*/ 230 w 380"/>
                      <a:gd name="T109" fmla="*/ 10 h 135"/>
                      <a:gd name="T110" fmla="*/ 232 w 380"/>
                      <a:gd name="T111" fmla="*/ 10 h 135"/>
                      <a:gd name="T112" fmla="*/ 235 w 380"/>
                      <a:gd name="T113" fmla="*/ 11 h 135"/>
                      <a:gd name="T114" fmla="*/ 239 w 380"/>
                      <a:gd name="T115" fmla="*/ 11 h 135"/>
                      <a:gd name="T116" fmla="*/ 243 w 380"/>
                      <a:gd name="T117" fmla="*/ 11 h 135"/>
                      <a:gd name="T118" fmla="*/ 248 w 380"/>
                      <a:gd name="T119" fmla="*/ 11 h 1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0"/>
                      <a:gd name="T181" fmla="*/ 0 h 135"/>
                      <a:gd name="T182" fmla="*/ 380 w 380"/>
                      <a:gd name="T183" fmla="*/ 135 h 1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0" h="135">
                        <a:moveTo>
                          <a:pt x="248" y="11"/>
                        </a:moveTo>
                        <a:lnTo>
                          <a:pt x="214" y="15"/>
                        </a:lnTo>
                        <a:lnTo>
                          <a:pt x="183" y="19"/>
                        </a:lnTo>
                        <a:lnTo>
                          <a:pt x="154" y="23"/>
                        </a:lnTo>
                        <a:lnTo>
                          <a:pt x="127" y="27"/>
                        </a:lnTo>
                        <a:lnTo>
                          <a:pt x="101" y="32"/>
                        </a:lnTo>
                        <a:lnTo>
                          <a:pt x="76" y="40"/>
                        </a:lnTo>
                        <a:lnTo>
                          <a:pt x="49" y="50"/>
                        </a:lnTo>
                        <a:lnTo>
                          <a:pt x="23" y="60"/>
                        </a:lnTo>
                        <a:lnTo>
                          <a:pt x="14" y="71"/>
                        </a:lnTo>
                        <a:lnTo>
                          <a:pt x="8" y="83"/>
                        </a:lnTo>
                        <a:lnTo>
                          <a:pt x="2" y="94"/>
                        </a:lnTo>
                        <a:lnTo>
                          <a:pt x="0" y="105"/>
                        </a:lnTo>
                        <a:lnTo>
                          <a:pt x="3" y="114"/>
                        </a:lnTo>
                        <a:lnTo>
                          <a:pt x="8" y="119"/>
                        </a:lnTo>
                        <a:lnTo>
                          <a:pt x="12" y="123"/>
                        </a:lnTo>
                        <a:lnTo>
                          <a:pt x="20" y="127"/>
                        </a:lnTo>
                        <a:lnTo>
                          <a:pt x="28" y="130"/>
                        </a:lnTo>
                        <a:lnTo>
                          <a:pt x="39" y="133"/>
                        </a:lnTo>
                        <a:lnTo>
                          <a:pt x="52" y="135"/>
                        </a:lnTo>
                        <a:lnTo>
                          <a:pt x="89" y="134"/>
                        </a:lnTo>
                        <a:lnTo>
                          <a:pt x="127" y="133"/>
                        </a:lnTo>
                        <a:lnTo>
                          <a:pt x="168" y="131"/>
                        </a:lnTo>
                        <a:lnTo>
                          <a:pt x="208" y="129"/>
                        </a:lnTo>
                        <a:lnTo>
                          <a:pt x="246" y="126"/>
                        </a:lnTo>
                        <a:lnTo>
                          <a:pt x="263" y="123"/>
                        </a:lnTo>
                        <a:lnTo>
                          <a:pt x="279" y="121"/>
                        </a:lnTo>
                        <a:lnTo>
                          <a:pt x="292" y="118"/>
                        </a:lnTo>
                        <a:lnTo>
                          <a:pt x="304" y="114"/>
                        </a:lnTo>
                        <a:lnTo>
                          <a:pt x="314" y="110"/>
                        </a:lnTo>
                        <a:lnTo>
                          <a:pt x="321" y="105"/>
                        </a:lnTo>
                        <a:lnTo>
                          <a:pt x="333" y="95"/>
                        </a:lnTo>
                        <a:lnTo>
                          <a:pt x="344" y="87"/>
                        </a:lnTo>
                        <a:lnTo>
                          <a:pt x="361" y="74"/>
                        </a:lnTo>
                        <a:lnTo>
                          <a:pt x="373" y="59"/>
                        </a:lnTo>
                        <a:lnTo>
                          <a:pt x="376" y="51"/>
                        </a:lnTo>
                        <a:lnTo>
                          <a:pt x="379" y="40"/>
                        </a:lnTo>
                        <a:lnTo>
                          <a:pt x="380" y="34"/>
                        </a:lnTo>
                        <a:lnTo>
                          <a:pt x="379" y="27"/>
                        </a:lnTo>
                        <a:lnTo>
                          <a:pt x="373" y="19"/>
                        </a:lnTo>
                        <a:lnTo>
                          <a:pt x="364" y="14"/>
                        </a:lnTo>
                        <a:lnTo>
                          <a:pt x="358" y="11"/>
                        </a:lnTo>
                        <a:lnTo>
                          <a:pt x="352" y="10"/>
                        </a:lnTo>
                        <a:lnTo>
                          <a:pt x="339" y="6"/>
                        </a:lnTo>
                        <a:lnTo>
                          <a:pt x="332" y="3"/>
                        </a:lnTo>
                        <a:lnTo>
                          <a:pt x="326" y="2"/>
                        </a:lnTo>
                        <a:lnTo>
                          <a:pt x="323" y="0"/>
                        </a:lnTo>
                        <a:lnTo>
                          <a:pt x="321" y="0"/>
                        </a:lnTo>
                        <a:lnTo>
                          <a:pt x="292" y="2"/>
                        </a:lnTo>
                        <a:lnTo>
                          <a:pt x="263" y="4"/>
                        </a:lnTo>
                        <a:lnTo>
                          <a:pt x="252" y="6"/>
                        </a:lnTo>
                        <a:lnTo>
                          <a:pt x="245" y="7"/>
                        </a:lnTo>
                        <a:lnTo>
                          <a:pt x="239" y="7"/>
                        </a:lnTo>
                        <a:lnTo>
                          <a:pt x="235" y="8"/>
                        </a:lnTo>
                        <a:lnTo>
                          <a:pt x="230" y="10"/>
                        </a:lnTo>
                        <a:lnTo>
                          <a:pt x="232" y="10"/>
                        </a:lnTo>
                        <a:lnTo>
                          <a:pt x="235" y="11"/>
                        </a:lnTo>
                        <a:lnTo>
                          <a:pt x="239" y="11"/>
                        </a:lnTo>
                        <a:lnTo>
                          <a:pt x="243" y="11"/>
                        </a:lnTo>
                        <a:lnTo>
                          <a:pt x="248" y="11"/>
                        </a:lnTo>
                        <a:close/>
                      </a:path>
                    </a:pathLst>
                  </a:custGeom>
                  <a:noFill/>
                  <a:ln w="0">
                    <a:solidFill>
                      <a:srgbClr val="FFFFFF"/>
                    </a:solidFill>
                    <a:prstDash val="solid"/>
                    <a:round/>
                    <a:headEnd/>
                    <a:tailEnd/>
                  </a:ln>
                </p:spPr>
                <p:txBody>
                  <a:bodyPr/>
                  <a:lstStyle/>
                  <a:p>
                    <a:endParaRPr lang="en-US" sz="1350" dirty="0"/>
                  </a:p>
                </p:txBody>
              </p:sp>
              <p:sp>
                <p:nvSpPr>
                  <p:cNvPr id="359" name="Freeform 177"/>
                  <p:cNvSpPr>
                    <a:spLocks/>
                  </p:cNvSpPr>
                  <p:nvPr/>
                </p:nvSpPr>
                <p:spPr bwMode="auto">
                  <a:xfrm>
                    <a:off x="1373" y="2729"/>
                    <a:ext cx="190" cy="67"/>
                  </a:xfrm>
                  <a:custGeom>
                    <a:avLst/>
                    <a:gdLst>
                      <a:gd name="T0" fmla="*/ 248 w 380"/>
                      <a:gd name="T1" fmla="*/ 11 h 135"/>
                      <a:gd name="T2" fmla="*/ 214 w 380"/>
                      <a:gd name="T3" fmla="*/ 15 h 135"/>
                      <a:gd name="T4" fmla="*/ 183 w 380"/>
                      <a:gd name="T5" fmla="*/ 19 h 135"/>
                      <a:gd name="T6" fmla="*/ 154 w 380"/>
                      <a:gd name="T7" fmla="*/ 23 h 135"/>
                      <a:gd name="T8" fmla="*/ 127 w 380"/>
                      <a:gd name="T9" fmla="*/ 27 h 135"/>
                      <a:gd name="T10" fmla="*/ 101 w 380"/>
                      <a:gd name="T11" fmla="*/ 32 h 135"/>
                      <a:gd name="T12" fmla="*/ 76 w 380"/>
                      <a:gd name="T13" fmla="*/ 40 h 135"/>
                      <a:gd name="T14" fmla="*/ 49 w 380"/>
                      <a:gd name="T15" fmla="*/ 50 h 135"/>
                      <a:gd name="T16" fmla="*/ 23 w 380"/>
                      <a:gd name="T17" fmla="*/ 60 h 135"/>
                      <a:gd name="T18" fmla="*/ 14 w 380"/>
                      <a:gd name="T19" fmla="*/ 71 h 135"/>
                      <a:gd name="T20" fmla="*/ 8 w 380"/>
                      <a:gd name="T21" fmla="*/ 83 h 135"/>
                      <a:gd name="T22" fmla="*/ 2 w 380"/>
                      <a:gd name="T23" fmla="*/ 94 h 135"/>
                      <a:gd name="T24" fmla="*/ 0 w 380"/>
                      <a:gd name="T25" fmla="*/ 105 h 135"/>
                      <a:gd name="T26" fmla="*/ 3 w 380"/>
                      <a:gd name="T27" fmla="*/ 114 h 135"/>
                      <a:gd name="T28" fmla="*/ 8 w 380"/>
                      <a:gd name="T29" fmla="*/ 119 h 135"/>
                      <a:gd name="T30" fmla="*/ 12 w 380"/>
                      <a:gd name="T31" fmla="*/ 123 h 135"/>
                      <a:gd name="T32" fmla="*/ 20 w 380"/>
                      <a:gd name="T33" fmla="*/ 127 h 135"/>
                      <a:gd name="T34" fmla="*/ 28 w 380"/>
                      <a:gd name="T35" fmla="*/ 130 h 135"/>
                      <a:gd name="T36" fmla="*/ 39 w 380"/>
                      <a:gd name="T37" fmla="*/ 133 h 135"/>
                      <a:gd name="T38" fmla="*/ 52 w 380"/>
                      <a:gd name="T39" fmla="*/ 135 h 135"/>
                      <a:gd name="T40" fmla="*/ 89 w 380"/>
                      <a:gd name="T41" fmla="*/ 134 h 135"/>
                      <a:gd name="T42" fmla="*/ 127 w 380"/>
                      <a:gd name="T43" fmla="*/ 133 h 135"/>
                      <a:gd name="T44" fmla="*/ 168 w 380"/>
                      <a:gd name="T45" fmla="*/ 131 h 135"/>
                      <a:gd name="T46" fmla="*/ 208 w 380"/>
                      <a:gd name="T47" fmla="*/ 129 h 135"/>
                      <a:gd name="T48" fmla="*/ 246 w 380"/>
                      <a:gd name="T49" fmla="*/ 126 h 135"/>
                      <a:gd name="T50" fmla="*/ 263 w 380"/>
                      <a:gd name="T51" fmla="*/ 123 h 135"/>
                      <a:gd name="T52" fmla="*/ 279 w 380"/>
                      <a:gd name="T53" fmla="*/ 121 h 135"/>
                      <a:gd name="T54" fmla="*/ 292 w 380"/>
                      <a:gd name="T55" fmla="*/ 118 h 135"/>
                      <a:gd name="T56" fmla="*/ 304 w 380"/>
                      <a:gd name="T57" fmla="*/ 114 h 135"/>
                      <a:gd name="T58" fmla="*/ 314 w 380"/>
                      <a:gd name="T59" fmla="*/ 110 h 135"/>
                      <a:gd name="T60" fmla="*/ 321 w 380"/>
                      <a:gd name="T61" fmla="*/ 105 h 135"/>
                      <a:gd name="T62" fmla="*/ 333 w 380"/>
                      <a:gd name="T63" fmla="*/ 95 h 135"/>
                      <a:gd name="T64" fmla="*/ 344 w 380"/>
                      <a:gd name="T65" fmla="*/ 87 h 135"/>
                      <a:gd name="T66" fmla="*/ 361 w 380"/>
                      <a:gd name="T67" fmla="*/ 74 h 135"/>
                      <a:gd name="T68" fmla="*/ 373 w 380"/>
                      <a:gd name="T69" fmla="*/ 59 h 135"/>
                      <a:gd name="T70" fmla="*/ 376 w 380"/>
                      <a:gd name="T71" fmla="*/ 51 h 135"/>
                      <a:gd name="T72" fmla="*/ 379 w 380"/>
                      <a:gd name="T73" fmla="*/ 40 h 135"/>
                      <a:gd name="T74" fmla="*/ 380 w 380"/>
                      <a:gd name="T75" fmla="*/ 34 h 135"/>
                      <a:gd name="T76" fmla="*/ 379 w 380"/>
                      <a:gd name="T77" fmla="*/ 27 h 135"/>
                      <a:gd name="T78" fmla="*/ 373 w 380"/>
                      <a:gd name="T79" fmla="*/ 19 h 135"/>
                      <a:gd name="T80" fmla="*/ 364 w 380"/>
                      <a:gd name="T81" fmla="*/ 14 h 135"/>
                      <a:gd name="T82" fmla="*/ 358 w 380"/>
                      <a:gd name="T83" fmla="*/ 11 h 135"/>
                      <a:gd name="T84" fmla="*/ 352 w 380"/>
                      <a:gd name="T85" fmla="*/ 10 h 135"/>
                      <a:gd name="T86" fmla="*/ 339 w 380"/>
                      <a:gd name="T87" fmla="*/ 6 h 135"/>
                      <a:gd name="T88" fmla="*/ 332 w 380"/>
                      <a:gd name="T89" fmla="*/ 3 h 135"/>
                      <a:gd name="T90" fmla="*/ 326 w 380"/>
                      <a:gd name="T91" fmla="*/ 2 h 135"/>
                      <a:gd name="T92" fmla="*/ 323 w 380"/>
                      <a:gd name="T93" fmla="*/ 0 h 135"/>
                      <a:gd name="T94" fmla="*/ 321 w 380"/>
                      <a:gd name="T95" fmla="*/ 0 h 135"/>
                      <a:gd name="T96" fmla="*/ 292 w 380"/>
                      <a:gd name="T97" fmla="*/ 2 h 135"/>
                      <a:gd name="T98" fmla="*/ 263 w 380"/>
                      <a:gd name="T99" fmla="*/ 4 h 135"/>
                      <a:gd name="T100" fmla="*/ 252 w 380"/>
                      <a:gd name="T101" fmla="*/ 6 h 135"/>
                      <a:gd name="T102" fmla="*/ 245 w 380"/>
                      <a:gd name="T103" fmla="*/ 7 h 135"/>
                      <a:gd name="T104" fmla="*/ 239 w 380"/>
                      <a:gd name="T105" fmla="*/ 7 h 135"/>
                      <a:gd name="T106" fmla="*/ 235 w 380"/>
                      <a:gd name="T107" fmla="*/ 8 h 135"/>
                      <a:gd name="T108" fmla="*/ 230 w 380"/>
                      <a:gd name="T109" fmla="*/ 10 h 135"/>
                      <a:gd name="T110" fmla="*/ 232 w 380"/>
                      <a:gd name="T111" fmla="*/ 10 h 135"/>
                      <a:gd name="T112" fmla="*/ 235 w 380"/>
                      <a:gd name="T113" fmla="*/ 11 h 135"/>
                      <a:gd name="T114" fmla="*/ 239 w 380"/>
                      <a:gd name="T115" fmla="*/ 11 h 135"/>
                      <a:gd name="T116" fmla="*/ 243 w 380"/>
                      <a:gd name="T117" fmla="*/ 11 h 135"/>
                      <a:gd name="T118" fmla="*/ 248 w 380"/>
                      <a:gd name="T119" fmla="*/ 11 h 1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0"/>
                      <a:gd name="T181" fmla="*/ 0 h 135"/>
                      <a:gd name="T182" fmla="*/ 380 w 380"/>
                      <a:gd name="T183" fmla="*/ 135 h 1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0" h="135">
                        <a:moveTo>
                          <a:pt x="248" y="11"/>
                        </a:moveTo>
                        <a:lnTo>
                          <a:pt x="214" y="15"/>
                        </a:lnTo>
                        <a:lnTo>
                          <a:pt x="183" y="19"/>
                        </a:lnTo>
                        <a:lnTo>
                          <a:pt x="154" y="23"/>
                        </a:lnTo>
                        <a:lnTo>
                          <a:pt x="127" y="27"/>
                        </a:lnTo>
                        <a:lnTo>
                          <a:pt x="101" y="32"/>
                        </a:lnTo>
                        <a:lnTo>
                          <a:pt x="76" y="40"/>
                        </a:lnTo>
                        <a:lnTo>
                          <a:pt x="49" y="50"/>
                        </a:lnTo>
                        <a:lnTo>
                          <a:pt x="23" y="60"/>
                        </a:lnTo>
                        <a:lnTo>
                          <a:pt x="14" y="71"/>
                        </a:lnTo>
                        <a:lnTo>
                          <a:pt x="8" y="83"/>
                        </a:lnTo>
                        <a:lnTo>
                          <a:pt x="2" y="94"/>
                        </a:lnTo>
                        <a:lnTo>
                          <a:pt x="0" y="105"/>
                        </a:lnTo>
                        <a:lnTo>
                          <a:pt x="3" y="114"/>
                        </a:lnTo>
                        <a:lnTo>
                          <a:pt x="8" y="119"/>
                        </a:lnTo>
                        <a:lnTo>
                          <a:pt x="12" y="123"/>
                        </a:lnTo>
                        <a:lnTo>
                          <a:pt x="20" y="127"/>
                        </a:lnTo>
                        <a:lnTo>
                          <a:pt x="28" y="130"/>
                        </a:lnTo>
                        <a:lnTo>
                          <a:pt x="39" y="133"/>
                        </a:lnTo>
                        <a:lnTo>
                          <a:pt x="52" y="135"/>
                        </a:lnTo>
                        <a:lnTo>
                          <a:pt x="89" y="134"/>
                        </a:lnTo>
                        <a:lnTo>
                          <a:pt x="127" y="133"/>
                        </a:lnTo>
                        <a:lnTo>
                          <a:pt x="168" y="131"/>
                        </a:lnTo>
                        <a:lnTo>
                          <a:pt x="208" y="129"/>
                        </a:lnTo>
                        <a:lnTo>
                          <a:pt x="246" y="126"/>
                        </a:lnTo>
                        <a:lnTo>
                          <a:pt x="263" y="123"/>
                        </a:lnTo>
                        <a:lnTo>
                          <a:pt x="279" y="121"/>
                        </a:lnTo>
                        <a:lnTo>
                          <a:pt x="292" y="118"/>
                        </a:lnTo>
                        <a:lnTo>
                          <a:pt x="304" y="114"/>
                        </a:lnTo>
                        <a:lnTo>
                          <a:pt x="314" y="110"/>
                        </a:lnTo>
                        <a:lnTo>
                          <a:pt x="321" y="105"/>
                        </a:lnTo>
                        <a:lnTo>
                          <a:pt x="333" y="95"/>
                        </a:lnTo>
                        <a:lnTo>
                          <a:pt x="344" y="87"/>
                        </a:lnTo>
                        <a:lnTo>
                          <a:pt x="361" y="74"/>
                        </a:lnTo>
                        <a:lnTo>
                          <a:pt x="373" y="59"/>
                        </a:lnTo>
                        <a:lnTo>
                          <a:pt x="376" y="51"/>
                        </a:lnTo>
                        <a:lnTo>
                          <a:pt x="379" y="40"/>
                        </a:lnTo>
                        <a:lnTo>
                          <a:pt x="380" y="34"/>
                        </a:lnTo>
                        <a:lnTo>
                          <a:pt x="379" y="27"/>
                        </a:lnTo>
                        <a:lnTo>
                          <a:pt x="373" y="19"/>
                        </a:lnTo>
                        <a:lnTo>
                          <a:pt x="364" y="14"/>
                        </a:lnTo>
                        <a:lnTo>
                          <a:pt x="358" y="11"/>
                        </a:lnTo>
                        <a:lnTo>
                          <a:pt x="352" y="10"/>
                        </a:lnTo>
                        <a:lnTo>
                          <a:pt x="339" y="6"/>
                        </a:lnTo>
                        <a:lnTo>
                          <a:pt x="332" y="3"/>
                        </a:lnTo>
                        <a:lnTo>
                          <a:pt x="326" y="2"/>
                        </a:lnTo>
                        <a:lnTo>
                          <a:pt x="323" y="0"/>
                        </a:lnTo>
                        <a:lnTo>
                          <a:pt x="321" y="0"/>
                        </a:lnTo>
                        <a:lnTo>
                          <a:pt x="292" y="2"/>
                        </a:lnTo>
                        <a:lnTo>
                          <a:pt x="263" y="4"/>
                        </a:lnTo>
                        <a:lnTo>
                          <a:pt x="252" y="6"/>
                        </a:lnTo>
                        <a:lnTo>
                          <a:pt x="245" y="7"/>
                        </a:lnTo>
                        <a:lnTo>
                          <a:pt x="239" y="7"/>
                        </a:lnTo>
                        <a:lnTo>
                          <a:pt x="235" y="8"/>
                        </a:lnTo>
                        <a:lnTo>
                          <a:pt x="230" y="10"/>
                        </a:lnTo>
                        <a:lnTo>
                          <a:pt x="232" y="10"/>
                        </a:lnTo>
                        <a:lnTo>
                          <a:pt x="235" y="11"/>
                        </a:lnTo>
                        <a:lnTo>
                          <a:pt x="239" y="11"/>
                        </a:lnTo>
                        <a:lnTo>
                          <a:pt x="243" y="11"/>
                        </a:lnTo>
                        <a:lnTo>
                          <a:pt x="248" y="11"/>
                        </a:lnTo>
                        <a:close/>
                      </a:path>
                    </a:pathLst>
                  </a:custGeom>
                  <a:solidFill>
                    <a:srgbClr val="000000"/>
                  </a:solidFill>
                  <a:ln w="9525">
                    <a:noFill/>
                    <a:round/>
                    <a:headEnd/>
                    <a:tailEnd/>
                  </a:ln>
                </p:spPr>
                <p:txBody>
                  <a:bodyPr/>
                  <a:lstStyle/>
                  <a:p>
                    <a:endParaRPr lang="en-US" sz="1350" dirty="0"/>
                  </a:p>
                </p:txBody>
              </p:sp>
              <p:pic>
                <p:nvPicPr>
                  <p:cNvPr id="360" name="Picture 178"/>
                  <p:cNvPicPr>
                    <a:picLocks noChangeAspect="1" noChangeArrowheads="1"/>
                  </p:cNvPicPr>
                  <p:nvPr/>
                </p:nvPicPr>
                <p:blipFill>
                  <a:blip r:embed="rId20" cstate="screen"/>
                  <a:srcRect/>
                  <a:stretch>
                    <a:fillRect/>
                  </a:stretch>
                </p:blipFill>
                <p:spPr bwMode="auto">
                  <a:xfrm>
                    <a:off x="1372" y="2729"/>
                    <a:ext cx="191" cy="69"/>
                  </a:xfrm>
                  <a:prstGeom prst="rect">
                    <a:avLst/>
                  </a:prstGeom>
                  <a:noFill/>
                  <a:ln w="9525">
                    <a:noFill/>
                    <a:miter lim="800000"/>
                    <a:headEnd/>
                    <a:tailEnd/>
                  </a:ln>
                </p:spPr>
              </p:pic>
            </p:grpSp>
            <p:sp>
              <p:nvSpPr>
                <p:cNvPr id="356" name="Freeform 179"/>
                <p:cNvSpPr>
                  <a:spLocks/>
                </p:cNvSpPr>
                <p:nvPr/>
              </p:nvSpPr>
              <p:spPr bwMode="auto">
                <a:xfrm>
                  <a:off x="1373" y="2729"/>
                  <a:ext cx="190" cy="67"/>
                </a:xfrm>
                <a:custGeom>
                  <a:avLst/>
                  <a:gdLst>
                    <a:gd name="T0" fmla="*/ 248 w 380"/>
                    <a:gd name="T1" fmla="*/ 11 h 135"/>
                    <a:gd name="T2" fmla="*/ 214 w 380"/>
                    <a:gd name="T3" fmla="*/ 15 h 135"/>
                    <a:gd name="T4" fmla="*/ 183 w 380"/>
                    <a:gd name="T5" fmla="*/ 19 h 135"/>
                    <a:gd name="T6" fmla="*/ 154 w 380"/>
                    <a:gd name="T7" fmla="*/ 23 h 135"/>
                    <a:gd name="T8" fmla="*/ 127 w 380"/>
                    <a:gd name="T9" fmla="*/ 27 h 135"/>
                    <a:gd name="T10" fmla="*/ 101 w 380"/>
                    <a:gd name="T11" fmla="*/ 32 h 135"/>
                    <a:gd name="T12" fmla="*/ 76 w 380"/>
                    <a:gd name="T13" fmla="*/ 40 h 135"/>
                    <a:gd name="T14" fmla="*/ 49 w 380"/>
                    <a:gd name="T15" fmla="*/ 50 h 135"/>
                    <a:gd name="T16" fmla="*/ 23 w 380"/>
                    <a:gd name="T17" fmla="*/ 60 h 135"/>
                    <a:gd name="T18" fmla="*/ 14 w 380"/>
                    <a:gd name="T19" fmla="*/ 71 h 135"/>
                    <a:gd name="T20" fmla="*/ 8 w 380"/>
                    <a:gd name="T21" fmla="*/ 83 h 135"/>
                    <a:gd name="T22" fmla="*/ 2 w 380"/>
                    <a:gd name="T23" fmla="*/ 94 h 135"/>
                    <a:gd name="T24" fmla="*/ 0 w 380"/>
                    <a:gd name="T25" fmla="*/ 105 h 135"/>
                    <a:gd name="T26" fmla="*/ 3 w 380"/>
                    <a:gd name="T27" fmla="*/ 114 h 135"/>
                    <a:gd name="T28" fmla="*/ 8 w 380"/>
                    <a:gd name="T29" fmla="*/ 119 h 135"/>
                    <a:gd name="T30" fmla="*/ 12 w 380"/>
                    <a:gd name="T31" fmla="*/ 123 h 135"/>
                    <a:gd name="T32" fmla="*/ 20 w 380"/>
                    <a:gd name="T33" fmla="*/ 127 h 135"/>
                    <a:gd name="T34" fmla="*/ 28 w 380"/>
                    <a:gd name="T35" fmla="*/ 130 h 135"/>
                    <a:gd name="T36" fmla="*/ 39 w 380"/>
                    <a:gd name="T37" fmla="*/ 133 h 135"/>
                    <a:gd name="T38" fmla="*/ 52 w 380"/>
                    <a:gd name="T39" fmla="*/ 135 h 135"/>
                    <a:gd name="T40" fmla="*/ 89 w 380"/>
                    <a:gd name="T41" fmla="*/ 134 h 135"/>
                    <a:gd name="T42" fmla="*/ 127 w 380"/>
                    <a:gd name="T43" fmla="*/ 133 h 135"/>
                    <a:gd name="T44" fmla="*/ 168 w 380"/>
                    <a:gd name="T45" fmla="*/ 131 h 135"/>
                    <a:gd name="T46" fmla="*/ 208 w 380"/>
                    <a:gd name="T47" fmla="*/ 129 h 135"/>
                    <a:gd name="T48" fmla="*/ 246 w 380"/>
                    <a:gd name="T49" fmla="*/ 126 h 135"/>
                    <a:gd name="T50" fmla="*/ 263 w 380"/>
                    <a:gd name="T51" fmla="*/ 123 h 135"/>
                    <a:gd name="T52" fmla="*/ 279 w 380"/>
                    <a:gd name="T53" fmla="*/ 121 h 135"/>
                    <a:gd name="T54" fmla="*/ 292 w 380"/>
                    <a:gd name="T55" fmla="*/ 118 h 135"/>
                    <a:gd name="T56" fmla="*/ 304 w 380"/>
                    <a:gd name="T57" fmla="*/ 114 h 135"/>
                    <a:gd name="T58" fmla="*/ 314 w 380"/>
                    <a:gd name="T59" fmla="*/ 110 h 135"/>
                    <a:gd name="T60" fmla="*/ 321 w 380"/>
                    <a:gd name="T61" fmla="*/ 105 h 135"/>
                    <a:gd name="T62" fmla="*/ 333 w 380"/>
                    <a:gd name="T63" fmla="*/ 95 h 135"/>
                    <a:gd name="T64" fmla="*/ 344 w 380"/>
                    <a:gd name="T65" fmla="*/ 87 h 135"/>
                    <a:gd name="T66" fmla="*/ 361 w 380"/>
                    <a:gd name="T67" fmla="*/ 74 h 135"/>
                    <a:gd name="T68" fmla="*/ 373 w 380"/>
                    <a:gd name="T69" fmla="*/ 59 h 135"/>
                    <a:gd name="T70" fmla="*/ 376 w 380"/>
                    <a:gd name="T71" fmla="*/ 51 h 135"/>
                    <a:gd name="T72" fmla="*/ 379 w 380"/>
                    <a:gd name="T73" fmla="*/ 40 h 135"/>
                    <a:gd name="T74" fmla="*/ 380 w 380"/>
                    <a:gd name="T75" fmla="*/ 34 h 135"/>
                    <a:gd name="T76" fmla="*/ 379 w 380"/>
                    <a:gd name="T77" fmla="*/ 27 h 135"/>
                    <a:gd name="T78" fmla="*/ 373 w 380"/>
                    <a:gd name="T79" fmla="*/ 19 h 135"/>
                    <a:gd name="T80" fmla="*/ 364 w 380"/>
                    <a:gd name="T81" fmla="*/ 14 h 135"/>
                    <a:gd name="T82" fmla="*/ 358 w 380"/>
                    <a:gd name="T83" fmla="*/ 11 h 135"/>
                    <a:gd name="T84" fmla="*/ 352 w 380"/>
                    <a:gd name="T85" fmla="*/ 10 h 135"/>
                    <a:gd name="T86" fmla="*/ 339 w 380"/>
                    <a:gd name="T87" fmla="*/ 6 h 135"/>
                    <a:gd name="T88" fmla="*/ 332 w 380"/>
                    <a:gd name="T89" fmla="*/ 3 h 135"/>
                    <a:gd name="T90" fmla="*/ 326 w 380"/>
                    <a:gd name="T91" fmla="*/ 2 h 135"/>
                    <a:gd name="T92" fmla="*/ 323 w 380"/>
                    <a:gd name="T93" fmla="*/ 0 h 135"/>
                    <a:gd name="T94" fmla="*/ 321 w 380"/>
                    <a:gd name="T95" fmla="*/ 0 h 135"/>
                    <a:gd name="T96" fmla="*/ 292 w 380"/>
                    <a:gd name="T97" fmla="*/ 2 h 135"/>
                    <a:gd name="T98" fmla="*/ 263 w 380"/>
                    <a:gd name="T99" fmla="*/ 4 h 135"/>
                    <a:gd name="T100" fmla="*/ 252 w 380"/>
                    <a:gd name="T101" fmla="*/ 6 h 135"/>
                    <a:gd name="T102" fmla="*/ 245 w 380"/>
                    <a:gd name="T103" fmla="*/ 7 h 135"/>
                    <a:gd name="T104" fmla="*/ 239 w 380"/>
                    <a:gd name="T105" fmla="*/ 7 h 135"/>
                    <a:gd name="T106" fmla="*/ 235 w 380"/>
                    <a:gd name="T107" fmla="*/ 8 h 135"/>
                    <a:gd name="T108" fmla="*/ 230 w 380"/>
                    <a:gd name="T109" fmla="*/ 10 h 135"/>
                    <a:gd name="T110" fmla="*/ 232 w 380"/>
                    <a:gd name="T111" fmla="*/ 10 h 135"/>
                    <a:gd name="T112" fmla="*/ 235 w 380"/>
                    <a:gd name="T113" fmla="*/ 11 h 135"/>
                    <a:gd name="T114" fmla="*/ 239 w 380"/>
                    <a:gd name="T115" fmla="*/ 11 h 135"/>
                    <a:gd name="T116" fmla="*/ 243 w 380"/>
                    <a:gd name="T117" fmla="*/ 11 h 135"/>
                    <a:gd name="T118" fmla="*/ 248 w 380"/>
                    <a:gd name="T119" fmla="*/ 11 h 1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0"/>
                    <a:gd name="T181" fmla="*/ 0 h 135"/>
                    <a:gd name="T182" fmla="*/ 380 w 380"/>
                    <a:gd name="T183" fmla="*/ 135 h 1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0" h="135">
                      <a:moveTo>
                        <a:pt x="248" y="11"/>
                      </a:moveTo>
                      <a:lnTo>
                        <a:pt x="214" y="15"/>
                      </a:lnTo>
                      <a:lnTo>
                        <a:pt x="183" y="19"/>
                      </a:lnTo>
                      <a:lnTo>
                        <a:pt x="154" y="23"/>
                      </a:lnTo>
                      <a:lnTo>
                        <a:pt x="127" y="27"/>
                      </a:lnTo>
                      <a:lnTo>
                        <a:pt x="101" y="32"/>
                      </a:lnTo>
                      <a:lnTo>
                        <a:pt x="76" y="40"/>
                      </a:lnTo>
                      <a:lnTo>
                        <a:pt x="49" y="50"/>
                      </a:lnTo>
                      <a:lnTo>
                        <a:pt x="23" y="60"/>
                      </a:lnTo>
                      <a:lnTo>
                        <a:pt x="14" y="71"/>
                      </a:lnTo>
                      <a:lnTo>
                        <a:pt x="8" y="83"/>
                      </a:lnTo>
                      <a:lnTo>
                        <a:pt x="2" y="94"/>
                      </a:lnTo>
                      <a:lnTo>
                        <a:pt x="0" y="105"/>
                      </a:lnTo>
                      <a:lnTo>
                        <a:pt x="3" y="114"/>
                      </a:lnTo>
                      <a:lnTo>
                        <a:pt x="8" y="119"/>
                      </a:lnTo>
                      <a:lnTo>
                        <a:pt x="12" y="123"/>
                      </a:lnTo>
                      <a:lnTo>
                        <a:pt x="20" y="127"/>
                      </a:lnTo>
                      <a:lnTo>
                        <a:pt x="28" y="130"/>
                      </a:lnTo>
                      <a:lnTo>
                        <a:pt x="39" y="133"/>
                      </a:lnTo>
                      <a:lnTo>
                        <a:pt x="52" y="135"/>
                      </a:lnTo>
                      <a:lnTo>
                        <a:pt x="89" y="134"/>
                      </a:lnTo>
                      <a:lnTo>
                        <a:pt x="127" y="133"/>
                      </a:lnTo>
                      <a:lnTo>
                        <a:pt x="168" y="131"/>
                      </a:lnTo>
                      <a:lnTo>
                        <a:pt x="208" y="129"/>
                      </a:lnTo>
                      <a:lnTo>
                        <a:pt x="246" y="126"/>
                      </a:lnTo>
                      <a:lnTo>
                        <a:pt x="263" y="123"/>
                      </a:lnTo>
                      <a:lnTo>
                        <a:pt x="279" y="121"/>
                      </a:lnTo>
                      <a:lnTo>
                        <a:pt x="292" y="118"/>
                      </a:lnTo>
                      <a:lnTo>
                        <a:pt x="304" y="114"/>
                      </a:lnTo>
                      <a:lnTo>
                        <a:pt x="314" y="110"/>
                      </a:lnTo>
                      <a:lnTo>
                        <a:pt x="321" y="105"/>
                      </a:lnTo>
                      <a:lnTo>
                        <a:pt x="333" y="95"/>
                      </a:lnTo>
                      <a:lnTo>
                        <a:pt x="344" y="87"/>
                      </a:lnTo>
                      <a:lnTo>
                        <a:pt x="361" y="74"/>
                      </a:lnTo>
                      <a:lnTo>
                        <a:pt x="373" y="59"/>
                      </a:lnTo>
                      <a:lnTo>
                        <a:pt x="376" y="51"/>
                      </a:lnTo>
                      <a:lnTo>
                        <a:pt x="379" y="40"/>
                      </a:lnTo>
                      <a:lnTo>
                        <a:pt x="380" y="34"/>
                      </a:lnTo>
                      <a:lnTo>
                        <a:pt x="379" y="27"/>
                      </a:lnTo>
                      <a:lnTo>
                        <a:pt x="373" y="19"/>
                      </a:lnTo>
                      <a:lnTo>
                        <a:pt x="364" y="14"/>
                      </a:lnTo>
                      <a:lnTo>
                        <a:pt x="358" y="11"/>
                      </a:lnTo>
                      <a:lnTo>
                        <a:pt x="352" y="10"/>
                      </a:lnTo>
                      <a:lnTo>
                        <a:pt x="339" y="6"/>
                      </a:lnTo>
                      <a:lnTo>
                        <a:pt x="332" y="3"/>
                      </a:lnTo>
                      <a:lnTo>
                        <a:pt x="326" y="2"/>
                      </a:lnTo>
                      <a:lnTo>
                        <a:pt x="323" y="0"/>
                      </a:lnTo>
                      <a:lnTo>
                        <a:pt x="321" y="0"/>
                      </a:lnTo>
                      <a:lnTo>
                        <a:pt x="292" y="2"/>
                      </a:lnTo>
                      <a:lnTo>
                        <a:pt x="263" y="4"/>
                      </a:lnTo>
                      <a:lnTo>
                        <a:pt x="252" y="6"/>
                      </a:lnTo>
                      <a:lnTo>
                        <a:pt x="245" y="7"/>
                      </a:lnTo>
                      <a:lnTo>
                        <a:pt x="239" y="7"/>
                      </a:lnTo>
                      <a:lnTo>
                        <a:pt x="235" y="8"/>
                      </a:lnTo>
                      <a:lnTo>
                        <a:pt x="230" y="10"/>
                      </a:lnTo>
                      <a:lnTo>
                        <a:pt x="232" y="10"/>
                      </a:lnTo>
                      <a:lnTo>
                        <a:pt x="235" y="11"/>
                      </a:lnTo>
                      <a:lnTo>
                        <a:pt x="239" y="11"/>
                      </a:lnTo>
                      <a:lnTo>
                        <a:pt x="243" y="11"/>
                      </a:lnTo>
                      <a:lnTo>
                        <a:pt x="248" y="11"/>
                      </a:lnTo>
                      <a:close/>
                    </a:path>
                  </a:pathLst>
                </a:custGeom>
                <a:noFill/>
                <a:ln w="6350">
                  <a:solidFill>
                    <a:srgbClr val="000000"/>
                  </a:solidFill>
                  <a:prstDash val="solid"/>
                  <a:round/>
                  <a:headEnd/>
                  <a:tailEnd/>
                </a:ln>
              </p:spPr>
              <p:txBody>
                <a:bodyPr/>
                <a:lstStyle/>
                <a:p>
                  <a:endParaRPr lang="en-US" sz="1350" dirty="0"/>
                </a:p>
              </p:txBody>
            </p:sp>
          </p:grpSp>
          <p:grpSp>
            <p:nvGrpSpPr>
              <p:cNvPr id="58" name="Group 180"/>
              <p:cNvGrpSpPr>
                <a:grpSpLocks/>
              </p:cNvGrpSpPr>
              <p:nvPr/>
            </p:nvGrpSpPr>
            <p:grpSpPr bwMode="auto">
              <a:xfrm>
                <a:off x="1570" y="2971"/>
                <a:ext cx="117" cy="82"/>
                <a:chOff x="1570" y="2971"/>
                <a:chExt cx="117" cy="82"/>
              </a:xfrm>
            </p:grpSpPr>
            <p:grpSp>
              <p:nvGrpSpPr>
                <p:cNvPr id="349" name="Group 181"/>
                <p:cNvGrpSpPr>
                  <a:grpSpLocks/>
                </p:cNvGrpSpPr>
                <p:nvPr/>
              </p:nvGrpSpPr>
              <p:grpSpPr bwMode="auto">
                <a:xfrm>
                  <a:off x="1570" y="2971"/>
                  <a:ext cx="117" cy="82"/>
                  <a:chOff x="1570" y="2971"/>
                  <a:chExt cx="117" cy="82"/>
                </a:xfrm>
              </p:grpSpPr>
              <p:pic>
                <p:nvPicPr>
                  <p:cNvPr id="351" name="Picture 182"/>
                  <p:cNvPicPr>
                    <a:picLocks noChangeAspect="1" noChangeArrowheads="1"/>
                  </p:cNvPicPr>
                  <p:nvPr/>
                </p:nvPicPr>
                <p:blipFill>
                  <a:blip r:embed="rId21" cstate="screen"/>
                  <a:srcRect/>
                  <a:stretch>
                    <a:fillRect/>
                  </a:stretch>
                </p:blipFill>
                <p:spPr bwMode="auto">
                  <a:xfrm>
                    <a:off x="1570" y="2971"/>
                    <a:ext cx="117" cy="82"/>
                  </a:xfrm>
                  <a:prstGeom prst="rect">
                    <a:avLst/>
                  </a:prstGeom>
                  <a:noFill/>
                  <a:ln w="9525">
                    <a:noFill/>
                    <a:miter lim="800000"/>
                    <a:headEnd/>
                    <a:tailEnd/>
                  </a:ln>
                </p:spPr>
              </p:pic>
              <p:sp>
                <p:nvSpPr>
                  <p:cNvPr id="352" name="Freeform 183"/>
                  <p:cNvSpPr>
                    <a:spLocks/>
                  </p:cNvSpPr>
                  <p:nvPr/>
                </p:nvSpPr>
                <p:spPr bwMode="auto">
                  <a:xfrm>
                    <a:off x="1571" y="2971"/>
                    <a:ext cx="115" cy="80"/>
                  </a:xfrm>
                  <a:custGeom>
                    <a:avLst/>
                    <a:gdLst>
                      <a:gd name="T0" fmla="*/ 150 w 229"/>
                      <a:gd name="T1" fmla="*/ 12 h 161"/>
                      <a:gd name="T2" fmla="*/ 129 w 229"/>
                      <a:gd name="T3" fmla="*/ 17 h 161"/>
                      <a:gd name="T4" fmla="*/ 110 w 229"/>
                      <a:gd name="T5" fmla="*/ 21 h 161"/>
                      <a:gd name="T6" fmla="*/ 92 w 229"/>
                      <a:gd name="T7" fmla="*/ 27 h 161"/>
                      <a:gd name="T8" fmla="*/ 76 w 229"/>
                      <a:gd name="T9" fmla="*/ 32 h 161"/>
                      <a:gd name="T10" fmla="*/ 60 w 229"/>
                      <a:gd name="T11" fmla="*/ 39 h 161"/>
                      <a:gd name="T12" fmla="*/ 45 w 229"/>
                      <a:gd name="T13" fmla="*/ 48 h 161"/>
                      <a:gd name="T14" fmla="*/ 29 w 229"/>
                      <a:gd name="T15" fmla="*/ 59 h 161"/>
                      <a:gd name="T16" fmla="*/ 13 w 229"/>
                      <a:gd name="T17" fmla="*/ 72 h 161"/>
                      <a:gd name="T18" fmla="*/ 4 w 229"/>
                      <a:gd name="T19" fmla="*/ 98 h 161"/>
                      <a:gd name="T20" fmla="*/ 1 w 229"/>
                      <a:gd name="T21" fmla="*/ 111 h 161"/>
                      <a:gd name="T22" fmla="*/ 0 w 229"/>
                      <a:gd name="T23" fmla="*/ 123 h 161"/>
                      <a:gd name="T24" fmla="*/ 1 w 229"/>
                      <a:gd name="T25" fmla="*/ 135 h 161"/>
                      <a:gd name="T26" fmla="*/ 7 w 229"/>
                      <a:gd name="T27" fmla="*/ 146 h 161"/>
                      <a:gd name="T28" fmla="*/ 16 w 229"/>
                      <a:gd name="T29" fmla="*/ 154 h 161"/>
                      <a:gd name="T30" fmla="*/ 31 w 229"/>
                      <a:gd name="T31" fmla="*/ 161 h 161"/>
                      <a:gd name="T32" fmla="*/ 53 w 229"/>
                      <a:gd name="T33" fmla="*/ 159 h 161"/>
                      <a:gd name="T34" fmla="*/ 76 w 229"/>
                      <a:gd name="T35" fmla="*/ 158 h 161"/>
                      <a:gd name="T36" fmla="*/ 101 w 229"/>
                      <a:gd name="T37" fmla="*/ 157 h 161"/>
                      <a:gd name="T38" fmla="*/ 126 w 229"/>
                      <a:gd name="T39" fmla="*/ 154 h 161"/>
                      <a:gd name="T40" fmla="*/ 148 w 229"/>
                      <a:gd name="T41" fmla="*/ 150 h 161"/>
                      <a:gd name="T42" fmla="*/ 167 w 229"/>
                      <a:gd name="T43" fmla="*/ 143 h 161"/>
                      <a:gd name="T44" fmla="*/ 184 w 229"/>
                      <a:gd name="T45" fmla="*/ 135 h 161"/>
                      <a:gd name="T46" fmla="*/ 190 w 229"/>
                      <a:gd name="T47" fmla="*/ 130 h 161"/>
                      <a:gd name="T48" fmla="*/ 194 w 229"/>
                      <a:gd name="T49" fmla="*/ 124 h 161"/>
                      <a:gd name="T50" fmla="*/ 201 w 229"/>
                      <a:gd name="T51" fmla="*/ 114 h 161"/>
                      <a:gd name="T52" fmla="*/ 207 w 229"/>
                      <a:gd name="T53" fmla="*/ 104 h 161"/>
                      <a:gd name="T54" fmla="*/ 219 w 229"/>
                      <a:gd name="T55" fmla="*/ 88 h 161"/>
                      <a:gd name="T56" fmla="*/ 222 w 229"/>
                      <a:gd name="T57" fmla="*/ 80 h 161"/>
                      <a:gd name="T58" fmla="*/ 225 w 229"/>
                      <a:gd name="T59" fmla="*/ 71 h 161"/>
                      <a:gd name="T60" fmla="*/ 228 w 229"/>
                      <a:gd name="T61" fmla="*/ 60 h 161"/>
                      <a:gd name="T62" fmla="*/ 229 w 229"/>
                      <a:gd name="T63" fmla="*/ 48 h 161"/>
                      <a:gd name="T64" fmla="*/ 229 w 229"/>
                      <a:gd name="T65" fmla="*/ 40 h 161"/>
                      <a:gd name="T66" fmla="*/ 229 w 229"/>
                      <a:gd name="T67" fmla="*/ 31 h 161"/>
                      <a:gd name="T68" fmla="*/ 226 w 229"/>
                      <a:gd name="T69" fmla="*/ 23 h 161"/>
                      <a:gd name="T70" fmla="*/ 220 w 229"/>
                      <a:gd name="T71" fmla="*/ 16 h 161"/>
                      <a:gd name="T72" fmla="*/ 213 w 229"/>
                      <a:gd name="T73" fmla="*/ 11 h 161"/>
                      <a:gd name="T74" fmla="*/ 204 w 229"/>
                      <a:gd name="T75" fmla="*/ 5 h 161"/>
                      <a:gd name="T76" fmla="*/ 197 w 229"/>
                      <a:gd name="T77" fmla="*/ 1 h 161"/>
                      <a:gd name="T78" fmla="*/ 195 w 229"/>
                      <a:gd name="T79" fmla="*/ 0 h 161"/>
                      <a:gd name="T80" fmla="*/ 194 w 229"/>
                      <a:gd name="T81" fmla="*/ 0 h 161"/>
                      <a:gd name="T82" fmla="*/ 176 w 229"/>
                      <a:gd name="T83" fmla="*/ 1 h 161"/>
                      <a:gd name="T84" fmla="*/ 159 w 229"/>
                      <a:gd name="T85" fmla="*/ 4 h 161"/>
                      <a:gd name="T86" fmla="*/ 148 w 229"/>
                      <a:gd name="T87" fmla="*/ 7 h 161"/>
                      <a:gd name="T88" fmla="*/ 142 w 229"/>
                      <a:gd name="T89" fmla="*/ 9 h 161"/>
                      <a:gd name="T90" fmla="*/ 139 w 229"/>
                      <a:gd name="T91" fmla="*/ 11 h 161"/>
                      <a:gd name="T92" fmla="*/ 139 w 229"/>
                      <a:gd name="T93" fmla="*/ 12 h 161"/>
                      <a:gd name="T94" fmla="*/ 141 w 229"/>
                      <a:gd name="T95" fmla="*/ 12 h 161"/>
                      <a:gd name="T96" fmla="*/ 144 w 229"/>
                      <a:gd name="T97" fmla="*/ 12 h 161"/>
                      <a:gd name="T98" fmla="*/ 147 w 229"/>
                      <a:gd name="T99" fmla="*/ 12 h 161"/>
                      <a:gd name="T100" fmla="*/ 150 w 229"/>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9"/>
                      <a:gd name="T154" fmla="*/ 0 h 161"/>
                      <a:gd name="T155" fmla="*/ 229 w 229"/>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9" h="161">
                        <a:moveTo>
                          <a:pt x="150" y="12"/>
                        </a:moveTo>
                        <a:lnTo>
                          <a:pt x="129" y="17"/>
                        </a:lnTo>
                        <a:lnTo>
                          <a:pt x="110" y="21"/>
                        </a:lnTo>
                        <a:lnTo>
                          <a:pt x="92" y="27"/>
                        </a:lnTo>
                        <a:lnTo>
                          <a:pt x="76" y="32"/>
                        </a:lnTo>
                        <a:lnTo>
                          <a:pt x="60" y="39"/>
                        </a:lnTo>
                        <a:lnTo>
                          <a:pt x="45" y="48"/>
                        </a:lnTo>
                        <a:lnTo>
                          <a:pt x="29" y="59"/>
                        </a:lnTo>
                        <a:lnTo>
                          <a:pt x="13" y="72"/>
                        </a:lnTo>
                        <a:lnTo>
                          <a:pt x="4" y="98"/>
                        </a:lnTo>
                        <a:lnTo>
                          <a:pt x="1" y="111"/>
                        </a:lnTo>
                        <a:lnTo>
                          <a:pt x="0" y="123"/>
                        </a:lnTo>
                        <a:lnTo>
                          <a:pt x="1" y="135"/>
                        </a:lnTo>
                        <a:lnTo>
                          <a:pt x="7" y="146"/>
                        </a:lnTo>
                        <a:lnTo>
                          <a:pt x="16" y="154"/>
                        </a:lnTo>
                        <a:lnTo>
                          <a:pt x="31" y="161"/>
                        </a:lnTo>
                        <a:lnTo>
                          <a:pt x="53" y="159"/>
                        </a:lnTo>
                        <a:lnTo>
                          <a:pt x="76" y="158"/>
                        </a:lnTo>
                        <a:lnTo>
                          <a:pt x="101" y="157"/>
                        </a:lnTo>
                        <a:lnTo>
                          <a:pt x="126" y="154"/>
                        </a:lnTo>
                        <a:lnTo>
                          <a:pt x="148" y="150"/>
                        </a:lnTo>
                        <a:lnTo>
                          <a:pt x="167" y="143"/>
                        </a:lnTo>
                        <a:lnTo>
                          <a:pt x="184" y="135"/>
                        </a:lnTo>
                        <a:lnTo>
                          <a:pt x="190" y="130"/>
                        </a:lnTo>
                        <a:lnTo>
                          <a:pt x="194" y="124"/>
                        </a:lnTo>
                        <a:lnTo>
                          <a:pt x="201" y="114"/>
                        </a:lnTo>
                        <a:lnTo>
                          <a:pt x="207" y="104"/>
                        </a:lnTo>
                        <a:lnTo>
                          <a:pt x="219" y="88"/>
                        </a:lnTo>
                        <a:lnTo>
                          <a:pt x="222" y="80"/>
                        </a:lnTo>
                        <a:lnTo>
                          <a:pt x="225" y="71"/>
                        </a:lnTo>
                        <a:lnTo>
                          <a:pt x="228" y="60"/>
                        </a:lnTo>
                        <a:lnTo>
                          <a:pt x="229" y="48"/>
                        </a:lnTo>
                        <a:lnTo>
                          <a:pt x="229" y="40"/>
                        </a:lnTo>
                        <a:lnTo>
                          <a:pt x="229" y="31"/>
                        </a:lnTo>
                        <a:lnTo>
                          <a:pt x="226" y="23"/>
                        </a:lnTo>
                        <a:lnTo>
                          <a:pt x="220" y="16"/>
                        </a:lnTo>
                        <a:lnTo>
                          <a:pt x="213" y="11"/>
                        </a:lnTo>
                        <a:lnTo>
                          <a:pt x="204" y="5"/>
                        </a:lnTo>
                        <a:lnTo>
                          <a:pt x="197" y="1"/>
                        </a:lnTo>
                        <a:lnTo>
                          <a:pt x="195" y="0"/>
                        </a:lnTo>
                        <a:lnTo>
                          <a:pt x="194" y="0"/>
                        </a:lnTo>
                        <a:lnTo>
                          <a:pt x="176" y="1"/>
                        </a:lnTo>
                        <a:lnTo>
                          <a:pt x="159" y="4"/>
                        </a:lnTo>
                        <a:lnTo>
                          <a:pt x="148" y="7"/>
                        </a:lnTo>
                        <a:lnTo>
                          <a:pt x="142" y="9"/>
                        </a:lnTo>
                        <a:lnTo>
                          <a:pt x="139" y="11"/>
                        </a:lnTo>
                        <a:lnTo>
                          <a:pt x="139" y="12"/>
                        </a:lnTo>
                        <a:lnTo>
                          <a:pt x="141" y="12"/>
                        </a:lnTo>
                        <a:lnTo>
                          <a:pt x="144" y="12"/>
                        </a:lnTo>
                        <a:lnTo>
                          <a:pt x="147" y="12"/>
                        </a:lnTo>
                        <a:lnTo>
                          <a:pt x="150" y="12"/>
                        </a:lnTo>
                        <a:close/>
                      </a:path>
                    </a:pathLst>
                  </a:custGeom>
                  <a:noFill/>
                  <a:ln w="0">
                    <a:solidFill>
                      <a:srgbClr val="FFFFFF"/>
                    </a:solidFill>
                    <a:prstDash val="solid"/>
                    <a:round/>
                    <a:headEnd/>
                    <a:tailEnd/>
                  </a:ln>
                </p:spPr>
                <p:txBody>
                  <a:bodyPr/>
                  <a:lstStyle/>
                  <a:p>
                    <a:endParaRPr lang="en-US" sz="1350" dirty="0"/>
                  </a:p>
                </p:txBody>
              </p:sp>
              <p:sp>
                <p:nvSpPr>
                  <p:cNvPr id="353" name="Freeform 184"/>
                  <p:cNvSpPr>
                    <a:spLocks/>
                  </p:cNvSpPr>
                  <p:nvPr/>
                </p:nvSpPr>
                <p:spPr bwMode="auto">
                  <a:xfrm>
                    <a:off x="1571" y="2971"/>
                    <a:ext cx="115" cy="80"/>
                  </a:xfrm>
                  <a:custGeom>
                    <a:avLst/>
                    <a:gdLst>
                      <a:gd name="T0" fmla="*/ 150 w 229"/>
                      <a:gd name="T1" fmla="*/ 12 h 161"/>
                      <a:gd name="T2" fmla="*/ 129 w 229"/>
                      <a:gd name="T3" fmla="*/ 17 h 161"/>
                      <a:gd name="T4" fmla="*/ 110 w 229"/>
                      <a:gd name="T5" fmla="*/ 21 h 161"/>
                      <a:gd name="T6" fmla="*/ 92 w 229"/>
                      <a:gd name="T7" fmla="*/ 27 h 161"/>
                      <a:gd name="T8" fmla="*/ 76 w 229"/>
                      <a:gd name="T9" fmla="*/ 32 h 161"/>
                      <a:gd name="T10" fmla="*/ 60 w 229"/>
                      <a:gd name="T11" fmla="*/ 39 h 161"/>
                      <a:gd name="T12" fmla="*/ 45 w 229"/>
                      <a:gd name="T13" fmla="*/ 48 h 161"/>
                      <a:gd name="T14" fmla="*/ 29 w 229"/>
                      <a:gd name="T15" fmla="*/ 59 h 161"/>
                      <a:gd name="T16" fmla="*/ 13 w 229"/>
                      <a:gd name="T17" fmla="*/ 72 h 161"/>
                      <a:gd name="T18" fmla="*/ 4 w 229"/>
                      <a:gd name="T19" fmla="*/ 98 h 161"/>
                      <a:gd name="T20" fmla="*/ 1 w 229"/>
                      <a:gd name="T21" fmla="*/ 111 h 161"/>
                      <a:gd name="T22" fmla="*/ 0 w 229"/>
                      <a:gd name="T23" fmla="*/ 123 h 161"/>
                      <a:gd name="T24" fmla="*/ 1 w 229"/>
                      <a:gd name="T25" fmla="*/ 135 h 161"/>
                      <a:gd name="T26" fmla="*/ 7 w 229"/>
                      <a:gd name="T27" fmla="*/ 146 h 161"/>
                      <a:gd name="T28" fmla="*/ 16 w 229"/>
                      <a:gd name="T29" fmla="*/ 154 h 161"/>
                      <a:gd name="T30" fmla="*/ 31 w 229"/>
                      <a:gd name="T31" fmla="*/ 161 h 161"/>
                      <a:gd name="T32" fmla="*/ 53 w 229"/>
                      <a:gd name="T33" fmla="*/ 159 h 161"/>
                      <a:gd name="T34" fmla="*/ 76 w 229"/>
                      <a:gd name="T35" fmla="*/ 158 h 161"/>
                      <a:gd name="T36" fmla="*/ 101 w 229"/>
                      <a:gd name="T37" fmla="*/ 157 h 161"/>
                      <a:gd name="T38" fmla="*/ 126 w 229"/>
                      <a:gd name="T39" fmla="*/ 154 h 161"/>
                      <a:gd name="T40" fmla="*/ 148 w 229"/>
                      <a:gd name="T41" fmla="*/ 150 h 161"/>
                      <a:gd name="T42" fmla="*/ 167 w 229"/>
                      <a:gd name="T43" fmla="*/ 143 h 161"/>
                      <a:gd name="T44" fmla="*/ 184 w 229"/>
                      <a:gd name="T45" fmla="*/ 135 h 161"/>
                      <a:gd name="T46" fmla="*/ 190 w 229"/>
                      <a:gd name="T47" fmla="*/ 130 h 161"/>
                      <a:gd name="T48" fmla="*/ 194 w 229"/>
                      <a:gd name="T49" fmla="*/ 124 h 161"/>
                      <a:gd name="T50" fmla="*/ 201 w 229"/>
                      <a:gd name="T51" fmla="*/ 114 h 161"/>
                      <a:gd name="T52" fmla="*/ 207 w 229"/>
                      <a:gd name="T53" fmla="*/ 104 h 161"/>
                      <a:gd name="T54" fmla="*/ 219 w 229"/>
                      <a:gd name="T55" fmla="*/ 88 h 161"/>
                      <a:gd name="T56" fmla="*/ 222 w 229"/>
                      <a:gd name="T57" fmla="*/ 80 h 161"/>
                      <a:gd name="T58" fmla="*/ 225 w 229"/>
                      <a:gd name="T59" fmla="*/ 71 h 161"/>
                      <a:gd name="T60" fmla="*/ 228 w 229"/>
                      <a:gd name="T61" fmla="*/ 60 h 161"/>
                      <a:gd name="T62" fmla="*/ 229 w 229"/>
                      <a:gd name="T63" fmla="*/ 48 h 161"/>
                      <a:gd name="T64" fmla="*/ 229 w 229"/>
                      <a:gd name="T65" fmla="*/ 40 h 161"/>
                      <a:gd name="T66" fmla="*/ 229 w 229"/>
                      <a:gd name="T67" fmla="*/ 31 h 161"/>
                      <a:gd name="T68" fmla="*/ 226 w 229"/>
                      <a:gd name="T69" fmla="*/ 23 h 161"/>
                      <a:gd name="T70" fmla="*/ 220 w 229"/>
                      <a:gd name="T71" fmla="*/ 16 h 161"/>
                      <a:gd name="T72" fmla="*/ 213 w 229"/>
                      <a:gd name="T73" fmla="*/ 11 h 161"/>
                      <a:gd name="T74" fmla="*/ 204 w 229"/>
                      <a:gd name="T75" fmla="*/ 5 h 161"/>
                      <a:gd name="T76" fmla="*/ 197 w 229"/>
                      <a:gd name="T77" fmla="*/ 1 h 161"/>
                      <a:gd name="T78" fmla="*/ 195 w 229"/>
                      <a:gd name="T79" fmla="*/ 0 h 161"/>
                      <a:gd name="T80" fmla="*/ 194 w 229"/>
                      <a:gd name="T81" fmla="*/ 0 h 161"/>
                      <a:gd name="T82" fmla="*/ 176 w 229"/>
                      <a:gd name="T83" fmla="*/ 1 h 161"/>
                      <a:gd name="T84" fmla="*/ 159 w 229"/>
                      <a:gd name="T85" fmla="*/ 4 h 161"/>
                      <a:gd name="T86" fmla="*/ 148 w 229"/>
                      <a:gd name="T87" fmla="*/ 7 h 161"/>
                      <a:gd name="T88" fmla="*/ 142 w 229"/>
                      <a:gd name="T89" fmla="*/ 9 h 161"/>
                      <a:gd name="T90" fmla="*/ 139 w 229"/>
                      <a:gd name="T91" fmla="*/ 11 h 161"/>
                      <a:gd name="T92" fmla="*/ 139 w 229"/>
                      <a:gd name="T93" fmla="*/ 12 h 161"/>
                      <a:gd name="T94" fmla="*/ 141 w 229"/>
                      <a:gd name="T95" fmla="*/ 12 h 161"/>
                      <a:gd name="T96" fmla="*/ 144 w 229"/>
                      <a:gd name="T97" fmla="*/ 12 h 161"/>
                      <a:gd name="T98" fmla="*/ 147 w 229"/>
                      <a:gd name="T99" fmla="*/ 12 h 161"/>
                      <a:gd name="T100" fmla="*/ 150 w 229"/>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9"/>
                      <a:gd name="T154" fmla="*/ 0 h 161"/>
                      <a:gd name="T155" fmla="*/ 229 w 229"/>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9" h="161">
                        <a:moveTo>
                          <a:pt x="150" y="12"/>
                        </a:moveTo>
                        <a:lnTo>
                          <a:pt x="129" y="17"/>
                        </a:lnTo>
                        <a:lnTo>
                          <a:pt x="110" y="21"/>
                        </a:lnTo>
                        <a:lnTo>
                          <a:pt x="92" y="27"/>
                        </a:lnTo>
                        <a:lnTo>
                          <a:pt x="76" y="32"/>
                        </a:lnTo>
                        <a:lnTo>
                          <a:pt x="60" y="39"/>
                        </a:lnTo>
                        <a:lnTo>
                          <a:pt x="45" y="48"/>
                        </a:lnTo>
                        <a:lnTo>
                          <a:pt x="29" y="59"/>
                        </a:lnTo>
                        <a:lnTo>
                          <a:pt x="13" y="72"/>
                        </a:lnTo>
                        <a:lnTo>
                          <a:pt x="4" y="98"/>
                        </a:lnTo>
                        <a:lnTo>
                          <a:pt x="1" y="111"/>
                        </a:lnTo>
                        <a:lnTo>
                          <a:pt x="0" y="123"/>
                        </a:lnTo>
                        <a:lnTo>
                          <a:pt x="1" y="135"/>
                        </a:lnTo>
                        <a:lnTo>
                          <a:pt x="7" y="146"/>
                        </a:lnTo>
                        <a:lnTo>
                          <a:pt x="16" y="154"/>
                        </a:lnTo>
                        <a:lnTo>
                          <a:pt x="31" y="161"/>
                        </a:lnTo>
                        <a:lnTo>
                          <a:pt x="53" y="159"/>
                        </a:lnTo>
                        <a:lnTo>
                          <a:pt x="76" y="158"/>
                        </a:lnTo>
                        <a:lnTo>
                          <a:pt x="101" y="157"/>
                        </a:lnTo>
                        <a:lnTo>
                          <a:pt x="126" y="154"/>
                        </a:lnTo>
                        <a:lnTo>
                          <a:pt x="148" y="150"/>
                        </a:lnTo>
                        <a:lnTo>
                          <a:pt x="167" y="143"/>
                        </a:lnTo>
                        <a:lnTo>
                          <a:pt x="184" y="135"/>
                        </a:lnTo>
                        <a:lnTo>
                          <a:pt x="190" y="130"/>
                        </a:lnTo>
                        <a:lnTo>
                          <a:pt x="194" y="124"/>
                        </a:lnTo>
                        <a:lnTo>
                          <a:pt x="201" y="114"/>
                        </a:lnTo>
                        <a:lnTo>
                          <a:pt x="207" y="104"/>
                        </a:lnTo>
                        <a:lnTo>
                          <a:pt x="219" y="88"/>
                        </a:lnTo>
                        <a:lnTo>
                          <a:pt x="222" y="80"/>
                        </a:lnTo>
                        <a:lnTo>
                          <a:pt x="225" y="71"/>
                        </a:lnTo>
                        <a:lnTo>
                          <a:pt x="228" y="60"/>
                        </a:lnTo>
                        <a:lnTo>
                          <a:pt x="229" y="48"/>
                        </a:lnTo>
                        <a:lnTo>
                          <a:pt x="229" y="40"/>
                        </a:lnTo>
                        <a:lnTo>
                          <a:pt x="229" y="31"/>
                        </a:lnTo>
                        <a:lnTo>
                          <a:pt x="226" y="23"/>
                        </a:lnTo>
                        <a:lnTo>
                          <a:pt x="220" y="16"/>
                        </a:lnTo>
                        <a:lnTo>
                          <a:pt x="213" y="11"/>
                        </a:lnTo>
                        <a:lnTo>
                          <a:pt x="204" y="5"/>
                        </a:lnTo>
                        <a:lnTo>
                          <a:pt x="197" y="1"/>
                        </a:lnTo>
                        <a:lnTo>
                          <a:pt x="195" y="0"/>
                        </a:lnTo>
                        <a:lnTo>
                          <a:pt x="194" y="0"/>
                        </a:lnTo>
                        <a:lnTo>
                          <a:pt x="176" y="1"/>
                        </a:lnTo>
                        <a:lnTo>
                          <a:pt x="159" y="4"/>
                        </a:lnTo>
                        <a:lnTo>
                          <a:pt x="148" y="7"/>
                        </a:lnTo>
                        <a:lnTo>
                          <a:pt x="142" y="9"/>
                        </a:lnTo>
                        <a:lnTo>
                          <a:pt x="139" y="11"/>
                        </a:lnTo>
                        <a:lnTo>
                          <a:pt x="139" y="12"/>
                        </a:lnTo>
                        <a:lnTo>
                          <a:pt x="141" y="12"/>
                        </a:lnTo>
                        <a:lnTo>
                          <a:pt x="144" y="12"/>
                        </a:lnTo>
                        <a:lnTo>
                          <a:pt x="147" y="12"/>
                        </a:lnTo>
                        <a:lnTo>
                          <a:pt x="150" y="12"/>
                        </a:lnTo>
                        <a:close/>
                      </a:path>
                    </a:pathLst>
                  </a:custGeom>
                  <a:solidFill>
                    <a:srgbClr val="000000"/>
                  </a:solidFill>
                  <a:ln w="9525">
                    <a:noFill/>
                    <a:round/>
                    <a:headEnd/>
                    <a:tailEnd/>
                  </a:ln>
                </p:spPr>
                <p:txBody>
                  <a:bodyPr/>
                  <a:lstStyle/>
                  <a:p>
                    <a:endParaRPr lang="en-US" sz="1350" dirty="0"/>
                  </a:p>
                </p:txBody>
              </p:sp>
              <p:pic>
                <p:nvPicPr>
                  <p:cNvPr id="354" name="Picture 185"/>
                  <p:cNvPicPr>
                    <a:picLocks noChangeAspect="1" noChangeArrowheads="1"/>
                  </p:cNvPicPr>
                  <p:nvPr/>
                </p:nvPicPr>
                <p:blipFill>
                  <a:blip r:embed="rId21" cstate="screen"/>
                  <a:srcRect/>
                  <a:stretch>
                    <a:fillRect/>
                  </a:stretch>
                </p:blipFill>
                <p:spPr bwMode="auto">
                  <a:xfrm>
                    <a:off x="1570" y="2971"/>
                    <a:ext cx="117" cy="82"/>
                  </a:xfrm>
                  <a:prstGeom prst="rect">
                    <a:avLst/>
                  </a:prstGeom>
                  <a:noFill/>
                  <a:ln w="9525">
                    <a:noFill/>
                    <a:miter lim="800000"/>
                    <a:headEnd/>
                    <a:tailEnd/>
                  </a:ln>
                </p:spPr>
              </p:pic>
            </p:grpSp>
            <p:sp>
              <p:nvSpPr>
                <p:cNvPr id="350" name="Freeform 186"/>
                <p:cNvSpPr>
                  <a:spLocks/>
                </p:cNvSpPr>
                <p:nvPr/>
              </p:nvSpPr>
              <p:spPr bwMode="auto">
                <a:xfrm>
                  <a:off x="1571" y="2971"/>
                  <a:ext cx="115" cy="80"/>
                </a:xfrm>
                <a:custGeom>
                  <a:avLst/>
                  <a:gdLst>
                    <a:gd name="T0" fmla="*/ 150 w 229"/>
                    <a:gd name="T1" fmla="*/ 12 h 161"/>
                    <a:gd name="T2" fmla="*/ 129 w 229"/>
                    <a:gd name="T3" fmla="*/ 17 h 161"/>
                    <a:gd name="T4" fmla="*/ 110 w 229"/>
                    <a:gd name="T5" fmla="*/ 21 h 161"/>
                    <a:gd name="T6" fmla="*/ 92 w 229"/>
                    <a:gd name="T7" fmla="*/ 27 h 161"/>
                    <a:gd name="T8" fmla="*/ 76 w 229"/>
                    <a:gd name="T9" fmla="*/ 32 h 161"/>
                    <a:gd name="T10" fmla="*/ 60 w 229"/>
                    <a:gd name="T11" fmla="*/ 39 h 161"/>
                    <a:gd name="T12" fmla="*/ 45 w 229"/>
                    <a:gd name="T13" fmla="*/ 48 h 161"/>
                    <a:gd name="T14" fmla="*/ 29 w 229"/>
                    <a:gd name="T15" fmla="*/ 59 h 161"/>
                    <a:gd name="T16" fmla="*/ 13 w 229"/>
                    <a:gd name="T17" fmla="*/ 72 h 161"/>
                    <a:gd name="T18" fmla="*/ 4 w 229"/>
                    <a:gd name="T19" fmla="*/ 98 h 161"/>
                    <a:gd name="T20" fmla="*/ 1 w 229"/>
                    <a:gd name="T21" fmla="*/ 111 h 161"/>
                    <a:gd name="T22" fmla="*/ 0 w 229"/>
                    <a:gd name="T23" fmla="*/ 123 h 161"/>
                    <a:gd name="T24" fmla="*/ 1 w 229"/>
                    <a:gd name="T25" fmla="*/ 135 h 161"/>
                    <a:gd name="T26" fmla="*/ 7 w 229"/>
                    <a:gd name="T27" fmla="*/ 146 h 161"/>
                    <a:gd name="T28" fmla="*/ 16 w 229"/>
                    <a:gd name="T29" fmla="*/ 154 h 161"/>
                    <a:gd name="T30" fmla="*/ 31 w 229"/>
                    <a:gd name="T31" fmla="*/ 161 h 161"/>
                    <a:gd name="T32" fmla="*/ 53 w 229"/>
                    <a:gd name="T33" fmla="*/ 159 h 161"/>
                    <a:gd name="T34" fmla="*/ 76 w 229"/>
                    <a:gd name="T35" fmla="*/ 158 h 161"/>
                    <a:gd name="T36" fmla="*/ 101 w 229"/>
                    <a:gd name="T37" fmla="*/ 157 h 161"/>
                    <a:gd name="T38" fmla="*/ 126 w 229"/>
                    <a:gd name="T39" fmla="*/ 154 h 161"/>
                    <a:gd name="T40" fmla="*/ 148 w 229"/>
                    <a:gd name="T41" fmla="*/ 150 h 161"/>
                    <a:gd name="T42" fmla="*/ 167 w 229"/>
                    <a:gd name="T43" fmla="*/ 143 h 161"/>
                    <a:gd name="T44" fmla="*/ 184 w 229"/>
                    <a:gd name="T45" fmla="*/ 135 h 161"/>
                    <a:gd name="T46" fmla="*/ 190 w 229"/>
                    <a:gd name="T47" fmla="*/ 130 h 161"/>
                    <a:gd name="T48" fmla="*/ 194 w 229"/>
                    <a:gd name="T49" fmla="*/ 124 h 161"/>
                    <a:gd name="T50" fmla="*/ 201 w 229"/>
                    <a:gd name="T51" fmla="*/ 114 h 161"/>
                    <a:gd name="T52" fmla="*/ 207 w 229"/>
                    <a:gd name="T53" fmla="*/ 104 h 161"/>
                    <a:gd name="T54" fmla="*/ 219 w 229"/>
                    <a:gd name="T55" fmla="*/ 88 h 161"/>
                    <a:gd name="T56" fmla="*/ 222 w 229"/>
                    <a:gd name="T57" fmla="*/ 80 h 161"/>
                    <a:gd name="T58" fmla="*/ 225 w 229"/>
                    <a:gd name="T59" fmla="*/ 71 h 161"/>
                    <a:gd name="T60" fmla="*/ 228 w 229"/>
                    <a:gd name="T61" fmla="*/ 60 h 161"/>
                    <a:gd name="T62" fmla="*/ 229 w 229"/>
                    <a:gd name="T63" fmla="*/ 48 h 161"/>
                    <a:gd name="T64" fmla="*/ 229 w 229"/>
                    <a:gd name="T65" fmla="*/ 40 h 161"/>
                    <a:gd name="T66" fmla="*/ 229 w 229"/>
                    <a:gd name="T67" fmla="*/ 31 h 161"/>
                    <a:gd name="T68" fmla="*/ 226 w 229"/>
                    <a:gd name="T69" fmla="*/ 23 h 161"/>
                    <a:gd name="T70" fmla="*/ 220 w 229"/>
                    <a:gd name="T71" fmla="*/ 16 h 161"/>
                    <a:gd name="T72" fmla="*/ 213 w 229"/>
                    <a:gd name="T73" fmla="*/ 11 h 161"/>
                    <a:gd name="T74" fmla="*/ 204 w 229"/>
                    <a:gd name="T75" fmla="*/ 5 h 161"/>
                    <a:gd name="T76" fmla="*/ 197 w 229"/>
                    <a:gd name="T77" fmla="*/ 1 h 161"/>
                    <a:gd name="T78" fmla="*/ 195 w 229"/>
                    <a:gd name="T79" fmla="*/ 0 h 161"/>
                    <a:gd name="T80" fmla="*/ 194 w 229"/>
                    <a:gd name="T81" fmla="*/ 0 h 161"/>
                    <a:gd name="T82" fmla="*/ 176 w 229"/>
                    <a:gd name="T83" fmla="*/ 1 h 161"/>
                    <a:gd name="T84" fmla="*/ 159 w 229"/>
                    <a:gd name="T85" fmla="*/ 4 h 161"/>
                    <a:gd name="T86" fmla="*/ 148 w 229"/>
                    <a:gd name="T87" fmla="*/ 7 h 161"/>
                    <a:gd name="T88" fmla="*/ 142 w 229"/>
                    <a:gd name="T89" fmla="*/ 9 h 161"/>
                    <a:gd name="T90" fmla="*/ 139 w 229"/>
                    <a:gd name="T91" fmla="*/ 11 h 161"/>
                    <a:gd name="T92" fmla="*/ 139 w 229"/>
                    <a:gd name="T93" fmla="*/ 12 h 161"/>
                    <a:gd name="T94" fmla="*/ 141 w 229"/>
                    <a:gd name="T95" fmla="*/ 12 h 161"/>
                    <a:gd name="T96" fmla="*/ 144 w 229"/>
                    <a:gd name="T97" fmla="*/ 12 h 161"/>
                    <a:gd name="T98" fmla="*/ 147 w 229"/>
                    <a:gd name="T99" fmla="*/ 12 h 161"/>
                    <a:gd name="T100" fmla="*/ 150 w 229"/>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9"/>
                    <a:gd name="T154" fmla="*/ 0 h 161"/>
                    <a:gd name="T155" fmla="*/ 229 w 229"/>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9" h="161">
                      <a:moveTo>
                        <a:pt x="150" y="12"/>
                      </a:moveTo>
                      <a:lnTo>
                        <a:pt x="129" y="17"/>
                      </a:lnTo>
                      <a:lnTo>
                        <a:pt x="110" y="21"/>
                      </a:lnTo>
                      <a:lnTo>
                        <a:pt x="92" y="27"/>
                      </a:lnTo>
                      <a:lnTo>
                        <a:pt x="76" y="32"/>
                      </a:lnTo>
                      <a:lnTo>
                        <a:pt x="60" y="39"/>
                      </a:lnTo>
                      <a:lnTo>
                        <a:pt x="45" y="48"/>
                      </a:lnTo>
                      <a:lnTo>
                        <a:pt x="29" y="59"/>
                      </a:lnTo>
                      <a:lnTo>
                        <a:pt x="13" y="72"/>
                      </a:lnTo>
                      <a:lnTo>
                        <a:pt x="4" y="98"/>
                      </a:lnTo>
                      <a:lnTo>
                        <a:pt x="1" y="111"/>
                      </a:lnTo>
                      <a:lnTo>
                        <a:pt x="0" y="123"/>
                      </a:lnTo>
                      <a:lnTo>
                        <a:pt x="1" y="135"/>
                      </a:lnTo>
                      <a:lnTo>
                        <a:pt x="7" y="146"/>
                      </a:lnTo>
                      <a:lnTo>
                        <a:pt x="16" y="154"/>
                      </a:lnTo>
                      <a:lnTo>
                        <a:pt x="31" y="161"/>
                      </a:lnTo>
                      <a:lnTo>
                        <a:pt x="53" y="159"/>
                      </a:lnTo>
                      <a:lnTo>
                        <a:pt x="76" y="158"/>
                      </a:lnTo>
                      <a:lnTo>
                        <a:pt x="101" y="157"/>
                      </a:lnTo>
                      <a:lnTo>
                        <a:pt x="126" y="154"/>
                      </a:lnTo>
                      <a:lnTo>
                        <a:pt x="148" y="150"/>
                      </a:lnTo>
                      <a:lnTo>
                        <a:pt x="167" y="143"/>
                      </a:lnTo>
                      <a:lnTo>
                        <a:pt x="184" y="135"/>
                      </a:lnTo>
                      <a:lnTo>
                        <a:pt x="190" y="130"/>
                      </a:lnTo>
                      <a:lnTo>
                        <a:pt x="194" y="124"/>
                      </a:lnTo>
                      <a:lnTo>
                        <a:pt x="201" y="114"/>
                      </a:lnTo>
                      <a:lnTo>
                        <a:pt x="207" y="104"/>
                      </a:lnTo>
                      <a:lnTo>
                        <a:pt x="219" y="88"/>
                      </a:lnTo>
                      <a:lnTo>
                        <a:pt x="222" y="80"/>
                      </a:lnTo>
                      <a:lnTo>
                        <a:pt x="225" y="71"/>
                      </a:lnTo>
                      <a:lnTo>
                        <a:pt x="228" y="60"/>
                      </a:lnTo>
                      <a:lnTo>
                        <a:pt x="229" y="48"/>
                      </a:lnTo>
                      <a:lnTo>
                        <a:pt x="229" y="40"/>
                      </a:lnTo>
                      <a:lnTo>
                        <a:pt x="229" y="31"/>
                      </a:lnTo>
                      <a:lnTo>
                        <a:pt x="226" y="23"/>
                      </a:lnTo>
                      <a:lnTo>
                        <a:pt x="220" y="16"/>
                      </a:lnTo>
                      <a:lnTo>
                        <a:pt x="213" y="11"/>
                      </a:lnTo>
                      <a:lnTo>
                        <a:pt x="204" y="5"/>
                      </a:lnTo>
                      <a:lnTo>
                        <a:pt x="197" y="1"/>
                      </a:lnTo>
                      <a:lnTo>
                        <a:pt x="195" y="0"/>
                      </a:lnTo>
                      <a:lnTo>
                        <a:pt x="194" y="0"/>
                      </a:lnTo>
                      <a:lnTo>
                        <a:pt x="176" y="1"/>
                      </a:lnTo>
                      <a:lnTo>
                        <a:pt x="159" y="4"/>
                      </a:lnTo>
                      <a:lnTo>
                        <a:pt x="148" y="7"/>
                      </a:lnTo>
                      <a:lnTo>
                        <a:pt x="142" y="9"/>
                      </a:lnTo>
                      <a:lnTo>
                        <a:pt x="139" y="11"/>
                      </a:lnTo>
                      <a:lnTo>
                        <a:pt x="139" y="12"/>
                      </a:lnTo>
                      <a:lnTo>
                        <a:pt x="141" y="12"/>
                      </a:lnTo>
                      <a:lnTo>
                        <a:pt x="144" y="12"/>
                      </a:lnTo>
                      <a:lnTo>
                        <a:pt x="147" y="12"/>
                      </a:lnTo>
                      <a:lnTo>
                        <a:pt x="150" y="12"/>
                      </a:lnTo>
                      <a:close/>
                    </a:path>
                  </a:pathLst>
                </a:custGeom>
                <a:noFill/>
                <a:ln w="6350">
                  <a:solidFill>
                    <a:srgbClr val="000000"/>
                  </a:solidFill>
                  <a:prstDash val="solid"/>
                  <a:round/>
                  <a:headEnd/>
                  <a:tailEnd/>
                </a:ln>
              </p:spPr>
              <p:txBody>
                <a:bodyPr/>
                <a:lstStyle/>
                <a:p>
                  <a:endParaRPr lang="en-US" sz="1350" dirty="0"/>
                </a:p>
              </p:txBody>
            </p:sp>
          </p:grpSp>
          <p:grpSp>
            <p:nvGrpSpPr>
              <p:cNvPr id="59" name="Group 187"/>
              <p:cNvGrpSpPr>
                <a:grpSpLocks/>
              </p:cNvGrpSpPr>
              <p:nvPr/>
            </p:nvGrpSpPr>
            <p:grpSpPr bwMode="auto">
              <a:xfrm>
                <a:off x="2094" y="2707"/>
                <a:ext cx="84" cy="82"/>
                <a:chOff x="2094" y="2707"/>
                <a:chExt cx="84" cy="82"/>
              </a:xfrm>
            </p:grpSpPr>
            <p:grpSp>
              <p:nvGrpSpPr>
                <p:cNvPr id="343" name="Group 188"/>
                <p:cNvGrpSpPr>
                  <a:grpSpLocks/>
                </p:cNvGrpSpPr>
                <p:nvPr/>
              </p:nvGrpSpPr>
              <p:grpSpPr bwMode="auto">
                <a:xfrm>
                  <a:off x="2094" y="2707"/>
                  <a:ext cx="84" cy="82"/>
                  <a:chOff x="2094" y="2707"/>
                  <a:chExt cx="84" cy="82"/>
                </a:xfrm>
              </p:grpSpPr>
              <p:pic>
                <p:nvPicPr>
                  <p:cNvPr id="345" name="Picture 189"/>
                  <p:cNvPicPr>
                    <a:picLocks noChangeAspect="1" noChangeArrowheads="1"/>
                  </p:cNvPicPr>
                  <p:nvPr/>
                </p:nvPicPr>
                <p:blipFill>
                  <a:blip r:embed="rId22" cstate="screen"/>
                  <a:srcRect/>
                  <a:stretch>
                    <a:fillRect/>
                  </a:stretch>
                </p:blipFill>
                <p:spPr bwMode="auto">
                  <a:xfrm>
                    <a:off x="2094" y="2707"/>
                    <a:ext cx="84" cy="82"/>
                  </a:xfrm>
                  <a:prstGeom prst="rect">
                    <a:avLst/>
                  </a:prstGeom>
                  <a:noFill/>
                  <a:ln w="9525">
                    <a:noFill/>
                    <a:miter lim="800000"/>
                    <a:headEnd/>
                    <a:tailEnd/>
                  </a:ln>
                </p:spPr>
              </p:pic>
              <p:sp>
                <p:nvSpPr>
                  <p:cNvPr id="346" name="Freeform 190"/>
                  <p:cNvSpPr>
                    <a:spLocks/>
                  </p:cNvSpPr>
                  <p:nvPr/>
                </p:nvSpPr>
                <p:spPr bwMode="auto">
                  <a:xfrm>
                    <a:off x="2094" y="2707"/>
                    <a:ext cx="84" cy="80"/>
                  </a:xfrm>
                  <a:custGeom>
                    <a:avLst/>
                    <a:gdLst>
                      <a:gd name="T0" fmla="*/ 57 w 166"/>
                      <a:gd name="T1" fmla="*/ 12 h 161"/>
                      <a:gd name="T2" fmla="*/ 72 w 166"/>
                      <a:gd name="T3" fmla="*/ 18 h 161"/>
                      <a:gd name="T4" fmla="*/ 87 w 166"/>
                      <a:gd name="T5" fmla="*/ 22 h 161"/>
                      <a:gd name="T6" fmla="*/ 110 w 166"/>
                      <a:gd name="T7" fmla="*/ 32 h 161"/>
                      <a:gd name="T8" fmla="*/ 122 w 166"/>
                      <a:gd name="T9" fmla="*/ 39 h 161"/>
                      <a:gd name="T10" fmla="*/ 132 w 166"/>
                      <a:gd name="T11" fmla="*/ 49 h 161"/>
                      <a:gd name="T12" fmla="*/ 144 w 166"/>
                      <a:gd name="T13" fmla="*/ 59 h 161"/>
                      <a:gd name="T14" fmla="*/ 156 w 166"/>
                      <a:gd name="T15" fmla="*/ 73 h 161"/>
                      <a:gd name="T16" fmla="*/ 163 w 166"/>
                      <a:gd name="T17" fmla="*/ 98 h 161"/>
                      <a:gd name="T18" fmla="*/ 165 w 166"/>
                      <a:gd name="T19" fmla="*/ 111 h 161"/>
                      <a:gd name="T20" fmla="*/ 166 w 166"/>
                      <a:gd name="T21" fmla="*/ 124 h 161"/>
                      <a:gd name="T22" fmla="*/ 165 w 166"/>
                      <a:gd name="T23" fmla="*/ 136 h 161"/>
                      <a:gd name="T24" fmla="*/ 162 w 166"/>
                      <a:gd name="T25" fmla="*/ 146 h 161"/>
                      <a:gd name="T26" fmla="*/ 154 w 166"/>
                      <a:gd name="T27" fmla="*/ 154 h 161"/>
                      <a:gd name="T28" fmla="*/ 144 w 166"/>
                      <a:gd name="T29" fmla="*/ 161 h 161"/>
                      <a:gd name="T30" fmla="*/ 128 w 166"/>
                      <a:gd name="T31" fmla="*/ 160 h 161"/>
                      <a:gd name="T32" fmla="*/ 110 w 166"/>
                      <a:gd name="T33" fmla="*/ 158 h 161"/>
                      <a:gd name="T34" fmla="*/ 92 w 166"/>
                      <a:gd name="T35" fmla="*/ 157 h 161"/>
                      <a:gd name="T36" fmla="*/ 75 w 166"/>
                      <a:gd name="T37" fmla="*/ 154 h 161"/>
                      <a:gd name="T38" fmla="*/ 59 w 166"/>
                      <a:gd name="T39" fmla="*/ 150 h 161"/>
                      <a:gd name="T40" fmla="*/ 44 w 166"/>
                      <a:gd name="T41" fmla="*/ 144 h 161"/>
                      <a:gd name="T42" fmla="*/ 32 w 166"/>
                      <a:gd name="T43" fmla="*/ 136 h 161"/>
                      <a:gd name="T44" fmla="*/ 25 w 166"/>
                      <a:gd name="T45" fmla="*/ 125 h 161"/>
                      <a:gd name="T46" fmla="*/ 19 w 166"/>
                      <a:gd name="T47" fmla="*/ 114 h 161"/>
                      <a:gd name="T48" fmla="*/ 14 w 166"/>
                      <a:gd name="T49" fmla="*/ 105 h 161"/>
                      <a:gd name="T50" fmla="*/ 7 w 166"/>
                      <a:gd name="T51" fmla="*/ 89 h 161"/>
                      <a:gd name="T52" fmla="*/ 4 w 166"/>
                      <a:gd name="T53" fmla="*/ 81 h 161"/>
                      <a:gd name="T54" fmla="*/ 3 w 166"/>
                      <a:gd name="T55" fmla="*/ 71 h 161"/>
                      <a:gd name="T56" fmla="*/ 1 w 166"/>
                      <a:gd name="T57" fmla="*/ 61 h 161"/>
                      <a:gd name="T58" fmla="*/ 0 w 166"/>
                      <a:gd name="T59" fmla="*/ 49 h 161"/>
                      <a:gd name="T60" fmla="*/ 0 w 166"/>
                      <a:gd name="T61" fmla="*/ 31 h 161"/>
                      <a:gd name="T62" fmla="*/ 3 w 166"/>
                      <a:gd name="T63" fmla="*/ 23 h 161"/>
                      <a:gd name="T64" fmla="*/ 6 w 166"/>
                      <a:gd name="T65" fmla="*/ 16 h 161"/>
                      <a:gd name="T66" fmla="*/ 11 w 166"/>
                      <a:gd name="T67" fmla="*/ 11 h 161"/>
                      <a:gd name="T68" fmla="*/ 17 w 166"/>
                      <a:gd name="T69" fmla="*/ 6 h 161"/>
                      <a:gd name="T70" fmla="*/ 23 w 166"/>
                      <a:gd name="T71" fmla="*/ 2 h 161"/>
                      <a:gd name="T72" fmla="*/ 25 w 166"/>
                      <a:gd name="T73" fmla="*/ 0 h 161"/>
                      <a:gd name="T74" fmla="*/ 38 w 166"/>
                      <a:gd name="T75" fmla="*/ 2 h 161"/>
                      <a:gd name="T76" fmla="*/ 51 w 166"/>
                      <a:gd name="T77" fmla="*/ 4 h 161"/>
                      <a:gd name="T78" fmla="*/ 59 w 166"/>
                      <a:gd name="T79" fmla="*/ 7 h 161"/>
                      <a:gd name="T80" fmla="*/ 63 w 166"/>
                      <a:gd name="T81" fmla="*/ 10 h 161"/>
                      <a:gd name="T82" fmla="*/ 64 w 166"/>
                      <a:gd name="T83" fmla="*/ 11 h 161"/>
                      <a:gd name="T84" fmla="*/ 64 w 166"/>
                      <a:gd name="T85" fmla="*/ 12 h 161"/>
                      <a:gd name="T86" fmla="*/ 62 w 166"/>
                      <a:gd name="T87" fmla="*/ 12 h 161"/>
                      <a:gd name="T88" fmla="*/ 57 w 166"/>
                      <a:gd name="T89" fmla="*/ 12 h 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6"/>
                      <a:gd name="T136" fmla="*/ 0 h 161"/>
                      <a:gd name="T137" fmla="*/ 166 w 166"/>
                      <a:gd name="T138" fmla="*/ 161 h 1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6" h="161">
                        <a:moveTo>
                          <a:pt x="57" y="12"/>
                        </a:moveTo>
                        <a:lnTo>
                          <a:pt x="72" y="18"/>
                        </a:lnTo>
                        <a:lnTo>
                          <a:pt x="87" y="22"/>
                        </a:lnTo>
                        <a:lnTo>
                          <a:pt x="110" y="32"/>
                        </a:lnTo>
                        <a:lnTo>
                          <a:pt x="122" y="39"/>
                        </a:lnTo>
                        <a:lnTo>
                          <a:pt x="132" y="49"/>
                        </a:lnTo>
                        <a:lnTo>
                          <a:pt x="144" y="59"/>
                        </a:lnTo>
                        <a:lnTo>
                          <a:pt x="156" y="73"/>
                        </a:lnTo>
                        <a:lnTo>
                          <a:pt x="163" y="98"/>
                        </a:lnTo>
                        <a:lnTo>
                          <a:pt x="165" y="111"/>
                        </a:lnTo>
                        <a:lnTo>
                          <a:pt x="166" y="124"/>
                        </a:lnTo>
                        <a:lnTo>
                          <a:pt x="165" y="136"/>
                        </a:lnTo>
                        <a:lnTo>
                          <a:pt x="162" y="146"/>
                        </a:lnTo>
                        <a:lnTo>
                          <a:pt x="154" y="154"/>
                        </a:lnTo>
                        <a:lnTo>
                          <a:pt x="144" y="161"/>
                        </a:lnTo>
                        <a:lnTo>
                          <a:pt x="128" y="160"/>
                        </a:lnTo>
                        <a:lnTo>
                          <a:pt x="110" y="158"/>
                        </a:lnTo>
                        <a:lnTo>
                          <a:pt x="92" y="157"/>
                        </a:lnTo>
                        <a:lnTo>
                          <a:pt x="75" y="154"/>
                        </a:lnTo>
                        <a:lnTo>
                          <a:pt x="59" y="150"/>
                        </a:lnTo>
                        <a:lnTo>
                          <a:pt x="44" y="144"/>
                        </a:lnTo>
                        <a:lnTo>
                          <a:pt x="32" y="136"/>
                        </a:lnTo>
                        <a:lnTo>
                          <a:pt x="25" y="125"/>
                        </a:lnTo>
                        <a:lnTo>
                          <a:pt x="19" y="114"/>
                        </a:lnTo>
                        <a:lnTo>
                          <a:pt x="14" y="105"/>
                        </a:lnTo>
                        <a:lnTo>
                          <a:pt x="7" y="89"/>
                        </a:lnTo>
                        <a:lnTo>
                          <a:pt x="4" y="81"/>
                        </a:lnTo>
                        <a:lnTo>
                          <a:pt x="3" y="71"/>
                        </a:lnTo>
                        <a:lnTo>
                          <a:pt x="1" y="61"/>
                        </a:lnTo>
                        <a:lnTo>
                          <a:pt x="0" y="49"/>
                        </a:lnTo>
                        <a:lnTo>
                          <a:pt x="0" y="31"/>
                        </a:lnTo>
                        <a:lnTo>
                          <a:pt x="3" y="23"/>
                        </a:lnTo>
                        <a:lnTo>
                          <a:pt x="6" y="16"/>
                        </a:lnTo>
                        <a:lnTo>
                          <a:pt x="11" y="11"/>
                        </a:lnTo>
                        <a:lnTo>
                          <a:pt x="17" y="6"/>
                        </a:lnTo>
                        <a:lnTo>
                          <a:pt x="23" y="2"/>
                        </a:lnTo>
                        <a:lnTo>
                          <a:pt x="25" y="0"/>
                        </a:lnTo>
                        <a:lnTo>
                          <a:pt x="38" y="2"/>
                        </a:lnTo>
                        <a:lnTo>
                          <a:pt x="51" y="4"/>
                        </a:lnTo>
                        <a:lnTo>
                          <a:pt x="59" y="7"/>
                        </a:lnTo>
                        <a:lnTo>
                          <a:pt x="63" y="10"/>
                        </a:lnTo>
                        <a:lnTo>
                          <a:pt x="64" y="11"/>
                        </a:lnTo>
                        <a:lnTo>
                          <a:pt x="64" y="12"/>
                        </a:lnTo>
                        <a:lnTo>
                          <a:pt x="62" y="12"/>
                        </a:lnTo>
                        <a:lnTo>
                          <a:pt x="57" y="12"/>
                        </a:lnTo>
                        <a:close/>
                      </a:path>
                    </a:pathLst>
                  </a:custGeom>
                  <a:noFill/>
                  <a:ln w="0">
                    <a:solidFill>
                      <a:srgbClr val="FFFFFF"/>
                    </a:solidFill>
                    <a:prstDash val="solid"/>
                    <a:round/>
                    <a:headEnd/>
                    <a:tailEnd/>
                  </a:ln>
                </p:spPr>
                <p:txBody>
                  <a:bodyPr/>
                  <a:lstStyle/>
                  <a:p>
                    <a:endParaRPr lang="en-US" sz="1350" dirty="0"/>
                  </a:p>
                </p:txBody>
              </p:sp>
              <p:sp>
                <p:nvSpPr>
                  <p:cNvPr id="347" name="Freeform 191"/>
                  <p:cNvSpPr>
                    <a:spLocks/>
                  </p:cNvSpPr>
                  <p:nvPr/>
                </p:nvSpPr>
                <p:spPr bwMode="auto">
                  <a:xfrm>
                    <a:off x="2094" y="2707"/>
                    <a:ext cx="84" cy="80"/>
                  </a:xfrm>
                  <a:custGeom>
                    <a:avLst/>
                    <a:gdLst>
                      <a:gd name="T0" fmla="*/ 57 w 166"/>
                      <a:gd name="T1" fmla="*/ 12 h 161"/>
                      <a:gd name="T2" fmla="*/ 72 w 166"/>
                      <a:gd name="T3" fmla="*/ 18 h 161"/>
                      <a:gd name="T4" fmla="*/ 87 w 166"/>
                      <a:gd name="T5" fmla="*/ 22 h 161"/>
                      <a:gd name="T6" fmla="*/ 110 w 166"/>
                      <a:gd name="T7" fmla="*/ 32 h 161"/>
                      <a:gd name="T8" fmla="*/ 122 w 166"/>
                      <a:gd name="T9" fmla="*/ 39 h 161"/>
                      <a:gd name="T10" fmla="*/ 132 w 166"/>
                      <a:gd name="T11" fmla="*/ 49 h 161"/>
                      <a:gd name="T12" fmla="*/ 144 w 166"/>
                      <a:gd name="T13" fmla="*/ 59 h 161"/>
                      <a:gd name="T14" fmla="*/ 156 w 166"/>
                      <a:gd name="T15" fmla="*/ 73 h 161"/>
                      <a:gd name="T16" fmla="*/ 163 w 166"/>
                      <a:gd name="T17" fmla="*/ 98 h 161"/>
                      <a:gd name="T18" fmla="*/ 165 w 166"/>
                      <a:gd name="T19" fmla="*/ 111 h 161"/>
                      <a:gd name="T20" fmla="*/ 166 w 166"/>
                      <a:gd name="T21" fmla="*/ 124 h 161"/>
                      <a:gd name="T22" fmla="*/ 165 w 166"/>
                      <a:gd name="T23" fmla="*/ 136 h 161"/>
                      <a:gd name="T24" fmla="*/ 162 w 166"/>
                      <a:gd name="T25" fmla="*/ 146 h 161"/>
                      <a:gd name="T26" fmla="*/ 154 w 166"/>
                      <a:gd name="T27" fmla="*/ 154 h 161"/>
                      <a:gd name="T28" fmla="*/ 144 w 166"/>
                      <a:gd name="T29" fmla="*/ 161 h 161"/>
                      <a:gd name="T30" fmla="*/ 128 w 166"/>
                      <a:gd name="T31" fmla="*/ 160 h 161"/>
                      <a:gd name="T32" fmla="*/ 110 w 166"/>
                      <a:gd name="T33" fmla="*/ 158 h 161"/>
                      <a:gd name="T34" fmla="*/ 92 w 166"/>
                      <a:gd name="T35" fmla="*/ 157 h 161"/>
                      <a:gd name="T36" fmla="*/ 75 w 166"/>
                      <a:gd name="T37" fmla="*/ 154 h 161"/>
                      <a:gd name="T38" fmla="*/ 59 w 166"/>
                      <a:gd name="T39" fmla="*/ 150 h 161"/>
                      <a:gd name="T40" fmla="*/ 44 w 166"/>
                      <a:gd name="T41" fmla="*/ 144 h 161"/>
                      <a:gd name="T42" fmla="*/ 32 w 166"/>
                      <a:gd name="T43" fmla="*/ 136 h 161"/>
                      <a:gd name="T44" fmla="*/ 25 w 166"/>
                      <a:gd name="T45" fmla="*/ 125 h 161"/>
                      <a:gd name="T46" fmla="*/ 19 w 166"/>
                      <a:gd name="T47" fmla="*/ 114 h 161"/>
                      <a:gd name="T48" fmla="*/ 14 w 166"/>
                      <a:gd name="T49" fmla="*/ 105 h 161"/>
                      <a:gd name="T50" fmla="*/ 7 w 166"/>
                      <a:gd name="T51" fmla="*/ 89 h 161"/>
                      <a:gd name="T52" fmla="*/ 4 w 166"/>
                      <a:gd name="T53" fmla="*/ 81 h 161"/>
                      <a:gd name="T54" fmla="*/ 3 w 166"/>
                      <a:gd name="T55" fmla="*/ 71 h 161"/>
                      <a:gd name="T56" fmla="*/ 1 w 166"/>
                      <a:gd name="T57" fmla="*/ 61 h 161"/>
                      <a:gd name="T58" fmla="*/ 0 w 166"/>
                      <a:gd name="T59" fmla="*/ 49 h 161"/>
                      <a:gd name="T60" fmla="*/ 0 w 166"/>
                      <a:gd name="T61" fmla="*/ 31 h 161"/>
                      <a:gd name="T62" fmla="*/ 3 w 166"/>
                      <a:gd name="T63" fmla="*/ 23 h 161"/>
                      <a:gd name="T64" fmla="*/ 6 w 166"/>
                      <a:gd name="T65" fmla="*/ 16 h 161"/>
                      <a:gd name="T66" fmla="*/ 11 w 166"/>
                      <a:gd name="T67" fmla="*/ 11 h 161"/>
                      <a:gd name="T68" fmla="*/ 17 w 166"/>
                      <a:gd name="T69" fmla="*/ 6 h 161"/>
                      <a:gd name="T70" fmla="*/ 23 w 166"/>
                      <a:gd name="T71" fmla="*/ 2 h 161"/>
                      <a:gd name="T72" fmla="*/ 25 w 166"/>
                      <a:gd name="T73" fmla="*/ 0 h 161"/>
                      <a:gd name="T74" fmla="*/ 38 w 166"/>
                      <a:gd name="T75" fmla="*/ 2 h 161"/>
                      <a:gd name="T76" fmla="*/ 51 w 166"/>
                      <a:gd name="T77" fmla="*/ 4 h 161"/>
                      <a:gd name="T78" fmla="*/ 59 w 166"/>
                      <a:gd name="T79" fmla="*/ 7 h 161"/>
                      <a:gd name="T80" fmla="*/ 63 w 166"/>
                      <a:gd name="T81" fmla="*/ 10 h 161"/>
                      <a:gd name="T82" fmla="*/ 64 w 166"/>
                      <a:gd name="T83" fmla="*/ 11 h 161"/>
                      <a:gd name="T84" fmla="*/ 64 w 166"/>
                      <a:gd name="T85" fmla="*/ 12 h 161"/>
                      <a:gd name="T86" fmla="*/ 62 w 166"/>
                      <a:gd name="T87" fmla="*/ 12 h 161"/>
                      <a:gd name="T88" fmla="*/ 57 w 166"/>
                      <a:gd name="T89" fmla="*/ 12 h 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6"/>
                      <a:gd name="T136" fmla="*/ 0 h 161"/>
                      <a:gd name="T137" fmla="*/ 166 w 166"/>
                      <a:gd name="T138" fmla="*/ 161 h 1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6" h="161">
                        <a:moveTo>
                          <a:pt x="57" y="12"/>
                        </a:moveTo>
                        <a:lnTo>
                          <a:pt x="72" y="18"/>
                        </a:lnTo>
                        <a:lnTo>
                          <a:pt x="87" y="22"/>
                        </a:lnTo>
                        <a:lnTo>
                          <a:pt x="110" y="32"/>
                        </a:lnTo>
                        <a:lnTo>
                          <a:pt x="122" y="39"/>
                        </a:lnTo>
                        <a:lnTo>
                          <a:pt x="132" y="49"/>
                        </a:lnTo>
                        <a:lnTo>
                          <a:pt x="144" y="59"/>
                        </a:lnTo>
                        <a:lnTo>
                          <a:pt x="156" y="73"/>
                        </a:lnTo>
                        <a:lnTo>
                          <a:pt x="163" y="98"/>
                        </a:lnTo>
                        <a:lnTo>
                          <a:pt x="165" y="111"/>
                        </a:lnTo>
                        <a:lnTo>
                          <a:pt x="166" y="124"/>
                        </a:lnTo>
                        <a:lnTo>
                          <a:pt x="165" y="136"/>
                        </a:lnTo>
                        <a:lnTo>
                          <a:pt x="162" y="146"/>
                        </a:lnTo>
                        <a:lnTo>
                          <a:pt x="154" y="154"/>
                        </a:lnTo>
                        <a:lnTo>
                          <a:pt x="144" y="161"/>
                        </a:lnTo>
                        <a:lnTo>
                          <a:pt x="128" y="160"/>
                        </a:lnTo>
                        <a:lnTo>
                          <a:pt x="110" y="158"/>
                        </a:lnTo>
                        <a:lnTo>
                          <a:pt x="92" y="157"/>
                        </a:lnTo>
                        <a:lnTo>
                          <a:pt x="75" y="154"/>
                        </a:lnTo>
                        <a:lnTo>
                          <a:pt x="59" y="150"/>
                        </a:lnTo>
                        <a:lnTo>
                          <a:pt x="44" y="144"/>
                        </a:lnTo>
                        <a:lnTo>
                          <a:pt x="32" y="136"/>
                        </a:lnTo>
                        <a:lnTo>
                          <a:pt x="25" y="125"/>
                        </a:lnTo>
                        <a:lnTo>
                          <a:pt x="19" y="114"/>
                        </a:lnTo>
                        <a:lnTo>
                          <a:pt x="14" y="105"/>
                        </a:lnTo>
                        <a:lnTo>
                          <a:pt x="7" y="89"/>
                        </a:lnTo>
                        <a:lnTo>
                          <a:pt x="4" y="81"/>
                        </a:lnTo>
                        <a:lnTo>
                          <a:pt x="3" y="71"/>
                        </a:lnTo>
                        <a:lnTo>
                          <a:pt x="1" y="61"/>
                        </a:lnTo>
                        <a:lnTo>
                          <a:pt x="0" y="49"/>
                        </a:lnTo>
                        <a:lnTo>
                          <a:pt x="0" y="31"/>
                        </a:lnTo>
                        <a:lnTo>
                          <a:pt x="3" y="23"/>
                        </a:lnTo>
                        <a:lnTo>
                          <a:pt x="6" y="16"/>
                        </a:lnTo>
                        <a:lnTo>
                          <a:pt x="11" y="11"/>
                        </a:lnTo>
                        <a:lnTo>
                          <a:pt x="17" y="6"/>
                        </a:lnTo>
                        <a:lnTo>
                          <a:pt x="23" y="2"/>
                        </a:lnTo>
                        <a:lnTo>
                          <a:pt x="25" y="0"/>
                        </a:lnTo>
                        <a:lnTo>
                          <a:pt x="38" y="2"/>
                        </a:lnTo>
                        <a:lnTo>
                          <a:pt x="51" y="4"/>
                        </a:lnTo>
                        <a:lnTo>
                          <a:pt x="59" y="7"/>
                        </a:lnTo>
                        <a:lnTo>
                          <a:pt x="63" y="10"/>
                        </a:lnTo>
                        <a:lnTo>
                          <a:pt x="64" y="11"/>
                        </a:lnTo>
                        <a:lnTo>
                          <a:pt x="64" y="12"/>
                        </a:lnTo>
                        <a:lnTo>
                          <a:pt x="62" y="12"/>
                        </a:lnTo>
                        <a:lnTo>
                          <a:pt x="57" y="12"/>
                        </a:lnTo>
                        <a:close/>
                      </a:path>
                    </a:pathLst>
                  </a:custGeom>
                  <a:solidFill>
                    <a:srgbClr val="000000"/>
                  </a:solidFill>
                  <a:ln w="9525">
                    <a:noFill/>
                    <a:round/>
                    <a:headEnd/>
                    <a:tailEnd/>
                  </a:ln>
                </p:spPr>
                <p:txBody>
                  <a:bodyPr/>
                  <a:lstStyle/>
                  <a:p>
                    <a:endParaRPr lang="en-US" sz="1350" dirty="0"/>
                  </a:p>
                </p:txBody>
              </p:sp>
              <p:pic>
                <p:nvPicPr>
                  <p:cNvPr id="348" name="Picture 192"/>
                  <p:cNvPicPr>
                    <a:picLocks noChangeAspect="1" noChangeArrowheads="1"/>
                  </p:cNvPicPr>
                  <p:nvPr/>
                </p:nvPicPr>
                <p:blipFill>
                  <a:blip r:embed="rId22" cstate="screen"/>
                  <a:srcRect/>
                  <a:stretch>
                    <a:fillRect/>
                  </a:stretch>
                </p:blipFill>
                <p:spPr bwMode="auto">
                  <a:xfrm>
                    <a:off x="2094" y="2707"/>
                    <a:ext cx="84" cy="82"/>
                  </a:xfrm>
                  <a:prstGeom prst="rect">
                    <a:avLst/>
                  </a:prstGeom>
                  <a:noFill/>
                  <a:ln w="9525">
                    <a:noFill/>
                    <a:miter lim="800000"/>
                    <a:headEnd/>
                    <a:tailEnd/>
                  </a:ln>
                </p:spPr>
              </p:pic>
            </p:grpSp>
            <p:sp>
              <p:nvSpPr>
                <p:cNvPr id="344" name="Freeform 193"/>
                <p:cNvSpPr>
                  <a:spLocks/>
                </p:cNvSpPr>
                <p:nvPr/>
              </p:nvSpPr>
              <p:spPr bwMode="auto">
                <a:xfrm>
                  <a:off x="2094" y="2707"/>
                  <a:ext cx="84" cy="80"/>
                </a:xfrm>
                <a:custGeom>
                  <a:avLst/>
                  <a:gdLst>
                    <a:gd name="T0" fmla="*/ 57 w 166"/>
                    <a:gd name="T1" fmla="*/ 12 h 161"/>
                    <a:gd name="T2" fmla="*/ 72 w 166"/>
                    <a:gd name="T3" fmla="*/ 18 h 161"/>
                    <a:gd name="T4" fmla="*/ 87 w 166"/>
                    <a:gd name="T5" fmla="*/ 22 h 161"/>
                    <a:gd name="T6" fmla="*/ 110 w 166"/>
                    <a:gd name="T7" fmla="*/ 32 h 161"/>
                    <a:gd name="T8" fmla="*/ 122 w 166"/>
                    <a:gd name="T9" fmla="*/ 39 h 161"/>
                    <a:gd name="T10" fmla="*/ 132 w 166"/>
                    <a:gd name="T11" fmla="*/ 49 h 161"/>
                    <a:gd name="T12" fmla="*/ 144 w 166"/>
                    <a:gd name="T13" fmla="*/ 59 h 161"/>
                    <a:gd name="T14" fmla="*/ 156 w 166"/>
                    <a:gd name="T15" fmla="*/ 73 h 161"/>
                    <a:gd name="T16" fmla="*/ 163 w 166"/>
                    <a:gd name="T17" fmla="*/ 98 h 161"/>
                    <a:gd name="T18" fmla="*/ 165 w 166"/>
                    <a:gd name="T19" fmla="*/ 111 h 161"/>
                    <a:gd name="T20" fmla="*/ 166 w 166"/>
                    <a:gd name="T21" fmla="*/ 124 h 161"/>
                    <a:gd name="T22" fmla="*/ 165 w 166"/>
                    <a:gd name="T23" fmla="*/ 136 h 161"/>
                    <a:gd name="T24" fmla="*/ 162 w 166"/>
                    <a:gd name="T25" fmla="*/ 146 h 161"/>
                    <a:gd name="T26" fmla="*/ 154 w 166"/>
                    <a:gd name="T27" fmla="*/ 154 h 161"/>
                    <a:gd name="T28" fmla="*/ 144 w 166"/>
                    <a:gd name="T29" fmla="*/ 161 h 161"/>
                    <a:gd name="T30" fmla="*/ 128 w 166"/>
                    <a:gd name="T31" fmla="*/ 160 h 161"/>
                    <a:gd name="T32" fmla="*/ 110 w 166"/>
                    <a:gd name="T33" fmla="*/ 158 h 161"/>
                    <a:gd name="T34" fmla="*/ 92 w 166"/>
                    <a:gd name="T35" fmla="*/ 157 h 161"/>
                    <a:gd name="T36" fmla="*/ 75 w 166"/>
                    <a:gd name="T37" fmla="*/ 154 h 161"/>
                    <a:gd name="T38" fmla="*/ 59 w 166"/>
                    <a:gd name="T39" fmla="*/ 150 h 161"/>
                    <a:gd name="T40" fmla="*/ 44 w 166"/>
                    <a:gd name="T41" fmla="*/ 144 h 161"/>
                    <a:gd name="T42" fmla="*/ 32 w 166"/>
                    <a:gd name="T43" fmla="*/ 136 h 161"/>
                    <a:gd name="T44" fmla="*/ 25 w 166"/>
                    <a:gd name="T45" fmla="*/ 125 h 161"/>
                    <a:gd name="T46" fmla="*/ 19 w 166"/>
                    <a:gd name="T47" fmla="*/ 114 h 161"/>
                    <a:gd name="T48" fmla="*/ 14 w 166"/>
                    <a:gd name="T49" fmla="*/ 105 h 161"/>
                    <a:gd name="T50" fmla="*/ 7 w 166"/>
                    <a:gd name="T51" fmla="*/ 89 h 161"/>
                    <a:gd name="T52" fmla="*/ 4 w 166"/>
                    <a:gd name="T53" fmla="*/ 81 h 161"/>
                    <a:gd name="T54" fmla="*/ 3 w 166"/>
                    <a:gd name="T55" fmla="*/ 71 h 161"/>
                    <a:gd name="T56" fmla="*/ 1 w 166"/>
                    <a:gd name="T57" fmla="*/ 61 h 161"/>
                    <a:gd name="T58" fmla="*/ 0 w 166"/>
                    <a:gd name="T59" fmla="*/ 49 h 161"/>
                    <a:gd name="T60" fmla="*/ 0 w 166"/>
                    <a:gd name="T61" fmla="*/ 31 h 161"/>
                    <a:gd name="T62" fmla="*/ 3 w 166"/>
                    <a:gd name="T63" fmla="*/ 23 h 161"/>
                    <a:gd name="T64" fmla="*/ 6 w 166"/>
                    <a:gd name="T65" fmla="*/ 16 h 161"/>
                    <a:gd name="T66" fmla="*/ 11 w 166"/>
                    <a:gd name="T67" fmla="*/ 11 h 161"/>
                    <a:gd name="T68" fmla="*/ 17 w 166"/>
                    <a:gd name="T69" fmla="*/ 6 h 161"/>
                    <a:gd name="T70" fmla="*/ 23 w 166"/>
                    <a:gd name="T71" fmla="*/ 2 h 161"/>
                    <a:gd name="T72" fmla="*/ 25 w 166"/>
                    <a:gd name="T73" fmla="*/ 0 h 161"/>
                    <a:gd name="T74" fmla="*/ 38 w 166"/>
                    <a:gd name="T75" fmla="*/ 2 h 161"/>
                    <a:gd name="T76" fmla="*/ 51 w 166"/>
                    <a:gd name="T77" fmla="*/ 4 h 161"/>
                    <a:gd name="T78" fmla="*/ 59 w 166"/>
                    <a:gd name="T79" fmla="*/ 7 h 161"/>
                    <a:gd name="T80" fmla="*/ 63 w 166"/>
                    <a:gd name="T81" fmla="*/ 10 h 161"/>
                    <a:gd name="T82" fmla="*/ 64 w 166"/>
                    <a:gd name="T83" fmla="*/ 11 h 161"/>
                    <a:gd name="T84" fmla="*/ 64 w 166"/>
                    <a:gd name="T85" fmla="*/ 12 h 161"/>
                    <a:gd name="T86" fmla="*/ 62 w 166"/>
                    <a:gd name="T87" fmla="*/ 12 h 161"/>
                    <a:gd name="T88" fmla="*/ 57 w 166"/>
                    <a:gd name="T89" fmla="*/ 12 h 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6"/>
                    <a:gd name="T136" fmla="*/ 0 h 161"/>
                    <a:gd name="T137" fmla="*/ 166 w 166"/>
                    <a:gd name="T138" fmla="*/ 161 h 1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6" h="161">
                      <a:moveTo>
                        <a:pt x="57" y="12"/>
                      </a:moveTo>
                      <a:lnTo>
                        <a:pt x="72" y="18"/>
                      </a:lnTo>
                      <a:lnTo>
                        <a:pt x="87" y="22"/>
                      </a:lnTo>
                      <a:lnTo>
                        <a:pt x="110" y="32"/>
                      </a:lnTo>
                      <a:lnTo>
                        <a:pt x="122" y="39"/>
                      </a:lnTo>
                      <a:lnTo>
                        <a:pt x="132" y="49"/>
                      </a:lnTo>
                      <a:lnTo>
                        <a:pt x="144" y="59"/>
                      </a:lnTo>
                      <a:lnTo>
                        <a:pt x="156" y="73"/>
                      </a:lnTo>
                      <a:lnTo>
                        <a:pt x="163" y="98"/>
                      </a:lnTo>
                      <a:lnTo>
                        <a:pt x="165" y="111"/>
                      </a:lnTo>
                      <a:lnTo>
                        <a:pt x="166" y="124"/>
                      </a:lnTo>
                      <a:lnTo>
                        <a:pt x="165" y="136"/>
                      </a:lnTo>
                      <a:lnTo>
                        <a:pt x="162" y="146"/>
                      </a:lnTo>
                      <a:lnTo>
                        <a:pt x="154" y="154"/>
                      </a:lnTo>
                      <a:lnTo>
                        <a:pt x="144" y="161"/>
                      </a:lnTo>
                      <a:lnTo>
                        <a:pt x="128" y="160"/>
                      </a:lnTo>
                      <a:lnTo>
                        <a:pt x="110" y="158"/>
                      </a:lnTo>
                      <a:lnTo>
                        <a:pt x="92" y="157"/>
                      </a:lnTo>
                      <a:lnTo>
                        <a:pt x="75" y="154"/>
                      </a:lnTo>
                      <a:lnTo>
                        <a:pt x="59" y="150"/>
                      </a:lnTo>
                      <a:lnTo>
                        <a:pt x="44" y="144"/>
                      </a:lnTo>
                      <a:lnTo>
                        <a:pt x="32" y="136"/>
                      </a:lnTo>
                      <a:lnTo>
                        <a:pt x="25" y="125"/>
                      </a:lnTo>
                      <a:lnTo>
                        <a:pt x="19" y="114"/>
                      </a:lnTo>
                      <a:lnTo>
                        <a:pt x="14" y="105"/>
                      </a:lnTo>
                      <a:lnTo>
                        <a:pt x="7" y="89"/>
                      </a:lnTo>
                      <a:lnTo>
                        <a:pt x="4" y="81"/>
                      </a:lnTo>
                      <a:lnTo>
                        <a:pt x="3" y="71"/>
                      </a:lnTo>
                      <a:lnTo>
                        <a:pt x="1" y="61"/>
                      </a:lnTo>
                      <a:lnTo>
                        <a:pt x="0" y="49"/>
                      </a:lnTo>
                      <a:lnTo>
                        <a:pt x="0" y="31"/>
                      </a:lnTo>
                      <a:lnTo>
                        <a:pt x="3" y="23"/>
                      </a:lnTo>
                      <a:lnTo>
                        <a:pt x="6" y="16"/>
                      </a:lnTo>
                      <a:lnTo>
                        <a:pt x="11" y="11"/>
                      </a:lnTo>
                      <a:lnTo>
                        <a:pt x="17" y="6"/>
                      </a:lnTo>
                      <a:lnTo>
                        <a:pt x="23" y="2"/>
                      </a:lnTo>
                      <a:lnTo>
                        <a:pt x="25" y="0"/>
                      </a:lnTo>
                      <a:lnTo>
                        <a:pt x="38" y="2"/>
                      </a:lnTo>
                      <a:lnTo>
                        <a:pt x="51" y="4"/>
                      </a:lnTo>
                      <a:lnTo>
                        <a:pt x="59" y="7"/>
                      </a:lnTo>
                      <a:lnTo>
                        <a:pt x="63" y="10"/>
                      </a:lnTo>
                      <a:lnTo>
                        <a:pt x="64" y="11"/>
                      </a:lnTo>
                      <a:lnTo>
                        <a:pt x="64" y="12"/>
                      </a:lnTo>
                      <a:lnTo>
                        <a:pt x="62" y="12"/>
                      </a:lnTo>
                      <a:lnTo>
                        <a:pt x="57" y="12"/>
                      </a:lnTo>
                      <a:close/>
                    </a:path>
                  </a:pathLst>
                </a:custGeom>
                <a:noFill/>
                <a:ln w="6350">
                  <a:solidFill>
                    <a:srgbClr val="000000"/>
                  </a:solidFill>
                  <a:prstDash val="solid"/>
                  <a:round/>
                  <a:headEnd/>
                  <a:tailEnd/>
                </a:ln>
              </p:spPr>
              <p:txBody>
                <a:bodyPr/>
                <a:lstStyle/>
                <a:p>
                  <a:endParaRPr lang="en-US" sz="1350" dirty="0"/>
                </a:p>
              </p:txBody>
            </p:sp>
          </p:grpSp>
          <p:grpSp>
            <p:nvGrpSpPr>
              <p:cNvPr id="60" name="Group 194"/>
              <p:cNvGrpSpPr>
                <a:grpSpLocks/>
              </p:cNvGrpSpPr>
              <p:nvPr/>
            </p:nvGrpSpPr>
            <p:grpSpPr bwMode="auto">
              <a:xfrm>
                <a:off x="1859" y="2997"/>
                <a:ext cx="213" cy="84"/>
                <a:chOff x="1859" y="2997"/>
                <a:chExt cx="213" cy="84"/>
              </a:xfrm>
            </p:grpSpPr>
            <p:grpSp>
              <p:nvGrpSpPr>
                <p:cNvPr id="337" name="Group 195"/>
                <p:cNvGrpSpPr>
                  <a:grpSpLocks/>
                </p:cNvGrpSpPr>
                <p:nvPr/>
              </p:nvGrpSpPr>
              <p:grpSpPr bwMode="auto">
                <a:xfrm>
                  <a:off x="1859" y="2997"/>
                  <a:ext cx="213" cy="84"/>
                  <a:chOff x="1859" y="2997"/>
                  <a:chExt cx="213" cy="84"/>
                </a:xfrm>
              </p:grpSpPr>
              <p:pic>
                <p:nvPicPr>
                  <p:cNvPr id="339" name="Picture 196"/>
                  <p:cNvPicPr>
                    <a:picLocks noChangeAspect="1" noChangeArrowheads="1"/>
                  </p:cNvPicPr>
                  <p:nvPr/>
                </p:nvPicPr>
                <p:blipFill>
                  <a:blip r:embed="rId23" cstate="screen"/>
                  <a:srcRect/>
                  <a:stretch>
                    <a:fillRect/>
                  </a:stretch>
                </p:blipFill>
                <p:spPr bwMode="auto">
                  <a:xfrm>
                    <a:off x="1859" y="2997"/>
                    <a:ext cx="213" cy="84"/>
                  </a:xfrm>
                  <a:prstGeom prst="rect">
                    <a:avLst/>
                  </a:prstGeom>
                  <a:noFill/>
                  <a:ln w="9525">
                    <a:noFill/>
                    <a:miter lim="800000"/>
                    <a:headEnd/>
                    <a:tailEnd/>
                  </a:ln>
                </p:spPr>
              </p:pic>
              <p:sp>
                <p:nvSpPr>
                  <p:cNvPr id="340" name="Freeform 197"/>
                  <p:cNvSpPr>
                    <a:spLocks/>
                  </p:cNvSpPr>
                  <p:nvPr/>
                </p:nvSpPr>
                <p:spPr bwMode="auto">
                  <a:xfrm>
                    <a:off x="1859" y="2998"/>
                    <a:ext cx="212" cy="82"/>
                  </a:xfrm>
                  <a:custGeom>
                    <a:avLst/>
                    <a:gdLst>
                      <a:gd name="T0" fmla="*/ 3 w 423"/>
                      <a:gd name="T1" fmla="*/ 35 h 163"/>
                      <a:gd name="T2" fmla="*/ 12 w 423"/>
                      <a:gd name="T3" fmla="*/ 48 h 163"/>
                      <a:gd name="T4" fmla="*/ 29 w 423"/>
                      <a:gd name="T5" fmla="*/ 75 h 163"/>
                      <a:gd name="T6" fmla="*/ 57 w 423"/>
                      <a:gd name="T7" fmla="*/ 116 h 163"/>
                      <a:gd name="T8" fmla="*/ 78 w 423"/>
                      <a:gd name="T9" fmla="*/ 140 h 163"/>
                      <a:gd name="T10" fmla="*/ 88 w 423"/>
                      <a:gd name="T11" fmla="*/ 151 h 163"/>
                      <a:gd name="T12" fmla="*/ 103 w 423"/>
                      <a:gd name="T13" fmla="*/ 156 h 163"/>
                      <a:gd name="T14" fmla="*/ 137 w 423"/>
                      <a:gd name="T15" fmla="*/ 160 h 163"/>
                      <a:gd name="T16" fmla="*/ 187 w 423"/>
                      <a:gd name="T17" fmla="*/ 163 h 163"/>
                      <a:gd name="T18" fmla="*/ 286 w 423"/>
                      <a:gd name="T19" fmla="*/ 163 h 163"/>
                      <a:gd name="T20" fmla="*/ 355 w 423"/>
                      <a:gd name="T21" fmla="*/ 158 h 163"/>
                      <a:gd name="T22" fmla="*/ 389 w 423"/>
                      <a:gd name="T23" fmla="*/ 148 h 163"/>
                      <a:gd name="T24" fmla="*/ 408 w 423"/>
                      <a:gd name="T25" fmla="*/ 132 h 163"/>
                      <a:gd name="T26" fmla="*/ 418 w 423"/>
                      <a:gd name="T27" fmla="*/ 115 h 163"/>
                      <a:gd name="T28" fmla="*/ 423 w 423"/>
                      <a:gd name="T29" fmla="*/ 103 h 163"/>
                      <a:gd name="T30" fmla="*/ 418 w 423"/>
                      <a:gd name="T31" fmla="*/ 91 h 163"/>
                      <a:gd name="T32" fmla="*/ 408 w 423"/>
                      <a:gd name="T33" fmla="*/ 67 h 163"/>
                      <a:gd name="T34" fmla="*/ 399 w 423"/>
                      <a:gd name="T35" fmla="*/ 57 h 163"/>
                      <a:gd name="T36" fmla="*/ 374 w 423"/>
                      <a:gd name="T37" fmla="*/ 40 h 163"/>
                      <a:gd name="T38" fmla="*/ 343 w 423"/>
                      <a:gd name="T39" fmla="*/ 23 h 163"/>
                      <a:gd name="T40" fmla="*/ 317 w 423"/>
                      <a:gd name="T41" fmla="*/ 9 h 163"/>
                      <a:gd name="T42" fmla="*/ 306 w 423"/>
                      <a:gd name="T43" fmla="*/ 4 h 163"/>
                      <a:gd name="T44" fmla="*/ 275 w 423"/>
                      <a:gd name="T45" fmla="*/ 5 h 163"/>
                      <a:gd name="T46" fmla="*/ 224 w 423"/>
                      <a:gd name="T47" fmla="*/ 5 h 163"/>
                      <a:gd name="T48" fmla="*/ 178 w 423"/>
                      <a:gd name="T49" fmla="*/ 5 h 163"/>
                      <a:gd name="T50" fmla="*/ 138 w 423"/>
                      <a:gd name="T51" fmla="*/ 5 h 163"/>
                      <a:gd name="T52" fmla="*/ 91 w 423"/>
                      <a:gd name="T53" fmla="*/ 2 h 163"/>
                      <a:gd name="T54" fmla="*/ 47 w 423"/>
                      <a:gd name="T55" fmla="*/ 1 h 163"/>
                      <a:gd name="T56" fmla="*/ 20 w 423"/>
                      <a:gd name="T57" fmla="*/ 0 h 163"/>
                      <a:gd name="T58" fmla="*/ 6 w 423"/>
                      <a:gd name="T59" fmla="*/ 1 h 163"/>
                      <a:gd name="T60" fmla="*/ 0 w 423"/>
                      <a:gd name="T61" fmla="*/ 8 h 163"/>
                      <a:gd name="T62" fmla="*/ 0 w 423"/>
                      <a:gd name="T63" fmla="*/ 21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3"/>
                      <a:gd name="T97" fmla="*/ 0 h 163"/>
                      <a:gd name="T98" fmla="*/ 423 w 423"/>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3" h="163">
                        <a:moveTo>
                          <a:pt x="0" y="31"/>
                        </a:moveTo>
                        <a:lnTo>
                          <a:pt x="3" y="35"/>
                        </a:lnTo>
                        <a:lnTo>
                          <a:pt x="7" y="40"/>
                        </a:lnTo>
                        <a:lnTo>
                          <a:pt x="12" y="48"/>
                        </a:lnTo>
                        <a:lnTo>
                          <a:pt x="18" y="56"/>
                        </a:lnTo>
                        <a:lnTo>
                          <a:pt x="29" y="75"/>
                        </a:lnTo>
                        <a:lnTo>
                          <a:pt x="44" y="96"/>
                        </a:lnTo>
                        <a:lnTo>
                          <a:pt x="57" y="116"/>
                        </a:lnTo>
                        <a:lnTo>
                          <a:pt x="71" y="134"/>
                        </a:lnTo>
                        <a:lnTo>
                          <a:pt x="78" y="140"/>
                        </a:lnTo>
                        <a:lnTo>
                          <a:pt x="82" y="147"/>
                        </a:lnTo>
                        <a:lnTo>
                          <a:pt x="88" y="151"/>
                        </a:lnTo>
                        <a:lnTo>
                          <a:pt x="93" y="154"/>
                        </a:lnTo>
                        <a:lnTo>
                          <a:pt x="103" y="156"/>
                        </a:lnTo>
                        <a:lnTo>
                          <a:pt x="113" y="159"/>
                        </a:lnTo>
                        <a:lnTo>
                          <a:pt x="137" y="160"/>
                        </a:lnTo>
                        <a:lnTo>
                          <a:pt x="162" y="162"/>
                        </a:lnTo>
                        <a:lnTo>
                          <a:pt x="187" y="163"/>
                        </a:lnTo>
                        <a:lnTo>
                          <a:pt x="236" y="163"/>
                        </a:lnTo>
                        <a:lnTo>
                          <a:pt x="286" y="163"/>
                        </a:lnTo>
                        <a:lnTo>
                          <a:pt x="333" y="160"/>
                        </a:lnTo>
                        <a:lnTo>
                          <a:pt x="355" y="158"/>
                        </a:lnTo>
                        <a:lnTo>
                          <a:pt x="375" y="154"/>
                        </a:lnTo>
                        <a:lnTo>
                          <a:pt x="389" y="148"/>
                        </a:lnTo>
                        <a:lnTo>
                          <a:pt x="399" y="142"/>
                        </a:lnTo>
                        <a:lnTo>
                          <a:pt x="408" y="132"/>
                        </a:lnTo>
                        <a:lnTo>
                          <a:pt x="414" y="124"/>
                        </a:lnTo>
                        <a:lnTo>
                          <a:pt x="418" y="115"/>
                        </a:lnTo>
                        <a:lnTo>
                          <a:pt x="421" y="108"/>
                        </a:lnTo>
                        <a:lnTo>
                          <a:pt x="423" y="103"/>
                        </a:lnTo>
                        <a:lnTo>
                          <a:pt x="423" y="102"/>
                        </a:lnTo>
                        <a:lnTo>
                          <a:pt x="418" y="91"/>
                        </a:lnTo>
                        <a:lnTo>
                          <a:pt x="414" y="79"/>
                        </a:lnTo>
                        <a:lnTo>
                          <a:pt x="408" y="67"/>
                        </a:lnTo>
                        <a:lnTo>
                          <a:pt x="405" y="63"/>
                        </a:lnTo>
                        <a:lnTo>
                          <a:pt x="399" y="57"/>
                        </a:lnTo>
                        <a:lnTo>
                          <a:pt x="389" y="49"/>
                        </a:lnTo>
                        <a:lnTo>
                          <a:pt x="374" y="40"/>
                        </a:lnTo>
                        <a:lnTo>
                          <a:pt x="359" y="32"/>
                        </a:lnTo>
                        <a:lnTo>
                          <a:pt x="343" y="23"/>
                        </a:lnTo>
                        <a:lnTo>
                          <a:pt x="328" y="16"/>
                        </a:lnTo>
                        <a:lnTo>
                          <a:pt x="317" y="9"/>
                        </a:lnTo>
                        <a:lnTo>
                          <a:pt x="308" y="5"/>
                        </a:lnTo>
                        <a:lnTo>
                          <a:pt x="306" y="4"/>
                        </a:lnTo>
                        <a:lnTo>
                          <a:pt x="305" y="4"/>
                        </a:lnTo>
                        <a:lnTo>
                          <a:pt x="275" y="5"/>
                        </a:lnTo>
                        <a:lnTo>
                          <a:pt x="249" y="5"/>
                        </a:lnTo>
                        <a:lnTo>
                          <a:pt x="224" y="5"/>
                        </a:lnTo>
                        <a:lnTo>
                          <a:pt x="200" y="5"/>
                        </a:lnTo>
                        <a:lnTo>
                          <a:pt x="178" y="5"/>
                        </a:lnTo>
                        <a:lnTo>
                          <a:pt x="157" y="5"/>
                        </a:lnTo>
                        <a:lnTo>
                          <a:pt x="138" y="5"/>
                        </a:lnTo>
                        <a:lnTo>
                          <a:pt x="122" y="4"/>
                        </a:lnTo>
                        <a:lnTo>
                          <a:pt x="91" y="2"/>
                        </a:lnTo>
                        <a:lnTo>
                          <a:pt x="68" y="1"/>
                        </a:lnTo>
                        <a:lnTo>
                          <a:pt x="47" y="1"/>
                        </a:lnTo>
                        <a:lnTo>
                          <a:pt x="32" y="0"/>
                        </a:lnTo>
                        <a:lnTo>
                          <a:pt x="20" y="0"/>
                        </a:lnTo>
                        <a:lnTo>
                          <a:pt x="12" y="0"/>
                        </a:lnTo>
                        <a:lnTo>
                          <a:pt x="6" y="1"/>
                        </a:lnTo>
                        <a:lnTo>
                          <a:pt x="3" y="4"/>
                        </a:lnTo>
                        <a:lnTo>
                          <a:pt x="0" y="8"/>
                        </a:lnTo>
                        <a:lnTo>
                          <a:pt x="0" y="13"/>
                        </a:lnTo>
                        <a:lnTo>
                          <a:pt x="0" y="21"/>
                        </a:lnTo>
                        <a:lnTo>
                          <a:pt x="0" y="31"/>
                        </a:lnTo>
                        <a:close/>
                      </a:path>
                    </a:pathLst>
                  </a:custGeom>
                  <a:noFill/>
                  <a:ln w="0">
                    <a:solidFill>
                      <a:srgbClr val="FFFFFF"/>
                    </a:solidFill>
                    <a:prstDash val="solid"/>
                    <a:round/>
                    <a:headEnd/>
                    <a:tailEnd/>
                  </a:ln>
                </p:spPr>
                <p:txBody>
                  <a:bodyPr/>
                  <a:lstStyle/>
                  <a:p>
                    <a:endParaRPr lang="en-US" sz="1350" dirty="0"/>
                  </a:p>
                </p:txBody>
              </p:sp>
              <p:sp>
                <p:nvSpPr>
                  <p:cNvPr id="341" name="Freeform 198"/>
                  <p:cNvSpPr>
                    <a:spLocks/>
                  </p:cNvSpPr>
                  <p:nvPr/>
                </p:nvSpPr>
                <p:spPr bwMode="auto">
                  <a:xfrm>
                    <a:off x="1859" y="2998"/>
                    <a:ext cx="212" cy="82"/>
                  </a:xfrm>
                  <a:custGeom>
                    <a:avLst/>
                    <a:gdLst>
                      <a:gd name="T0" fmla="*/ 3 w 423"/>
                      <a:gd name="T1" fmla="*/ 35 h 163"/>
                      <a:gd name="T2" fmla="*/ 12 w 423"/>
                      <a:gd name="T3" fmla="*/ 48 h 163"/>
                      <a:gd name="T4" fmla="*/ 29 w 423"/>
                      <a:gd name="T5" fmla="*/ 75 h 163"/>
                      <a:gd name="T6" fmla="*/ 57 w 423"/>
                      <a:gd name="T7" fmla="*/ 116 h 163"/>
                      <a:gd name="T8" fmla="*/ 78 w 423"/>
                      <a:gd name="T9" fmla="*/ 140 h 163"/>
                      <a:gd name="T10" fmla="*/ 88 w 423"/>
                      <a:gd name="T11" fmla="*/ 151 h 163"/>
                      <a:gd name="T12" fmla="*/ 103 w 423"/>
                      <a:gd name="T13" fmla="*/ 156 h 163"/>
                      <a:gd name="T14" fmla="*/ 137 w 423"/>
                      <a:gd name="T15" fmla="*/ 160 h 163"/>
                      <a:gd name="T16" fmla="*/ 187 w 423"/>
                      <a:gd name="T17" fmla="*/ 163 h 163"/>
                      <a:gd name="T18" fmla="*/ 286 w 423"/>
                      <a:gd name="T19" fmla="*/ 163 h 163"/>
                      <a:gd name="T20" fmla="*/ 355 w 423"/>
                      <a:gd name="T21" fmla="*/ 158 h 163"/>
                      <a:gd name="T22" fmla="*/ 389 w 423"/>
                      <a:gd name="T23" fmla="*/ 148 h 163"/>
                      <a:gd name="T24" fmla="*/ 408 w 423"/>
                      <a:gd name="T25" fmla="*/ 132 h 163"/>
                      <a:gd name="T26" fmla="*/ 418 w 423"/>
                      <a:gd name="T27" fmla="*/ 115 h 163"/>
                      <a:gd name="T28" fmla="*/ 423 w 423"/>
                      <a:gd name="T29" fmla="*/ 103 h 163"/>
                      <a:gd name="T30" fmla="*/ 418 w 423"/>
                      <a:gd name="T31" fmla="*/ 91 h 163"/>
                      <a:gd name="T32" fmla="*/ 408 w 423"/>
                      <a:gd name="T33" fmla="*/ 67 h 163"/>
                      <a:gd name="T34" fmla="*/ 399 w 423"/>
                      <a:gd name="T35" fmla="*/ 57 h 163"/>
                      <a:gd name="T36" fmla="*/ 374 w 423"/>
                      <a:gd name="T37" fmla="*/ 40 h 163"/>
                      <a:gd name="T38" fmla="*/ 343 w 423"/>
                      <a:gd name="T39" fmla="*/ 23 h 163"/>
                      <a:gd name="T40" fmla="*/ 317 w 423"/>
                      <a:gd name="T41" fmla="*/ 9 h 163"/>
                      <a:gd name="T42" fmla="*/ 306 w 423"/>
                      <a:gd name="T43" fmla="*/ 4 h 163"/>
                      <a:gd name="T44" fmla="*/ 275 w 423"/>
                      <a:gd name="T45" fmla="*/ 5 h 163"/>
                      <a:gd name="T46" fmla="*/ 224 w 423"/>
                      <a:gd name="T47" fmla="*/ 5 h 163"/>
                      <a:gd name="T48" fmla="*/ 178 w 423"/>
                      <a:gd name="T49" fmla="*/ 5 h 163"/>
                      <a:gd name="T50" fmla="*/ 138 w 423"/>
                      <a:gd name="T51" fmla="*/ 5 h 163"/>
                      <a:gd name="T52" fmla="*/ 91 w 423"/>
                      <a:gd name="T53" fmla="*/ 2 h 163"/>
                      <a:gd name="T54" fmla="*/ 47 w 423"/>
                      <a:gd name="T55" fmla="*/ 1 h 163"/>
                      <a:gd name="T56" fmla="*/ 20 w 423"/>
                      <a:gd name="T57" fmla="*/ 0 h 163"/>
                      <a:gd name="T58" fmla="*/ 6 w 423"/>
                      <a:gd name="T59" fmla="*/ 1 h 163"/>
                      <a:gd name="T60" fmla="*/ 0 w 423"/>
                      <a:gd name="T61" fmla="*/ 8 h 163"/>
                      <a:gd name="T62" fmla="*/ 0 w 423"/>
                      <a:gd name="T63" fmla="*/ 21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3"/>
                      <a:gd name="T97" fmla="*/ 0 h 163"/>
                      <a:gd name="T98" fmla="*/ 423 w 423"/>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3" h="163">
                        <a:moveTo>
                          <a:pt x="0" y="31"/>
                        </a:moveTo>
                        <a:lnTo>
                          <a:pt x="3" y="35"/>
                        </a:lnTo>
                        <a:lnTo>
                          <a:pt x="7" y="40"/>
                        </a:lnTo>
                        <a:lnTo>
                          <a:pt x="12" y="48"/>
                        </a:lnTo>
                        <a:lnTo>
                          <a:pt x="18" y="56"/>
                        </a:lnTo>
                        <a:lnTo>
                          <a:pt x="29" y="75"/>
                        </a:lnTo>
                        <a:lnTo>
                          <a:pt x="44" y="96"/>
                        </a:lnTo>
                        <a:lnTo>
                          <a:pt x="57" y="116"/>
                        </a:lnTo>
                        <a:lnTo>
                          <a:pt x="71" y="134"/>
                        </a:lnTo>
                        <a:lnTo>
                          <a:pt x="78" y="140"/>
                        </a:lnTo>
                        <a:lnTo>
                          <a:pt x="82" y="147"/>
                        </a:lnTo>
                        <a:lnTo>
                          <a:pt x="88" y="151"/>
                        </a:lnTo>
                        <a:lnTo>
                          <a:pt x="93" y="154"/>
                        </a:lnTo>
                        <a:lnTo>
                          <a:pt x="103" y="156"/>
                        </a:lnTo>
                        <a:lnTo>
                          <a:pt x="113" y="159"/>
                        </a:lnTo>
                        <a:lnTo>
                          <a:pt x="137" y="160"/>
                        </a:lnTo>
                        <a:lnTo>
                          <a:pt x="162" y="162"/>
                        </a:lnTo>
                        <a:lnTo>
                          <a:pt x="187" y="163"/>
                        </a:lnTo>
                        <a:lnTo>
                          <a:pt x="236" y="163"/>
                        </a:lnTo>
                        <a:lnTo>
                          <a:pt x="286" y="163"/>
                        </a:lnTo>
                        <a:lnTo>
                          <a:pt x="333" y="160"/>
                        </a:lnTo>
                        <a:lnTo>
                          <a:pt x="355" y="158"/>
                        </a:lnTo>
                        <a:lnTo>
                          <a:pt x="375" y="154"/>
                        </a:lnTo>
                        <a:lnTo>
                          <a:pt x="389" y="148"/>
                        </a:lnTo>
                        <a:lnTo>
                          <a:pt x="399" y="142"/>
                        </a:lnTo>
                        <a:lnTo>
                          <a:pt x="408" y="132"/>
                        </a:lnTo>
                        <a:lnTo>
                          <a:pt x="414" y="124"/>
                        </a:lnTo>
                        <a:lnTo>
                          <a:pt x="418" y="115"/>
                        </a:lnTo>
                        <a:lnTo>
                          <a:pt x="421" y="108"/>
                        </a:lnTo>
                        <a:lnTo>
                          <a:pt x="423" y="103"/>
                        </a:lnTo>
                        <a:lnTo>
                          <a:pt x="423" y="102"/>
                        </a:lnTo>
                        <a:lnTo>
                          <a:pt x="418" y="91"/>
                        </a:lnTo>
                        <a:lnTo>
                          <a:pt x="414" y="79"/>
                        </a:lnTo>
                        <a:lnTo>
                          <a:pt x="408" y="67"/>
                        </a:lnTo>
                        <a:lnTo>
                          <a:pt x="405" y="63"/>
                        </a:lnTo>
                        <a:lnTo>
                          <a:pt x="399" y="57"/>
                        </a:lnTo>
                        <a:lnTo>
                          <a:pt x="389" y="49"/>
                        </a:lnTo>
                        <a:lnTo>
                          <a:pt x="374" y="40"/>
                        </a:lnTo>
                        <a:lnTo>
                          <a:pt x="359" y="32"/>
                        </a:lnTo>
                        <a:lnTo>
                          <a:pt x="343" y="23"/>
                        </a:lnTo>
                        <a:lnTo>
                          <a:pt x="328" y="16"/>
                        </a:lnTo>
                        <a:lnTo>
                          <a:pt x="317" y="9"/>
                        </a:lnTo>
                        <a:lnTo>
                          <a:pt x="308" y="5"/>
                        </a:lnTo>
                        <a:lnTo>
                          <a:pt x="306" y="4"/>
                        </a:lnTo>
                        <a:lnTo>
                          <a:pt x="305" y="4"/>
                        </a:lnTo>
                        <a:lnTo>
                          <a:pt x="275" y="5"/>
                        </a:lnTo>
                        <a:lnTo>
                          <a:pt x="249" y="5"/>
                        </a:lnTo>
                        <a:lnTo>
                          <a:pt x="224" y="5"/>
                        </a:lnTo>
                        <a:lnTo>
                          <a:pt x="200" y="5"/>
                        </a:lnTo>
                        <a:lnTo>
                          <a:pt x="178" y="5"/>
                        </a:lnTo>
                        <a:lnTo>
                          <a:pt x="157" y="5"/>
                        </a:lnTo>
                        <a:lnTo>
                          <a:pt x="138" y="5"/>
                        </a:lnTo>
                        <a:lnTo>
                          <a:pt x="122" y="4"/>
                        </a:lnTo>
                        <a:lnTo>
                          <a:pt x="91" y="2"/>
                        </a:lnTo>
                        <a:lnTo>
                          <a:pt x="68" y="1"/>
                        </a:lnTo>
                        <a:lnTo>
                          <a:pt x="47" y="1"/>
                        </a:lnTo>
                        <a:lnTo>
                          <a:pt x="32" y="0"/>
                        </a:lnTo>
                        <a:lnTo>
                          <a:pt x="20" y="0"/>
                        </a:lnTo>
                        <a:lnTo>
                          <a:pt x="12" y="0"/>
                        </a:lnTo>
                        <a:lnTo>
                          <a:pt x="6" y="1"/>
                        </a:lnTo>
                        <a:lnTo>
                          <a:pt x="3" y="4"/>
                        </a:lnTo>
                        <a:lnTo>
                          <a:pt x="0" y="8"/>
                        </a:lnTo>
                        <a:lnTo>
                          <a:pt x="0" y="13"/>
                        </a:lnTo>
                        <a:lnTo>
                          <a:pt x="0" y="21"/>
                        </a:lnTo>
                        <a:lnTo>
                          <a:pt x="0" y="31"/>
                        </a:lnTo>
                        <a:close/>
                      </a:path>
                    </a:pathLst>
                  </a:custGeom>
                  <a:solidFill>
                    <a:srgbClr val="000000"/>
                  </a:solidFill>
                  <a:ln w="9525">
                    <a:noFill/>
                    <a:round/>
                    <a:headEnd/>
                    <a:tailEnd/>
                  </a:ln>
                </p:spPr>
                <p:txBody>
                  <a:bodyPr/>
                  <a:lstStyle/>
                  <a:p>
                    <a:endParaRPr lang="en-US" sz="1350" dirty="0"/>
                  </a:p>
                </p:txBody>
              </p:sp>
              <p:pic>
                <p:nvPicPr>
                  <p:cNvPr id="342" name="Picture 199"/>
                  <p:cNvPicPr>
                    <a:picLocks noChangeAspect="1" noChangeArrowheads="1"/>
                  </p:cNvPicPr>
                  <p:nvPr/>
                </p:nvPicPr>
                <p:blipFill>
                  <a:blip r:embed="rId23" cstate="screen"/>
                  <a:srcRect/>
                  <a:stretch>
                    <a:fillRect/>
                  </a:stretch>
                </p:blipFill>
                <p:spPr bwMode="auto">
                  <a:xfrm>
                    <a:off x="1859" y="2997"/>
                    <a:ext cx="213" cy="84"/>
                  </a:xfrm>
                  <a:prstGeom prst="rect">
                    <a:avLst/>
                  </a:prstGeom>
                  <a:noFill/>
                  <a:ln w="9525">
                    <a:noFill/>
                    <a:miter lim="800000"/>
                    <a:headEnd/>
                    <a:tailEnd/>
                  </a:ln>
                </p:spPr>
              </p:pic>
            </p:grpSp>
            <p:sp>
              <p:nvSpPr>
                <p:cNvPr id="338" name="Freeform 200"/>
                <p:cNvSpPr>
                  <a:spLocks/>
                </p:cNvSpPr>
                <p:nvPr/>
              </p:nvSpPr>
              <p:spPr bwMode="auto">
                <a:xfrm>
                  <a:off x="1859" y="2998"/>
                  <a:ext cx="212" cy="82"/>
                </a:xfrm>
                <a:custGeom>
                  <a:avLst/>
                  <a:gdLst>
                    <a:gd name="T0" fmla="*/ 3 w 423"/>
                    <a:gd name="T1" fmla="*/ 35 h 163"/>
                    <a:gd name="T2" fmla="*/ 12 w 423"/>
                    <a:gd name="T3" fmla="*/ 48 h 163"/>
                    <a:gd name="T4" fmla="*/ 29 w 423"/>
                    <a:gd name="T5" fmla="*/ 75 h 163"/>
                    <a:gd name="T6" fmla="*/ 57 w 423"/>
                    <a:gd name="T7" fmla="*/ 116 h 163"/>
                    <a:gd name="T8" fmla="*/ 78 w 423"/>
                    <a:gd name="T9" fmla="*/ 140 h 163"/>
                    <a:gd name="T10" fmla="*/ 88 w 423"/>
                    <a:gd name="T11" fmla="*/ 151 h 163"/>
                    <a:gd name="T12" fmla="*/ 103 w 423"/>
                    <a:gd name="T13" fmla="*/ 156 h 163"/>
                    <a:gd name="T14" fmla="*/ 137 w 423"/>
                    <a:gd name="T15" fmla="*/ 160 h 163"/>
                    <a:gd name="T16" fmla="*/ 187 w 423"/>
                    <a:gd name="T17" fmla="*/ 163 h 163"/>
                    <a:gd name="T18" fmla="*/ 286 w 423"/>
                    <a:gd name="T19" fmla="*/ 163 h 163"/>
                    <a:gd name="T20" fmla="*/ 355 w 423"/>
                    <a:gd name="T21" fmla="*/ 158 h 163"/>
                    <a:gd name="T22" fmla="*/ 389 w 423"/>
                    <a:gd name="T23" fmla="*/ 148 h 163"/>
                    <a:gd name="T24" fmla="*/ 408 w 423"/>
                    <a:gd name="T25" fmla="*/ 132 h 163"/>
                    <a:gd name="T26" fmla="*/ 418 w 423"/>
                    <a:gd name="T27" fmla="*/ 115 h 163"/>
                    <a:gd name="T28" fmla="*/ 423 w 423"/>
                    <a:gd name="T29" fmla="*/ 103 h 163"/>
                    <a:gd name="T30" fmla="*/ 418 w 423"/>
                    <a:gd name="T31" fmla="*/ 91 h 163"/>
                    <a:gd name="T32" fmla="*/ 408 w 423"/>
                    <a:gd name="T33" fmla="*/ 67 h 163"/>
                    <a:gd name="T34" fmla="*/ 399 w 423"/>
                    <a:gd name="T35" fmla="*/ 57 h 163"/>
                    <a:gd name="T36" fmla="*/ 374 w 423"/>
                    <a:gd name="T37" fmla="*/ 40 h 163"/>
                    <a:gd name="T38" fmla="*/ 343 w 423"/>
                    <a:gd name="T39" fmla="*/ 23 h 163"/>
                    <a:gd name="T40" fmla="*/ 317 w 423"/>
                    <a:gd name="T41" fmla="*/ 9 h 163"/>
                    <a:gd name="T42" fmla="*/ 306 w 423"/>
                    <a:gd name="T43" fmla="*/ 4 h 163"/>
                    <a:gd name="T44" fmla="*/ 275 w 423"/>
                    <a:gd name="T45" fmla="*/ 5 h 163"/>
                    <a:gd name="T46" fmla="*/ 224 w 423"/>
                    <a:gd name="T47" fmla="*/ 5 h 163"/>
                    <a:gd name="T48" fmla="*/ 178 w 423"/>
                    <a:gd name="T49" fmla="*/ 5 h 163"/>
                    <a:gd name="T50" fmla="*/ 138 w 423"/>
                    <a:gd name="T51" fmla="*/ 5 h 163"/>
                    <a:gd name="T52" fmla="*/ 91 w 423"/>
                    <a:gd name="T53" fmla="*/ 2 h 163"/>
                    <a:gd name="T54" fmla="*/ 47 w 423"/>
                    <a:gd name="T55" fmla="*/ 1 h 163"/>
                    <a:gd name="T56" fmla="*/ 20 w 423"/>
                    <a:gd name="T57" fmla="*/ 0 h 163"/>
                    <a:gd name="T58" fmla="*/ 6 w 423"/>
                    <a:gd name="T59" fmla="*/ 1 h 163"/>
                    <a:gd name="T60" fmla="*/ 0 w 423"/>
                    <a:gd name="T61" fmla="*/ 8 h 163"/>
                    <a:gd name="T62" fmla="*/ 0 w 423"/>
                    <a:gd name="T63" fmla="*/ 21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3"/>
                    <a:gd name="T97" fmla="*/ 0 h 163"/>
                    <a:gd name="T98" fmla="*/ 423 w 423"/>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3" h="163">
                      <a:moveTo>
                        <a:pt x="0" y="31"/>
                      </a:moveTo>
                      <a:lnTo>
                        <a:pt x="3" y="35"/>
                      </a:lnTo>
                      <a:lnTo>
                        <a:pt x="7" y="40"/>
                      </a:lnTo>
                      <a:lnTo>
                        <a:pt x="12" y="48"/>
                      </a:lnTo>
                      <a:lnTo>
                        <a:pt x="18" y="56"/>
                      </a:lnTo>
                      <a:lnTo>
                        <a:pt x="29" y="75"/>
                      </a:lnTo>
                      <a:lnTo>
                        <a:pt x="44" y="96"/>
                      </a:lnTo>
                      <a:lnTo>
                        <a:pt x="57" y="116"/>
                      </a:lnTo>
                      <a:lnTo>
                        <a:pt x="71" y="134"/>
                      </a:lnTo>
                      <a:lnTo>
                        <a:pt x="78" y="140"/>
                      </a:lnTo>
                      <a:lnTo>
                        <a:pt x="82" y="147"/>
                      </a:lnTo>
                      <a:lnTo>
                        <a:pt x="88" y="151"/>
                      </a:lnTo>
                      <a:lnTo>
                        <a:pt x="93" y="154"/>
                      </a:lnTo>
                      <a:lnTo>
                        <a:pt x="103" y="156"/>
                      </a:lnTo>
                      <a:lnTo>
                        <a:pt x="113" y="159"/>
                      </a:lnTo>
                      <a:lnTo>
                        <a:pt x="137" y="160"/>
                      </a:lnTo>
                      <a:lnTo>
                        <a:pt x="162" y="162"/>
                      </a:lnTo>
                      <a:lnTo>
                        <a:pt x="187" y="163"/>
                      </a:lnTo>
                      <a:lnTo>
                        <a:pt x="236" y="163"/>
                      </a:lnTo>
                      <a:lnTo>
                        <a:pt x="286" y="163"/>
                      </a:lnTo>
                      <a:lnTo>
                        <a:pt x="333" y="160"/>
                      </a:lnTo>
                      <a:lnTo>
                        <a:pt x="355" y="158"/>
                      </a:lnTo>
                      <a:lnTo>
                        <a:pt x="375" y="154"/>
                      </a:lnTo>
                      <a:lnTo>
                        <a:pt x="389" y="148"/>
                      </a:lnTo>
                      <a:lnTo>
                        <a:pt x="399" y="142"/>
                      </a:lnTo>
                      <a:lnTo>
                        <a:pt x="408" y="132"/>
                      </a:lnTo>
                      <a:lnTo>
                        <a:pt x="414" y="124"/>
                      </a:lnTo>
                      <a:lnTo>
                        <a:pt x="418" y="115"/>
                      </a:lnTo>
                      <a:lnTo>
                        <a:pt x="421" y="108"/>
                      </a:lnTo>
                      <a:lnTo>
                        <a:pt x="423" y="103"/>
                      </a:lnTo>
                      <a:lnTo>
                        <a:pt x="423" y="102"/>
                      </a:lnTo>
                      <a:lnTo>
                        <a:pt x="418" y="91"/>
                      </a:lnTo>
                      <a:lnTo>
                        <a:pt x="414" y="79"/>
                      </a:lnTo>
                      <a:lnTo>
                        <a:pt x="408" y="67"/>
                      </a:lnTo>
                      <a:lnTo>
                        <a:pt x="405" y="63"/>
                      </a:lnTo>
                      <a:lnTo>
                        <a:pt x="399" y="57"/>
                      </a:lnTo>
                      <a:lnTo>
                        <a:pt x="389" y="49"/>
                      </a:lnTo>
                      <a:lnTo>
                        <a:pt x="374" y="40"/>
                      </a:lnTo>
                      <a:lnTo>
                        <a:pt x="359" y="32"/>
                      </a:lnTo>
                      <a:lnTo>
                        <a:pt x="343" y="23"/>
                      </a:lnTo>
                      <a:lnTo>
                        <a:pt x="328" y="16"/>
                      </a:lnTo>
                      <a:lnTo>
                        <a:pt x="317" y="9"/>
                      </a:lnTo>
                      <a:lnTo>
                        <a:pt x="308" y="5"/>
                      </a:lnTo>
                      <a:lnTo>
                        <a:pt x="306" y="4"/>
                      </a:lnTo>
                      <a:lnTo>
                        <a:pt x="305" y="4"/>
                      </a:lnTo>
                      <a:lnTo>
                        <a:pt x="275" y="5"/>
                      </a:lnTo>
                      <a:lnTo>
                        <a:pt x="249" y="5"/>
                      </a:lnTo>
                      <a:lnTo>
                        <a:pt x="224" y="5"/>
                      </a:lnTo>
                      <a:lnTo>
                        <a:pt x="200" y="5"/>
                      </a:lnTo>
                      <a:lnTo>
                        <a:pt x="178" y="5"/>
                      </a:lnTo>
                      <a:lnTo>
                        <a:pt x="157" y="5"/>
                      </a:lnTo>
                      <a:lnTo>
                        <a:pt x="138" y="5"/>
                      </a:lnTo>
                      <a:lnTo>
                        <a:pt x="122" y="4"/>
                      </a:lnTo>
                      <a:lnTo>
                        <a:pt x="91" y="2"/>
                      </a:lnTo>
                      <a:lnTo>
                        <a:pt x="68" y="1"/>
                      </a:lnTo>
                      <a:lnTo>
                        <a:pt x="47" y="1"/>
                      </a:lnTo>
                      <a:lnTo>
                        <a:pt x="32" y="0"/>
                      </a:lnTo>
                      <a:lnTo>
                        <a:pt x="20" y="0"/>
                      </a:lnTo>
                      <a:lnTo>
                        <a:pt x="12" y="0"/>
                      </a:lnTo>
                      <a:lnTo>
                        <a:pt x="6" y="1"/>
                      </a:lnTo>
                      <a:lnTo>
                        <a:pt x="3" y="4"/>
                      </a:lnTo>
                      <a:lnTo>
                        <a:pt x="0" y="8"/>
                      </a:lnTo>
                      <a:lnTo>
                        <a:pt x="0" y="13"/>
                      </a:lnTo>
                      <a:lnTo>
                        <a:pt x="0" y="21"/>
                      </a:lnTo>
                      <a:lnTo>
                        <a:pt x="0" y="31"/>
                      </a:lnTo>
                      <a:close/>
                    </a:path>
                  </a:pathLst>
                </a:custGeom>
                <a:noFill/>
                <a:ln w="6350">
                  <a:solidFill>
                    <a:srgbClr val="000000"/>
                  </a:solidFill>
                  <a:prstDash val="solid"/>
                  <a:round/>
                  <a:headEnd/>
                  <a:tailEnd/>
                </a:ln>
              </p:spPr>
              <p:txBody>
                <a:bodyPr/>
                <a:lstStyle/>
                <a:p>
                  <a:endParaRPr lang="en-US" sz="1350" dirty="0"/>
                </a:p>
              </p:txBody>
            </p:sp>
          </p:grpSp>
          <p:grpSp>
            <p:nvGrpSpPr>
              <p:cNvPr id="61" name="Group 201"/>
              <p:cNvGrpSpPr>
                <a:grpSpLocks/>
              </p:cNvGrpSpPr>
              <p:nvPr/>
            </p:nvGrpSpPr>
            <p:grpSpPr bwMode="auto">
              <a:xfrm>
                <a:off x="2240" y="2748"/>
                <a:ext cx="82" cy="76"/>
                <a:chOff x="2240" y="2748"/>
                <a:chExt cx="82" cy="76"/>
              </a:xfrm>
            </p:grpSpPr>
            <p:grpSp>
              <p:nvGrpSpPr>
                <p:cNvPr id="331" name="Group 202"/>
                <p:cNvGrpSpPr>
                  <a:grpSpLocks/>
                </p:cNvGrpSpPr>
                <p:nvPr/>
              </p:nvGrpSpPr>
              <p:grpSpPr bwMode="auto">
                <a:xfrm>
                  <a:off x="2240" y="2748"/>
                  <a:ext cx="82" cy="76"/>
                  <a:chOff x="2240" y="2748"/>
                  <a:chExt cx="82" cy="76"/>
                </a:xfrm>
              </p:grpSpPr>
              <p:pic>
                <p:nvPicPr>
                  <p:cNvPr id="333" name="Picture 203"/>
                  <p:cNvPicPr>
                    <a:picLocks noChangeAspect="1" noChangeArrowheads="1"/>
                  </p:cNvPicPr>
                  <p:nvPr/>
                </p:nvPicPr>
                <p:blipFill>
                  <a:blip r:embed="rId24" cstate="screen"/>
                  <a:srcRect/>
                  <a:stretch>
                    <a:fillRect/>
                  </a:stretch>
                </p:blipFill>
                <p:spPr bwMode="auto">
                  <a:xfrm>
                    <a:off x="2240" y="2748"/>
                    <a:ext cx="82" cy="76"/>
                  </a:xfrm>
                  <a:prstGeom prst="rect">
                    <a:avLst/>
                  </a:prstGeom>
                  <a:noFill/>
                  <a:ln w="9525">
                    <a:noFill/>
                    <a:miter lim="800000"/>
                    <a:headEnd/>
                    <a:tailEnd/>
                  </a:ln>
                </p:spPr>
              </p:pic>
              <p:sp>
                <p:nvSpPr>
                  <p:cNvPr id="334" name="Freeform 204"/>
                  <p:cNvSpPr>
                    <a:spLocks/>
                  </p:cNvSpPr>
                  <p:nvPr/>
                </p:nvSpPr>
                <p:spPr bwMode="auto">
                  <a:xfrm>
                    <a:off x="2241" y="2749"/>
                    <a:ext cx="79" cy="74"/>
                  </a:xfrm>
                  <a:custGeom>
                    <a:avLst/>
                    <a:gdLst>
                      <a:gd name="T0" fmla="*/ 0 w 159"/>
                      <a:gd name="T1" fmla="*/ 28 h 149"/>
                      <a:gd name="T2" fmla="*/ 1 w 159"/>
                      <a:gd name="T3" fmla="*/ 32 h 149"/>
                      <a:gd name="T4" fmla="*/ 3 w 159"/>
                      <a:gd name="T5" fmla="*/ 38 h 149"/>
                      <a:gd name="T6" fmla="*/ 7 w 159"/>
                      <a:gd name="T7" fmla="*/ 51 h 149"/>
                      <a:gd name="T8" fmla="*/ 12 w 159"/>
                      <a:gd name="T9" fmla="*/ 69 h 149"/>
                      <a:gd name="T10" fmla="*/ 16 w 159"/>
                      <a:gd name="T11" fmla="*/ 87 h 149"/>
                      <a:gd name="T12" fmla="*/ 22 w 159"/>
                      <a:gd name="T13" fmla="*/ 106 h 149"/>
                      <a:gd name="T14" fmla="*/ 26 w 159"/>
                      <a:gd name="T15" fmla="*/ 122 h 149"/>
                      <a:gd name="T16" fmla="*/ 29 w 159"/>
                      <a:gd name="T17" fmla="*/ 129 h 149"/>
                      <a:gd name="T18" fmla="*/ 31 w 159"/>
                      <a:gd name="T19" fmla="*/ 134 h 149"/>
                      <a:gd name="T20" fmla="*/ 34 w 159"/>
                      <a:gd name="T21" fmla="*/ 138 h 149"/>
                      <a:gd name="T22" fmla="*/ 35 w 159"/>
                      <a:gd name="T23" fmla="*/ 141 h 149"/>
                      <a:gd name="T24" fmla="*/ 42 w 159"/>
                      <a:gd name="T25" fmla="*/ 145 h 149"/>
                      <a:gd name="T26" fmla="*/ 51 w 159"/>
                      <a:gd name="T27" fmla="*/ 148 h 149"/>
                      <a:gd name="T28" fmla="*/ 62 w 159"/>
                      <a:gd name="T29" fmla="*/ 148 h 149"/>
                      <a:gd name="T30" fmla="*/ 70 w 159"/>
                      <a:gd name="T31" fmla="*/ 149 h 149"/>
                      <a:gd name="T32" fmla="*/ 88 w 159"/>
                      <a:gd name="T33" fmla="*/ 149 h 149"/>
                      <a:gd name="T34" fmla="*/ 107 w 159"/>
                      <a:gd name="T35" fmla="*/ 149 h 149"/>
                      <a:gd name="T36" fmla="*/ 125 w 159"/>
                      <a:gd name="T37" fmla="*/ 146 h 149"/>
                      <a:gd name="T38" fmla="*/ 134 w 159"/>
                      <a:gd name="T39" fmla="*/ 145 h 149"/>
                      <a:gd name="T40" fmla="*/ 141 w 159"/>
                      <a:gd name="T41" fmla="*/ 141 h 149"/>
                      <a:gd name="T42" fmla="*/ 146 w 159"/>
                      <a:gd name="T43" fmla="*/ 136 h 149"/>
                      <a:gd name="T44" fmla="*/ 150 w 159"/>
                      <a:gd name="T45" fmla="*/ 129 h 149"/>
                      <a:gd name="T46" fmla="*/ 156 w 159"/>
                      <a:gd name="T47" fmla="*/ 113 h 149"/>
                      <a:gd name="T48" fmla="*/ 157 w 159"/>
                      <a:gd name="T49" fmla="*/ 106 h 149"/>
                      <a:gd name="T50" fmla="*/ 159 w 159"/>
                      <a:gd name="T51" fmla="*/ 99 h 149"/>
                      <a:gd name="T52" fmla="*/ 159 w 159"/>
                      <a:gd name="T53" fmla="*/ 94 h 149"/>
                      <a:gd name="T54" fmla="*/ 159 w 159"/>
                      <a:gd name="T55" fmla="*/ 93 h 149"/>
                      <a:gd name="T56" fmla="*/ 156 w 159"/>
                      <a:gd name="T57" fmla="*/ 73 h 149"/>
                      <a:gd name="T58" fmla="*/ 153 w 159"/>
                      <a:gd name="T59" fmla="*/ 62 h 149"/>
                      <a:gd name="T60" fmla="*/ 150 w 159"/>
                      <a:gd name="T61" fmla="*/ 53 h 149"/>
                      <a:gd name="T62" fmla="*/ 146 w 159"/>
                      <a:gd name="T63" fmla="*/ 46 h 149"/>
                      <a:gd name="T64" fmla="*/ 141 w 159"/>
                      <a:gd name="T65" fmla="*/ 38 h 149"/>
                      <a:gd name="T66" fmla="*/ 129 w 159"/>
                      <a:gd name="T67" fmla="*/ 22 h 149"/>
                      <a:gd name="T68" fmla="*/ 123 w 159"/>
                      <a:gd name="T69" fmla="*/ 15 h 149"/>
                      <a:gd name="T70" fmla="*/ 119 w 159"/>
                      <a:gd name="T71" fmla="*/ 10 h 149"/>
                      <a:gd name="T72" fmla="*/ 116 w 159"/>
                      <a:gd name="T73" fmla="*/ 6 h 149"/>
                      <a:gd name="T74" fmla="*/ 115 w 159"/>
                      <a:gd name="T75" fmla="*/ 4 h 149"/>
                      <a:gd name="T76" fmla="*/ 94 w 159"/>
                      <a:gd name="T77" fmla="*/ 6 h 149"/>
                      <a:gd name="T78" fmla="*/ 75 w 159"/>
                      <a:gd name="T79" fmla="*/ 6 h 149"/>
                      <a:gd name="T80" fmla="*/ 59 w 159"/>
                      <a:gd name="T81" fmla="*/ 6 h 149"/>
                      <a:gd name="T82" fmla="*/ 45 w 159"/>
                      <a:gd name="T83" fmla="*/ 4 h 149"/>
                      <a:gd name="T84" fmla="*/ 35 w 159"/>
                      <a:gd name="T85" fmla="*/ 3 h 149"/>
                      <a:gd name="T86" fmla="*/ 25 w 159"/>
                      <a:gd name="T87" fmla="*/ 2 h 149"/>
                      <a:gd name="T88" fmla="*/ 17 w 159"/>
                      <a:gd name="T89" fmla="*/ 2 h 149"/>
                      <a:gd name="T90" fmla="*/ 12 w 159"/>
                      <a:gd name="T91" fmla="*/ 0 h 149"/>
                      <a:gd name="T92" fmla="*/ 4 w 159"/>
                      <a:gd name="T93" fmla="*/ 0 h 149"/>
                      <a:gd name="T94" fmla="*/ 1 w 159"/>
                      <a:gd name="T95" fmla="*/ 4 h 149"/>
                      <a:gd name="T96" fmla="*/ 0 w 159"/>
                      <a:gd name="T97" fmla="*/ 8 h 149"/>
                      <a:gd name="T98" fmla="*/ 0 w 159"/>
                      <a:gd name="T99" fmla="*/ 14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1" y="32"/>
                        </a:lnTo>
                        <a:lnTo>
                          <a:pt x="3" y="38"/>
                        </a:lnTo>
                        <a:lnTo>
                          <a:pt x="7" y="51"/>
                        </a:lnTo>
                        <a:lnTo>
                          <a:pt x="12" y="69"/>
                        </a:lnTo>
                        <a:lnTo>
                          <a:pt x="16" y="87"/>
                        </a:lnTo>
                        <a:lnTo>
                          <a:pt x="22" y="106"/>
                        </a:lnTo>
                        <a:lnTo>
                          <a:pt x="26" y="122"/>
                        </a:lnTo>
                        <a:lnTo>
                          <a:pt x="29" y="129"/>
                        </a:lnTo>
                        <a:lnTo>
                          <a:pt x="31" y="134"/>
                        </a:lnTo>
                        <a:lnTo>
                          <a:pt x="34" y="138"/>
                        </a:lnTo>
                        <a:lnTo>
                          <a:pt x="35" y="141"/>
                        </a:lnTo>
                        <a:lnTo>
                          <a:pt x="42" y="145"/>
                        </a:lnTo>
                        <a:lnTo>
                          <a:pt x="51" y="148"/>
                        </a:lnTo>
                        <a:lnTo>
                          <a:pt x="62" y="148"/>
                        </a:lnTo>
                        <a:lnTo>
                          <a:pt x="70" y="149"/>
                        </a:lnTo>
                        <a:lnTo>
                          <a:pt x="88" y="149"/>
                        </a:lnTo>
                        <a:lnTo>
                          <a:pt x="107" y="149"/>
                        </a:lnTo>
                        <a:lnTo>
                          <a:pt x="125" y="146"/>
                        </a:lnTo>
                        <a:lnTo>
                          <a:pt x="134" y="145"/>
                        </a:lnTo>
                        <a:lnTo>
                          <a:pt x="141" y="141"/>
                        </a:lnTo>
                        <a:lnTo>
                          <a:pt x="146" y="136"/>
                        </a:lnTo>
                        <a:lnTo>
                          <a:pt x="150" y="129"/>
                        </a:lnTo>
                        <a:lnTo>
                          <a:pt x="156" y="113"/>
                        </a:lnTo>
                        <a:lnTo>
                          <a:pt x="157" y="106"/>
                        </a:lnTo>
                        <a:lnTo>
                          <a:pt x="159" y="99"/>
                        </a:lnTo>
                        <a:lnTo>
                          <a:pt x="159" y="94"/>
                        </a:lnTo>
                        <a:lnTo>
                          <a:pt x="159" y="93"/>
                        </a:lnTo>
                        <a:lnTo>
                          <a:pt x="156" y="73"/>
                        </a:lnTo>
                        <a:lnTo>
                          <a:pt x="153" y="62"/>
                        </a:lnTo>
                        <a:lnTo>
                          <a:pt x="150" y="53"/>
                        </a:lnTo>
                        <a:lnTo>
                          <a:pt x="146" y="46"/>
                        </a:lnTo>
                        <a:lnTo>
                          <a:pt x="141" y="38"/>
                        </a:lnTo>
                        <a:lnTo>
                          <a:pt x="129" y="22"/>
                        </a:lnTo>
                        <a:lnTo>
                          <a:pt x="123" y="15"/>
                        </a:lnTo>
                        <a:lnTo>
                          <a:pt x="119" y="10"/>
                        </a:lnTo>
                        <a:lnTo>
                          <a:pt x="116" y="6"/>
                        </a:lnTo>
                        <a:lnTo>
                          <a:pt x="115" y="4"/>
                        </a:lnTo>
                        <a:lnTo>
                          <a:pt x="94" y="6"/>
                        </a:lnTo>
                        <a:lnTo>
                          <a:pt x="75" y="6"/>
                        </a:lnTo>
                        <a:lnTo>
                          <a:pt x="59" y="6"/>
                        </a:lnTo>
                        <a:lnTo>
                          <a:pt x="45" y="4"/>
                        </a:lnTo>
                        <a:lnTo>
                          <a:pt x="35" y="3"/>
                        </a:lnTo>
                        <a:lnTo>
                          <a:pt x="25" y="2"/>
                        </a:lnTo>
                        <a:lnTo>
                          <a:pt x="17" y="2"/>
                        </a:lnTo>
                        <a:lnTo>
                          <a:pt x="12" y="0"/>
                        </a:lnTo>
                        <a:lnTo>
                          <a:pt x="4" y="0"/>
                        </a:lnTo>
                        <a:lnTo>
                          <a:pt x="1" y="4"/>
                        </a:lnTo>
                        <a:lnTo>
                          <a:pt x="0" y="8"/>
                        </a:lnTo>
                        <a:lnTo>
                          <a:pt x="0" y="14"/>
                        </a:lnTo>
                        <a:lnTo>
                          <a:pt x="0" y="20"/>
                        </a:lnTo>
                        <a:lnTo>
                          <a:pt x="0" y="28"/>
                        </a:lnTo>
                        <a:close/>
                      </a:path>
                    </a:pathLst>
                  </a:custGeom>
                  <a:noFill/>
                  <a:ln w="0">
                    <a:solidFill>
                      <a:srgbClr val="FFFFFF"/>
                    </a:solidFill>
                    <a:prstDash val="solid"/>
                    <a:round/>
                    <a:headEnd/>
                    <a:tailEnd/>
                  </a:ln>
                </p:spPr>
                <p:txBody>
                  <a:bodyPr/>
                  <a:lstStyle/>
                  <a:p>
                    <a:endParaRPr lang="en-US" sz="1350" dirty="0"/>
                  </a:p>
                </p:txBody>
              </p:sp>
              <p:sp>
                <p:nvSpPr>
                  <p:cNvPr id="335" name="Freeform 205"/>
                  <p:cNvSpPr>
                    <a:spLocks/>
                  </p:cNvSpPr>
                  <p:nvPr/>
                </p:nvSpPr>
                <p:spPr bwMode="auto">
                  <a:xfrm>
                    <a:off x="2241" y="2749"/>
                    <a:ext cx="79" cy="74"/>
                  </a:xfrm>
                  <a:custGeom>
                    <a:avLst/>
                    <a:gdLst>
                      <a:gd name="T0" fmla="*/ 0 w 159"/>
                      <a:gd name="T1" fmla="*/ 28 h 149"/>
                      <a:gd name="T2" fmla="*/ 1 w 159"/>
                      <a:gd name="T3" fmla="*/ 32 h 149"/>
                      <a:gd name="T4" fmla="*/ 3 w 159"/>
                      <a:gd name="T5" fmla="*/ 38 h 149"/>
                      <a:gd name="T6" fmla="*/ 7 w 159"/>
                      <a:gd name="T7" fmla="*/ 51 h 149"/>
                      <a:gd name="T8" fmla="*/ 12 w 159"/>
                      <a:gd name="T9" fmla="*/ 69 h 149"/>
                      <a:gd name="T10" fmla="*/ 16 w 159"/>
                      <a:gd name="T11" fmla="*/ 87 h 149"/>
                      <a:gd name="T12" fmla="*/ 22 w 159"/>
                      <a:gd name="T13" fmla="*/ 106 h 149"/>
                      <a:gd name="T14" fmla="*/ 26 w 159"/>
                      <a:gd name="T15" fmla="*/ 122 h 149"/>
                      <a:gd name="T16" fmla="*/ 29 w 159"/>
                      <a:gd name="T17" fmla="*/ 129 h 149"/>
                      <a:gd name="T18" fmla="*/ 31 w 159"/>
                      <a:gd name="T19" fmla="*/ 134 h 149"/>
                      <a:gd name="T20" fmla="*/ 34 w 159"/>
                      <a:gd name="T21" fmla="*/ 138 h 149"/>
                      <a:gd name="T22" fmla="*/ 35 w 159"/>
                      <a:gd name="T23" fmla="*/ 141 h 149"/>
                      <a:gd name="T24" fmla="*/ 42 w 159"/>
                      <a:gd name="T25" fmla="*/ 145 h 149"/>
                      <a:gd name="T26" fmla="*/ 51 w 159"/>
                      <a:gd name="T27" fmla="*/ 148 h 149"/>
                      <a:gd name="T28" fmla="*/ 62 w 159"/>
                      <a:gd name="T29" fmla="*/ 148 h 149"/>
                      <a:gd name="T30" fmla="*/ 70 w 159"/>
                      <a:gd name="T31" fmla="*/ 149 h 149"/>
                      <a:gd name="T32" fmla="*/ 88 w 159"/>
                      <a:gd name="T33" fmla="*/ 149 h 149"/>
                      <a:gd name="T34" fmla="*/ 107 w 159"/>
                      <a:gd name="T35" fmla="*/ 149 h 149"/>
                      <a:gd name="T36" fmla="*/ 125 w 159"/>
                      <a:gd name="T37" fmla="*/ 146 h 149"/>
                      <a:gd name="T38" fmla="*/ 134 w 159"/>
                      <a:gd name="T39" fmla="*/ 145 h 149"/>
                      <a:gd name="T40" fmla="*/ 141 w 159"/>
                      <a:gd name="T41" fmla="*/ 141 h 149"/>
                      <a:gd name="T42" fmla="*/ 146 w 159"/>
                      <a:gd name="T43" fmla="*/ 136 h 149"/>
                      <a:gd name="T44" fmla="*/ 150 w 159"/>
                      <a:gd name="T45" fmla="*/ 129 h 149"/>
                      <a:gd name="T46" fmla="*/ 156 w 159"/>
                      <a:gd name="T47" fmla="*/ 113 h 149"/>
                      <a:gd name="T48" fmla="*/ 157 w 159"/>
                      <a:gd name="T49" fmla="*/ 106 h 149"/>
                      <a:gd name="T50" fmla="*/ 159 w 159"/>
                      <a:gd name="T51" fmla="*/ 99 h 149"/>
                      <a:gd name="T52" fmla="*/ 159 w 159"/>
                      <a:gd name="T53" fmla="*/ 94 h 149"/>
                      <a:gd name="T54" fmla="*/ 159 w 159"/>
                      <a:gd name="T55" fmla="*/ 93 h 149"/>
                      <a:gd name="T56" fmla="*/ 156 w 159"/>
                      <a:gd name="T57" fmla="*/ 73 h 149"/>
                      <a:gd name="T58" fmla="*/ 153 w 159"/>
                      <a:gd name="T59" fmla="*/ 62 h 149"/>
                      <a:gd name="T60" fmla="*/ 150 w 159"/>
                      <a:gd name="T61" fmla="*/ 53 h 149"/>
                      <a:gd name="T62" fmla="*/ 146 w 159"/>
                      <a:gd name="T63" fmla="*/ 46 h 149"/>
                      <a:gd name="T64" fmla="*/ 141 w 159"/>
                      <a:gd name="T65" fmla="*/ 38 h 149"/>
                      <a:gd name="T66" fmla="*/ 129 w 159"/>
                      <a:gd name="T67" fmla="*/ 22 h 149"/>
                      <a:gd name="T68" fmla="*/ 123 w 159"/>
                      <a:gd name="T69" fmla="*/ 15 h 149"/>
                      <a:gd name="T70" fmla="*/ 119 w 159"/>
                      <a:gd name="T71" fmla="*/ 10 h 149"/>
                      <a:gd name="T72" fmla="*/ 116 w 159"/>
                      <a:gd name="T73" fmla="*/ 6 h 149"/>
                      <a:gd name="T74" fmla="*/ 115 w 159"/>
                      <a:gd name="T75" fmla="*/ 4 h 149"/>
                      <a:gd name="T76" fmla="*/ 94 w 159"/>
                      <a:gd name="T77" fmla="*/ 6 h 149"/>
                      <a:gd name="T78" fmla="*/ 75 w 159"/>
                      <a:gd name="T79" fmla="*/ 6 h 149"/>
                      <a:gd name="T80" fmla="*/ 59 w 159"/>
                      <a:gd name="T81" fmla="*/ 6 h 149"/>
                      <a:gd name="T82" fmla="*/ 45 w 159"/>
                      <a:gd name="T83" fmla="*/ 4 h 149"/>
                      <a:gd name="T84" fmla="*/ 35 w 159"/>
                      <a:gd name="T85" fmla="*/ 3 h 149"/>
                      <a:gd name="T86" fmla="*/ 25 w 159"/>
                      <a:gd name="T87" fmla="*/ 2 h 149"/>
                      <a:gd name="T88" fmla="*/ 17 w 159"/>
                      <a:gd name="T89" fmla="*/ 2 h 149"/>
                      <a:gd name="T90" fmla="*/ 12 w 159"/>
                      <a:gd name="T91" fmla="*/ 0 h 149"/>
                      <a:gd name="T92" fmla="*/ 4 w 159"/>
                      <a:gd name="T93" fmla="*/ 0 h 149"/>
                      <a:gd name="T94" fmla="*/ 1 w 159"/>
                      <a:gd name="T95" fmla="*/ 4 h 149"/>
                      <a:gd name="T96" fmla="*/ 0 w 159"/>
                      <a:gd name="T97" fmla="*/ 8 h 149"/>
                      <a:gd name="T98" fmla="*/ 0 w 159"/>
                      <a:gd name="T99" fmla="*/ 14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1" y="32"/>
                        </a:lnTo>
                        <a:lnTo>
                          <a:pt x="3" y="38"/>
                        </a:lnTo>
                        <a:lnTo>
                          <a:pt x="7" y="51"/>
                        </a:lnTo>
                        <a:lnTo>
                          <a:pt x="12" y="69"/>
                        </a:lnTo>
                        <a:lnTo>
                          <a:pt x="16" y="87"/>
                        </a:lnTo>
                        <a:lnTo>
                          <a:pt x="22" y="106"/>
                        </a:lnTo>
                        <a:lnTo>
                          <a:pt x="26" y="122"/>
                        </a:lnTo>
                        <a:lnTo>
                          <a:pt x="29" y="129"/>
                        </a:lnTo>
                        <a:lnTo>
                          <a:pt x="31" y="134"/>
                        </a:lnTo>
                        <a:lnTo>
                          <a:pt x="34" y="138"/>
                        </a:lnTo>
                        <a:lnTo>
                          <a:pt x="35" y="141"/>
                        </a:lnTo>
                        <a:lnTo>
                          <a:pt x="42" y="145"/>
                        </a:lnTo>
                        <a:lnTo>
                          <a:pt x="51" y="148"/>
                        </a:lnTo>
                        <a:lnTo>
                          <a:pt x="62" y="148"/>
                        </a:lnTo>
                        <a:lnTo>
                          <a:pt x="70" y="149"/>
                        </a:lnTo>
                        <a:lnTo>
                          <a:pt x="88" y="149"/>
                        </a:lnTo>
                        <a:lnTo>
                          <a:pt x="107" y="149"/>
                        </a:lnTo>
                        <a:lnTo>
                          <a:pt x="125" y="146"/>
                        </a:lnTo>
                        <a:lnTo>
                          <a:pt x="134" y="145"/>
                        </a:lnTo>
                        <a:lnTo>
                          <a:pt x="141" y="141"/>
                        </a:lnTo>
                        <a:lnTo>
                          <a:pt x="146" y="136"/>
                        </a:lnTo>
                        <a:lnTo>
                          <a:pt x="150" y="129"/>
                        </a:lnTo>
                        <a:lnTo>
                          <a:pt x="156" y="113"/>
                        </a:lnTo>
                        <a:lnTo>
                          <a:pt x="157" y="106"/>
                        </a:lnTo>
                        <a:lnTo>
                          <a:pt x="159" y="99"/>
                        </a:lnTo>
                        <a:lnTo>
                          <a:pt x="159" y="94"/>
                        </a:lnTo>
                        <a:lnTo>
                          <a:pt x="159" y="93"/>
                        </a:lnTo>
                        <a:lnTo>
                          <a:pt x="156" y="73"/>
                        </a:lnTo>
                        <a:lnTo>
                          <a:pt x="153" y="62"/>
                        </a:lnTo>
                        <a:lnTo>
                          <a:pt x="150" y="53"/>
                        </a:lnTo>
                        <a:lnTo>
                          <a:pt x="146" y="46"/>
                        </a:lnTo>
                        <a:lnTo>
                          <a:pt x="141" y="38"/>
                        </a:lnTo>
                        <a:lnTo>
                          <a:pt x="129" y="22"/>
                        </a:lnTo>
                        <a:lnTo>
                          <a:pt x="123" y="15"/>
                        </a:lnTo>
                        <a:lnTo>
                          <a:pt x="119" y="10"/>
                        </a:lnTo>
                        <a:lnTo>
                          <a:pt x="116" y="6"/>
                        </a:lnTo>
                        <a:lnTo>
                          <a:pt x="115" y="4"/>
                        </a:lnTo>
                        <a:lnTo>
                          <a:pt x="94" y="6"/>
                        </a:lnTo>
                        <a:lnTo>
                          <a:pt x="75" y="6"/>
                        </a:lnTo>
                        <a:lnTo>
                          <a:pt x="59" y="6"/>
                        </a:lnTo>
                        <a:lnTo>
                          <a:pt x="45" y="4"/>
                        </a:lnTo>
                        <a:lnTo>
                          <a:pt x="35" y="3"/>
                        </a:lnTo>
                        <a:lnTo>
                          <a:pt x="25" y="2"/>
                        </a:lnTo>
                        <a:lnTo>
                          <a:pt x="17" y="2"/>
                        </a:lnTo>
                        <a:lnTo>
                          <a:pt x="12" y="0"/>
                        </a:lnTo>
                        <a:lnTo>
                          <a:pt x="4" y="0"/>
                        </a:lnTo>
                        <a:lnTo>
                          <a:pt x="1" y="4"/>
                        </a:lnTo>
                        <a:lnTo>
                          <a:pt x="0" y="8"/>
                        </a:lnTo>
                        <a:lnTo>
                          <a:pt x="0" y="14"/>
                        </a:lnTo>
                        <a:lnTo>
                          <a:pt x="0" y="20"/>
                        </a:lnTo>
                        <a:lnTo>
                          <a:pt x="0" y="28"/>
                        </a:lnTo>
                        <a:close/>
                      </a:path>
                    </a:pathLst>
                  </a:custGeom>
                  <a:solidFill>
                    <a:srgbClr val="000000"/>
                  </a:solidFill>
                  <a:ln w="9525">
                    <a:noFill/>
                    <a:round/>
                    <a:headEnd/>
                    <a:tailEnd/>
                  </a:ln>
                </p:spPr>
                <p:txBody>
                  <a:bodyPr/>
                  <a:lstStyle/>
                  <a:p>
                    <a:endParaRPr lang="en-US" sz="1350" dirty="0"/>
                  </a:p>
                </p:txBody>
              </p:sp>
              <p:pic>
                <p:nvPicPr>
                  <p:cNvPr id="336" name="Picture 206"/>
                  <p:cNvPicPr>
                    <a:picLocks noChangeAspect="1" noChangeArrowheads="1"/>
                  </p:cNvPicPr>
                  <p:nvPr/>
                </p:nvPicPr>
                <p:blipFill>
                  <a:blip r:embed="rId24" cstate="screen"/>
                  <a:srcRect/>
                  <a:stretch>
                    <a:fillRect/>
                  </a:stretch>
                </p:blipFill>
                <p:spPr bwMode="auto">
                  <a:xfrm>
                    <a:off x="2240" y="2748"/>
                    <a:ext cx="82" cy="76"/>
                  </a:xfrm>
                  <a:prstGeom prst="rect">
                    <a:avLst/>
                  </a:prstGeom>
                  <a:noFill/>
                  <a:ln w="9525">
                    <a:noFill/>
                    <a:miter lim="800000"/>
                    <a:headEnd/>
                    <a:tailEnd/>
                  </a:ln>
                </p:spPr>
              </p:pic>
            </p:grpSp>
            <p:sp>
              <p:nvSpPr>
                <p:cNvPr id="332" name="Freeform 207"/>
                <p:cNvSpPr>
                  <a:spLocks/>
                </p:cNvSpPr>
                <p:nvPr/>
              </p:nvSpPr>
              <p:spPr bwMode="auto">
                <a:xfrm>
                  <a:off x="2241" y="2749"/>
                  <a:ext cx="79" cy="74"/>
                </a:xfrm>
                <a:custGeom>
                  <a:avLst/>
                  <a:gdLst>
                    <a:gd name="T0" fmla="*/ 0 w 159"/>
                    <a:gd name="T1" fmla="*/ 28 h 149"/>
                    <a:gd name="T2" fmla="*/ 1 w 159"/>
                    <a:gd name="T3" fmla="*/ 32 h 149"/>
                    <a:gd name="T4" fmla="*/ 3 w 159"/>
                    <a:gd name="T5" fmla="*/ 38 h 149"/>
                    <a:gd name="T6" fmla="*/ 7 w 159"/>
                    <a:gd name="T7" fmla="*/ 51 h 149"/>
                    <a:gd name="T8" fmla="*/ 12 w 159"/>
                    <a:gd name="T9" fmla="*/ 69 h 149"/>
                    <a:gd name="T10" fmla="*/ 16 w 159"/>
                    <a:gd name="T11" fmla="*/ 87 h 149"/>
                    <a:gd name="T12" fmla="*/ 22 w 159"/>
                    <a:gd name="T13" fmla="*/ 106 h 149"/>
                    <a:gd name="T14" fmla="*/ 26 w 159"/>
                    <a:gd name="T15" fmla="*/ 122 h 149"/>
                    <a:gd name="T16" fmla="*/ 29 w 159"/>
                    <a:gd name="T17" fmla="*/ 129 h 149"/>
                    <a:gd name="T18" fmla="*/ 31 w 159"/>
                    <a:gd name="T19" fmla="*/ 134 h 149"/>
                    <a:gd name="T20" fmla="*/ 34 w 159"/>
                    <a:gd name="T21" fmla="*/ 138 h 149"/>
                    <a:gd name="T22" fmla="*/ 35 w 159"/>
                    <a:gd name="T23" fmla="*/ 141 h 149"/>
                    <a:gd name="T24" fmla="*/ 42 w 159"/>
                    <a:gd name="T25" fmla="*/ 145 h 149"/>
                    <a:gd name="T26" fmla="*/ 51 w 159"/>
                    <a:gd name="T27" fmla="*/ 148 h 149"/>
                    <a:gd name="T28" fmla="*/ 62 w 159"/>
                    <a:gd name="T29" fmla="*/ 148 h 149"/>
                    <a:gd name="T30" fmla="*/ 70 w 159"/>
                    <a:gd name="T31" fmla="*/ 149 h 149"/>
                    <a:gd name="T32" fmla="*/ 88 w 159"/>
                    <a:gd name="T33" fmla="*/ 149 h 149"/>
                    <a:gd name="T34" fmla="*/ 107 w 159"/>
                    <a:gd name="T35" fmla="*/ 149 h 149"/>
                    <a:gd name="T36" fmla="*/ 125 w 159"/>
                    <a:gd name="T37" fmla="*/ 146 h 149"/>
                    <a:gd name="T38" fmla="*/ 134 w 159"/>
                    <a:gd name="T39" fmla="*/ 145 h 149"/>
                    <a:gd name="T40" fmla="*/ 141 w 159"/>
                    <a:gd name="T41" fmla="*/ 141 h 149"/>
                    <a:gd name="T42" fmla="*/ 146 w 159"/>
                    <a:gd name="T43" fmla="*/ 136 h 149"/>
                    <a:gd name="T44" fmla="*/ 150 w 159"/>
                    <a:gd name="T45" fmla="*/ 129 h 149"/>
                    <a:gd name="T46" fmla="*/ 156 w 159"/>
                    <a:gd name="T47" fmla="*/ 113 h 149"/>
                    <a:gd name="T48" fmla="*/ 157 w 159"/>
                    <a:gd name="T49" fmla="*/ 106 h 149"/>
                    <a:gd name="T50" fmla="*/ 159 w 159"/>
                    <a:gd name="T51" fmla="*/ 99 h 149"/>
                    <a:gd name="T52" fmla="*/ 159 w 159"/>
                    <a:gd name="T53" fmla="*/ 94 h 149"/>
                    <a:gd name="T54" fmla="*/ 159 w 159"/>
                    <a:gd name="T55" fmla="*/ 93 h 149"/>
                    <a:gd name="T56" fmla="*/ 156 w 159"/>
                    <a:gd name="T57" fmla="*/ 73 h 149"/>
                    <a:gd name="T58" fmla="*/ 153 w 159"/>
                    <a:gd name="T59" fmla="*/ 62 h 149"/>
                    <a:gd name="T60" fmla="*/ 150 w 159"/>
                    <a:gd name="T61" fmla="*/ 53 h 149"/>
                    <a:gd name="T62" fmla="*/ 146 w 159"/>
                    <a:gd name="T63" fmla="*/ 46 h 149"/>
                    <a:gd name="T64" fmla="*/ 141 w 159"/>
                    <a:gd name="T65" fmla="*/ 38 h 149"/>
                    <a:gd name="T66" fmla="*/ 129 w 159"/>
                    <a:gd name="T67" fmla="*/ 22 h 149"/>
                    <a:gd name="T68" fmla="*/ 123 w 159"/>
                    <a:gd name="T69" fmla="*/ 15 h 149"/>
                    <a:gd name="T70" fmla="*/ 119 w 159"/>
                    <a:gd name="T71" fmla="*/ 10 h 149"/>
                    <a:gd name="T72" fmla="*/ 116 w 159"/>
                    <a:gd name="T73" fmla="*/ 6 h 149"/>
                    <a:gd name="T74" fmla="*/ 115 w 159"/>
                    <a:gd name="T75" fmla="*/ 4 h 149"/>
                    <a:gd name="T76" fmla="*/ 94 w 159"/>
                    <a:gd name="T77" fmla="*/ 6 h 149"/>
                    <a:gd name="T78" fmla="*/ 75 w 159"/>
                    <a:gd name="T79" fmla="*/ 6 h 149"/>
                    <a:gd name="T80" fmla="*/ 59 w 159"/>
                    <a:gd name="T81" fmla="*/ 6 h 149"/>
                    <a:gd name="T82" fmla="*/ 45 w 159"/>
                    <a:gd name="T83" fmla="*/ 4 h 149"/>
                    <a:gd name="T84" fmla="*/ 35 w 159"/>
                    <a:gd name="T85" fmla="*/ 3 h 149"/>
                    <a:gd name="T86" fmla="*/ 25 w 159"/>
                    <a:gd name="T87" fmla="*/ 2 h 149"/>
                    <a:gd name="T88" fmla="*/ 17 w 159"/>
                    <a:gd name="T89" fmla="*/ 2 h 149"/>
                    <a:gd name="T90" fmla="*/ 12 w 159"/>
                    <a:gd name="T91" fmla="*/ 0 h 149"/>
                    <a:gd name="T92" fmla="*/ 4 w 159"/>
                    <a:gd name="T93" fmla="*/ 0 h 149"/>
                    <a:gd name="T94" fmla="*/ 1 w 159"/>
                    <a:gd name="T95" fmla="*/ 4 h 149"/>
                    <a:gd name="T96" fmla="*/ 0 w 159"/>
                    <a:gd name="T97" fmla="*/ 8 h 149"/>
                    <a:gd name="T98" fmla="*/ 0 w 159"/>
                    <a:gd name="T99" fmla="*/ 14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1" y="32"/>
                      </a:lnTo>
                      <a:lnTo>
                        <a:pt x="3" y="38"/>
                      </a:lnTo>
                      <a:lnTo>
                        <a:pt x="7" y="51"/>
                      </a:lnTo>
                      <a:lnTo>
                        <a:pt x="12" y="69"/>
                      </a:lnTo>
                      <a:lnTo>
                        <a:pt x="16" y="87"/>
                      </a:lnTo>
                      <a:lnTo>
                        <a:pt x="22" y="106"/>
                      </a:lnTo>
                      <a:lnTo>
                        <a:pt x="26" y="122"/>
                      </a:lnTo>
                      <a:lnTo>
                        <a:pt x="29" y="129"/>
                      </a:lnTo>
                      <a:lnTo>
                        <a:pt x="31" y="134"/>
                      </a:lnTo>
                      <a:lnTo>
                        <a:pt x="34" y="138"/>
                      </a:lnTo>
                      <a:lnTo>
                        <a:pt x="35" y="141"/>
                      </a:lnTo>
                      <a:lnTo>
                        <a:pt x="42" y="145"/>
                      </a:lnTo>
                      <a:lnTo>
                        <a:pt x="51" y="148"/>
                      </a:lnTo>
                      <a:lnTo>
                        <a:pt x="62" y="148"/>
                      </a:lnTo>
                      <a:lnTo>
                        <a:pt x="70" y="149"/>
                      </a:lnTo>
                      <a:lnTo>
                        <a:pt x="88" y="149"/>
                      </a:lnTo>
                      <a:lnTo>
                        <a:pt x="107" y="149"/>
                      </a:lnTo>
                      <a:lnTo>
                        <a:pt x="125" y="146"/>
                      </a:lnTo>
                      <a:lnTo>
                        <a:pt x="134" y="145"/>
                      </a:lnTo>
                      <a:lnTo>
                        <a:pt x="141" y="141"/>
                      </a:lnTo>
                      <a:lnTo>
                        <a:pt x="146" y="136"/>
                      </a:lnTo>
                      <a:lnTo>
                        <a:pt x="150" y="129"/>
                      </a:lnTo>
                      <a:lnTo>
                        <a:pt x="156" y="113"/>
                      </a:lnTo>
                      <a:lnTo>
                        <a:pt x="157" y="106"/>
                      </a:lnTo>
                      <a:lnTo>
                        <a:pt x="159" y="99"/>
                      </a:lnTo>
                      <a:lnTo>
                        <a:pt x="159" y="94"/>
                      </a:lnTo>
                      <a:lnTo>
                        <a:pt x="159" y="93"/>
                      </a:lnTo>
                      <a:lnTo>
                        <a:pt x="156" y="73"/>
                      </a:lnTo>
                      <a:lnTo>
                        <a:pt x="153" y="62"/>
                      </a:lnTo>
                      <a:lnTo>
                        <a:pt x="150" y="53"/>
                      </a:lnTo>
                      <a:lnTo>
                        <a:pt x="146" y="46"/>
                      </a:lnTo>
                      <a:lnTo>
                        <a:pt x="141" y="38"/>
                      </a:lnTo>
                      <a:lnTo>
                        <a:pt x="129" y="22"/>
                      </a:lnTo>
                      <a:lnTo>
                        <a:pt x="123" y="15"/>
                      </a:lnTo>
                      <a:lnTo>
                        <a:pt x="119" y="10"/>
                      </a:lnTo>
                      <a:lnTo>
                        <a:pt x="116" y="6"/>
                      </a:lnTo>
                      <a:lnTo>
                        <a:pt x="115" y="4"/>
                      </a:lnTo>
                      <a:lnTo>
                        <a:pt x="94" y="6"/>
                      </a:lnTo>
                      <a:lnTo>
                        <a:pt x="75" y="6"/>
                      </a:lnTo>
                      <a:lnTo>
                        <a:pt x="59" y="6"/>
                      </a:lnTo>
                      <a:lnTo>
                        <a:pt x="45" y="4"/>
                      </a:lnTo>
                      <a:lnTo>
                        <a:pt x="35" y="3"/>
                      </a:lnTo>
                      <a:lnTo>
                        <a:pt x="25" y="2"/>
                      </a:lnTo>
                      <a:lnTo>
                        <a:pt x="17" y="2"/>
                      </a:lnTo>
                      <a:lnTo>
                        <a:pt x="12" y="0"/>
                      </a:lnTo>
                      <a:lnTo>
                        <a:pt x="4" y="0"/>
                      </a:lnTo>
                      <a:lnTo>
                        <a:pt x="1" y="4"/>
                      </a:lnTo>
                      <a:lnTo>
                        <a:pt x="0" y="8"/>
                      </a:lnTo>
                      <a:lnTo>
                        <a:pt x="0" y="14"/>
                      </a:lnTo>
                      <a:lnTo>
                        <a:pt x="0" y="20"/>
                      </a:lnTo>
                      <a:lnTo>
                        <a:pt x="0" y="28"/>
                      </a:lnTo>
                      <a:close/>
                    </a:path>
                  </a:pathLst>
                </a:custGeom>
                <a:noFill/>
                <a:ln w="6350">
                  <a:solidFill>
                    <a:srgbClr val="000000"/>
                  </a:solidFill>
                  <a:prstDash val="solid"/>
                  <a:round/>
                  <a:headEnd/>
                  <a:tailEnd/>
                </a:ln>
              </p:spPr>
              <p:txBody>
                <a:bodyPr/>
                <a:lstStyle/>
                <a:p>
                  <a:endParaRPr lang="en-US" sz="1350" dirty="0"/>
                </a:p>
              </p:txBody>
            </p:sp>
          </p:grpSp>
          <p:grpSp>
            <p:nvGrpSpPr>
              <p:cNvPr id="62" name="Group 208"/>
              <p:cNvGrpSpPr>
                <a:grpSpLocks/>
              </p:cNvGrpSpPr>
              <p:nvPr/>
            </p:nvGrpSpPr>
            <p:grpSpPr bwMode="auto">
              <a:xfrm>
                <a:off x="3770" y="2923"/>
                <a:ext cx="231" cy="55"/>
                <a:chOff x="3770" y="2923"/>
                <a:chExt cx="231" cy="55"/>
              </a:xfrm>
            </p:grpSpPr>
            <p:grpSp>
              <p:nvGrpSpPr>
                <p:cNvPr id="325" name="Group 209"/>
                <p:cNvGrpSpPr>
                  <a:grpSpLocks/>
                </p:cNvGrpSpPr>
                <p:nvPr/>
              </p:nvGrpSpPr>
              <p:grpSpPr bwMode="auto">
                <a:xfrm>
                  <a:off x="3770" y="2923"/>
                  <a:ext cx="231" cy="55"/>
                  <a:chOff x="3770" y="2923"/>
                  <a:chExt cx="231" cy="55"/>
                </a:xfrm>
              </p:grpSpPr>
              <p:pic>
                <p:nvPicPr>
                  <p:cNvPr id="327" name="Picture 210"/>
                  <p:cNvPicPr>
                    <a:picLocks noChangeAspect="1" noChangeArrowheads="1"/>
                  </p:cNvPicPr>
                  <p:nvPr/>
                </p:nvPicPr>
                <p:blipFill>
                  <a:blip r:embed="rId25" cstate="screen"/>
                  <a:srcRect/>
                  <a:stretch>
                    <a:fillRect/>
                  </a:stretch>
                </p:blipFill>
                <p:spPr bwMode="auto">
                  <a:xfrm>
                    <a:off x="3770" y="2923"/>
                    <a:ext cx="231" cy="55"/>
                  </a:xfrm>
                  <a:prstGeom prst="rect">
                    <a:avLst/>
                  </a:prstGeom>
                  <a:noFill/>
                  <a:ln w="9525">
                    <a:noFill/>
                    <a:miter lim="800000"/>
                    <a:headEnd/>
                    <a:tailEnd/>
                  </a:ln>
                </p:spPr>
              </p:pic>
              <p:sp>
                <p:nvSpPr>
                  <p:cNvPr id="328" name="Freeform 211"/>
                  <p:cNvSpPr>
                    <a:spLocks/>
                  </p:cNvSpPr>
                  <p:nvPr/>
                </p:nvSpPr>
                <p:spPr bwMode="auto">
                  <a:xfrm>
                    <a:off x="3770" y="2923"/>
                    <a:ext cx="229" cy="55"/>
                  </a:xfrm>
                  <a:custGeom>
                    <a:avLst/>
                    <a:gdLst>
                      <a:gd name="T0" fmla="*/ 451 w 458"/>
                      <a:gd name="T1" fmla="*/ 82 h 110"/>
                      <a:gd name="T2" fmla="*/ 426 w 458"/>
                      <a:gd name="T3" fmla="*/ 59 h 110"/>
                      <a:gd name="T4" fmla="*/ 397 w 458"/>
                      <a:gd name="T5" fmla="*/ 33 h 110"/>
                      <a:gd name="T6" fmla="*/ 369 w 458"/>
                      <a:gd name="T7" fmla="*/ 11 h 110"/>
                      <a:gd name="T8" fmla="*/ 357 w 458"/>
                      <a:gd name="T9" fmla="*/ 7 h 110"/>
                      <a:gd name="T10" fmla="*/ 335 w 458"/>
                      <a:gd name="T11" fmla="*/ 3 h 110"/>
                      <a:gd name="T12" fmla="*/ 282 w 458"/>
                      <a:gd name="T13" fmla="*/ 2 h 110"/>
                      <a:gd name="T14" fmla="*/ 202 w 458"/>
                      <a:gd name="T15" fmla="*/ 2 h 110"/>
                      <a:gd name="T16" fmla="*/ 123 w 458"/>
                      <a:gd name="T17" fmla="*/ 2 h 110"/>
                      <a:gd name="T18" fmla="*/ 74 w 458"/>
                      <a:gd name="T19" fmla="*/ 4 h 110"/>
                      <a:gd name="T20" fmla="*/ 37 w 458"/>
                      <a:gd name="T21" fmla="*/ 11 h 110"/>
                      <a:gd name="T22" fmla="*/ 17 w 458"/>
                      <a:gd name="T23" fmla="*/ 21 h 110"/>
                      <a:gd name="T24" fmla="*/ 5 w 458"/>
                      <a:gd name="T25" fmla="*/ 33 h 110"/>
                      <a:gd name="T26" fmla="*/ 0 w 458"/>
                      <a:gd name="T27" fmla="*/ 41 h 110"/>
                      <a:gd name="T28" fmla="*/ 6 w 458"/>
                      <a:gd name="T29" fmla="*/ 49 h 110"/>
                      <a:gd name="T30" fmla="*/ 17 w 458"/>
                      <a:gd name="T31" fmla="*/ 65 h 110"/>
                      <a:gd name="T32" fmla="*/ 26 w 458"/>
                      <a:gd name="T33" fmla="*/ 71 h 110"/>
                      <a:gd name="T34" fmla="*/ 54 w 458"/>
                      <a:gd name="T35" fmla="*/ 82 h 110"/>
                      <a:gd name="T36" fmla="*/ 87 w 458"/>
                      <a:gd name="T37" fmla="*/ 93 h 110"/>
                      <a:gd name="T38" fmla="*/ 117 w 458"/>
                      <a:gd name="T39" fmla="*/ 102 h 110"/>
                      <a:gd name="T40" fmla="*/ 127 w 458"/>
                      <a:gd name="T41" fmla="*/ 106 h 110"/>
                      <a:gd name="T42" fmla="*/ 160 w 458"/>
                      <a:gd name="T43" fmla="*/ 106 h 110"/>
                      <a:gd name="T44" fmla="*/ 217 w 458"/>
                      <a:gd name="T45" fmla="*/ 105 h 110"/>
                      <a:gd name="T46" fmla="*/ 266 w 458"/>
                      <a:gd name="T47" fmla="*/ 106 h 110"/>
                      <a:gd name="T48" fmla="*/ 308 w 458"/>
                      <a:gd name="T49" fmla="*/ 106 h 110"/>
                      <a:gd name="T50" fmla="*/ 344 w 458"/>
                      <a:gd name="T51" fmla="*/ 108 h 110"/>
                      <a:gd name="T52" fmla="*/ 386 w 458"/>
                      <a:gd name="T53" fmla="*/ 109 h 110"/>
                      <a:gd name="T54" fmla="*/ 425 w 458"/>
                      <a:gd name="T55" fmla="*/ 110 h 110"/>
                      <a:gd name="T56" fmla="*/ 445 w 458"/>
                      <a:gd name="T57" fmla="*/ 109 h 110"/>
                      <a:gd name="T58" fmla="*/ 456 w 458"/>
                      <a:gd name="T59" fmla="*/ 106 h 110"/>
                      <a:gd name="T60" fmla="*/ 458 w 458"/>
                      <a:gd name="T61" fmla="*/ 100 h 110"/>
                      <a:gd name="T62" fmla="*/ 458 w 458"/>
                      <a:gd name="T63" fmla="*/ 8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8"/>
                      <a:gd name="T97" fmla="*/ 0 h 110"/>
                      <a:gd name="T98" fmla="*/ 458 w 458"/>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8" h="110">
                        <a:moveTo>
                          <a:pt x="458" y="89"/>
                        </a:moveTo>
                        <a:lnTo>
                          <a:pt x="451" y="82"/>
                        </a:lnTo>
                        <a:lnTo>
                          <a:pt x="439" y="71"/>
                        </a:lnTo>
                        <a:lnTo>
                          <a:pt x="426" y="59"/>
                        </a:lnTo>
                        <a:lnTo>
                          <a:pt x="411" y="46"/>
                        </a:lnTo>
                        <a:lnTo>
                          <a:pt x="397" y="33"/>
                        </a:lnTo>
                        <a:lnTo>
                          <a:pt x="382" y="21"/>
                        </a:lnTo>
                        <a:lnTo>
                          <a:pt x="369" y="11"/>
                        </a:lnTo>
                        <a:lnTo>
                          <a:pt x="363" y="8"/>
                        </a:lnTo>
                        <a:lnTo>
                          <a:pt x="357" y="7"/>
                        </a:lnTo>
                        <a:lnTo>
                          <a:pt x="347" y="4"/>
                        </a:lnTo>
                        <a:lnTo>
                          <a:pt x="335" y="3"/>
                        </a:lnTo>
                        <a:lnTo>
                          <a:pt x="310" y="2"/>
                        </a:lnTo>
                        <a:lnTo>
                          <a:pt x="282" y="2"/>
                        </a:lnTo>
                        <a:lnTo>
                          <a:pt x="255" y="0"/>
                        </a:lnTo>
                        <a:lnTo>
                          <a:pt x="202" y="2"/>
                        </a:lnTo>
                        <a:lnTo>
                          <a:pt x="149" y="2"/>
                        </a:lnTo>
                        <a:lnTo>
                          <a:pt x="123" y="2"/>
                        </a:lnTo>
                        <a:lnTo>
                          <a:pt x="98" y="3"/>
                        </a:lnTo>
                        <a:lnTo>
                          <a:pt x="74" y="4"/>
                        </a:lnTo>
                        <a:lnTo>
                          <a:pt x="52" y="7"/>
                        </a:lnTo>
                        <a:lnTo>
                          <a:pt x="37" y="11"/>
                        </a:lnTo>
                        <a:lnTo>
                          <a:pt x="26" y="15"/>
                        </a:lnTo>
                        <a:lnTo>
                          <a:pt x="17" y="21"/>
                        </a:lnTo>
                        <a:lnTo>
                          <a:pt x="11" y="27"/>
                        </a:lnTo>
                        <a:lnTo>
                          <a:pt x="5" y="33"/>
                        </a:lnTo>
                        <a:lnTo>
                          <a:pt x="2" y="38"/>
                        </a:lnTo>
                        <a:lnTo>
                          <a:pt x="0" y="41"/>
                        </a:lnTo>
                        <a:lnTo>
                          <a:pt x="0" y="42"/>
                        </a:lnTo>
                        <a:lnTo>
                          <a:pt x="6" y="49"/>
                        </a:lnTo>
                        <a:lnTo>
                          <a:pt x="11" y="57"/>
                        </a:lnTo>
                        <a:lnTo>
                          <a:pt x="17" y="65"/>
                        </a:lnTo>
                        <a:lnTo>
                          <a:pt x="20" y="67"/>
                        </a:lnTo>
                        <a:lnTo>
                          <a:pt x="26" y="71"/>
                        </a:lnTo>
                        <a:lnTo>
                          <a:pt x="37" y="77"/>
                        </a:lnTo>
                        <a:lnTo>
                          <a:pt x="54" y="82"/>
                        </a:lnTo>
                        <a:lnTo>
                          <a:pt x="70" y="87"/>
                        </a:lnTo>
                        <a:lnTo>
                          <a:pt x="87" y="93"/>
                        </a:lnTo>
                        <a:lnTo>
                          <a:pt x="104" y="98"/>
                        </a:lnTo>
                        <a:lnTo>
                          <a:pt x="117" y="102"/>
                        </a:lnTo>
                        <a:lnTo>
                          <a:pt x="126" y="105"/>
                        </a:lnTo>
                        <a:lnTo>
                          <a:pt x="127" y="106"/>
                        </a:lnTo>
                        <a:lnTo>
                          <a:pt x="129" y="106"/>
                        </a:lnTo>
                        <a:lnTo>
                          <a:pt x="160" y="106"/>
                        </a:lnTo>
                        <a:lnTo>
                          <a:pt x="189" y="106"/>
                        </a:lnTo>
                        <a:lnTo>
                          <a:pt x="217" y="105"/>
                        </a:lnTo>
                        <a:lnTo>
                          <a:pt x="242" y="105"/>
                        </a:lnTo>
                        <a:lnTo>
                          <a:pt x="266" y="106"/>
                        </a:lnTo>
                        <a:lnTo>
                          <a:pt x="288" y="106"/>
                        </a:lnTo>
                        <a:lnTo>
                          <a:pt x="308" y="106"/>
                        </a:lnTo>
                        <a:lnTo>
                          <a:pt x="327" y="106"/>
                        </a:lnTo>
                        <a:lnTo>
                          <a:pt x="344" y="108"/>
                        </a:lnTo>
                        <a:lnTo>
                          <a:pt x="360" y="108"/>
                        </a:lnTo>
                        <a:lnTo>
                          <a:pt x="386" y="109"/>
                        </a:lnTo>
                        <a:lnTo>
                          <a:pt x="407" y="109"/>
                        </a:lnTo>
                        <a:lnTo>
                          <a:pt x="425" y="110"/>
                        </a:lnTo>
                        <a:lnTo>
                          <a:pt x="436" y="110"/>
                        </a:lnTo>
                        <a:lnTo>
                          <a:pt x="445" y="109"/>
                        </a:lnTo>
                        <a:lnTo>
                          <a:pt x="453" y="109"/>
                        </a:lnTo>
                        <a:lnTo>
                          <a:pt x="456" y="106"/>
                        </a:lnTo>
                        <a:lnTo>
                          <a:pt x="458" y="104"/>
                        </a:lnTo>
                        <a:lnTo>
                          <a:pt x="458" y="100"/>
                        </a:lnTo>
                        <a:lnTo>
                          <a:pt x="458" y="96"/>
                        </a:lnTo>
                        <a:lnTo>
                          <a:pt x="458" y="89"/>
                        </a:lnTo>
                        <a:close/>
                      </a:path>
                    </a:pathLst>
                  </a:custGeom>
                  <a:noFill/>
                  <a:ln w="0">
                    <a:solidFill>
                      <a:srgbClr val="FFFFFF"/>
                    </a:solidFill>
                    <a:prstDash val="solid"/>
                    <a:round/>
                    <a:headEnd/>
                    <a:tailEnd/>
                  </a:ln>
                </p:spPr>
                <p:txBody>
                  <a:bodyPr/>
                  <a:lstStyle/>
                  <a:p>
                    <a:endParaRPr lang="en-US" sz="1350" dirty="0"/>
                  </a:p>
                </p:txBody>
              </p:sp>
              <p:sp>
                <p:nvSpPr>
                  <p:cNvPr id="329" name="Freeform 212"/>
                  <p:cNvSpPr>
                    <a:spLocks/>
                  </p:cNvSpPr>
                  <p:nvPr/>
                </p:nvSpPr>
                <p:spPr bwMode="auto">
                  <a:xfrm>
                    <a:off x="3770" y="2923"/>
                    <a:ext cx="229" cy="55"/>
                  </a:xfrm>
                  <a:custGeom>
                    <a:avLst/>
                    <a:gdLst>
                      <a:gd name="T0" fmla="*/ 451 w 458"/>
                      <a:gd name="T1" fmla="*/ 82 h 110"/>
                      <a:gd name="T2" fmla="*/ 426 w 458"/>
                      <a:gd name="T3" fmla="*/ 59 h 110"/>
                      <a:gd name="T4" fmla="*/ 397 w 458"/>
                      <a:gd name="T5" fmla="*/ 33 h 110"/>
                      <a:gd name="T6" fmla="*/ 369 w 458"/>
                      <a:gd name="T7" fmla="*/ 11 h 110"/>
                      <a:gd name="T8" fmla="*/ 357 w 458"/>
                      <a:gd name="T9" fmla="*/ 7 h 110"/>
                      <a:gd name="T10" fmla="*/ 335 w 458"/>
                      <a:gd name="T11" fmla="*/ 3 h 110"/>
                      <a:gd name="T12" fmla="*/ 282 w 458"/>
                      <a:gd name="T13" fmla="*/ 2 h 110"/>
                      <a:gd name="T14" fmla="*/ 202 w 458"/>
                      <a:gd name="T15" fmla="*/ 2 h 110"/>
                      <a:gd name="T16" fmla="*/ 123 w 458"/>
                      <a:gd name="T17" fmla="*/ 2 h 110"/>
                      <a:gd name="T18" fmla="*/ 74 w 458"/>
                      <a:gd name="T19" fmla="*/ 4 h 110"/>
                      <a:gd name="T20" fmla="*/ 37 w 458"/>
                      <a:gd name="T21" fmla="*/ 11 h 110"/>
                      <a:gd name="T22" fmla="*/ 17 w 458"/>
                      <a:gd name="T23" fmla="*/ 21 h 110"/>
                      <a:gd name="T24" fmla="*/ 5 w 458"/>
                      <a:gd name="T25" fmla="*/ 33 h 110"/>
                      <a:gd name="T26" fmla="*/ 0 w 458"/>
                      <a:gd name="T27" fmla="*/ 41 h 110"/>
                      <a:gd name="T28" fmla="*/ 6 w 458"/>
                      <a:gd name="T29" fmla="*/ 49 h 110"/>
                      <a:gd name="T30" fmla="*/ 17 w 458"/>
                      <a:gd name="T31" fmla="*/ 65 h 110"/>
                      <a:gd name="T32" fmla="*/ 26 w 458"/>
                      <a:gd name="T33" fmla="*/ 71 h 110"/>
                      <a:gd name="T34" fmla="*/ 54 w 458"/>
                      <a:gd name="T35" fmla="*/ 82 h 110"/>
                      <a:gd name="T36" fmla="*/ 87 w 458"/>
                      <a:gd name="T37" fmla="*/ 93 h 110"/>
                      <a:gd name="T38" fmla="*/ 117 w 458"/>
                      <a:gd name="T39" fmla="*/ 102 h 110"/>
                      <a:gd name="T40" fmla="*/ 127 w 458"/>
                      <a:gd name="T41" fmla="*/ 106 h 110"/>
                      <a:gd name="T42" fmla="*/ 160 w 458"/>
                      <a:gd name="T43" fmla="*/ 106 h 110"/>
                      <a:gd name="T44" fmla="*/ 217 w 458"/>
                      <a:gd name="T45" fmla="*/ 105 h 110"/>
                      <a:gd name="T46" fmla="*/ 266 w 458"/>
                      <a:gd name="T47" fmla="*/ 106 h 110"/>
                      <a:gd name="T48" fmla="*/ 308 w 458"/>
                      <a:gd name="T49" fmla="*/ 106 h 110"/>
                      <a:gd name="T50" fmla="*/ 344 w 458"/>
                      <a:gd name="T51" fmla="*/ 108 h 110"/>
                      <a:gd name="T52" fmla="*/ 386 w 458"/>
                      <a:gd name="T53" fmla="*/ 109 h 110"/>
                      <a:gd name="T54" fmla="*/ 425 w 458"/>
                      <a:gd name="T55" fmla="*/ 110 h 110"/>
                      <a:gd name="T56" fmla="*/ 445 w 458"/>
                      <a:gd name="T57" fmla="*/ 109 h 110"/>
                      <a:gd name="T58" fmla="*/ 456 w 458"/>
                      <a:gd name="T59" fmla="*/ 106 h 110"/>
                      <a:gd name="T60" fmla="*/ 458 w 458"/>
                      <a:gd name="T61" fmla="*/ 100 h 110"/>
                      <a:gd name="T62" fmla="*/ 458 w 458"/>
                      <a:gd name="T63" fmla="*/ 8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8"/>
                      <a:gd name="T97" fmla="*/ 0 h 110"/>
                      <a:gd name="T98" fmla="*/ 458 w 458"/>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8" h="110">
                        <a:moveTo>
                          <a:pt x="458" y="89"/>
                        </a:moveTo>
                        <a:lnTo>
                          <a:pt x="451" y="82"/>
                        </a:lnTo>
                        <a:lnTo>
                          <a:pt x="439" y="71"/>
                        </a:lnTo>
                        <a:lnTo>
                          <a:pt x="426" y="59"/>
                        </a:lnTo>
                        <a:lnTo>
                          <a:pt x="411" y="46"/>
                        </a:lnTo>
                        <a:lnTo>
                          <a:pt x="397" y="33"/>
                        </a:lnTo>
                        <a:lnTo>
                          <a:pt x="382" y="21"/>
                        </a:lnTo>
                        <a:lnTo>
                          <a:pt x="369" y="11"/>
                        </a:lnTo>
                        <a:lnTo>
                          <a:pt x="363" y="8"/>
                        </a:lnTo>
                        <a:lnTo>
                          <a:pt x="357" y="7"/>
                        </a:lnTo>
                        <a:lnTo>
                          <a:pt x="347" y="4"/>
                        </a:lnTo>
                        <a:lnTo>
                          <a:pt x="335" y="3"/>
                        </a:lnTo>
                        <a:lnTo>
                          <a:pt x="310" y="2"/>
                        </a:lnTo>
                        <a:lnTo>
                          <a:pt x="282" y="2"/>
                        </a:lnTo>
                        <a:lnTo>
                          <a:pt x="255" y="0"/>
                        </a:lnTo>
                        <a:lnTo>
                          <a:pt x="202" y="2"/>
                        </a:lnTo>
                        <a:lnTo>
                          <a:pt x="149" y="2"/>
                        </a:lnTo>
                        <a:lnTo>
                          <a:pt x="123" y="2"/>
                        </a:lnTo>
                        <a:lnTo>
                          <a:pt x="98" y="3"/>
                        </a:lnTo>
                        <a:lnTo>
                          <a:pt x="74" y="4"/>
                        </a:lnTo>
                        <a:lnTo>
                          <a:pt x="52" y="7"/>
                        </a:lnTo>
                        <a:lnTo>
                          <a:pt x="37" y="11"/>
                        </a:lnTo>
                        <a:lnTo>
                          <a:pt x="26" y="15"/>
                        </a:lnTo>
                        <a:lnTo>
                          <a:pt x="17" y="21"/>
                        </a:lnTo>
                        <a:lnTo>
                          <a:pt x="11" y="27"/>
                        </a:lnTo>
                        <a:lnTo>
                          <a:pt x="5" y="33"/>
                        </a:lnTo>
                        <a:lnTo>
                          <a:pt x="2" y="38"/>
                        </a:lnTo>
                        <a:lnTo>
                          <a:pt x="0" y="41"/>
                        </a:lnTo>
                        <a:lnTo>
                          <a:pt x="0" y="42"/>
                        </a:lnTo>
                        <a:lnTo>
                          <a:pt x="6" y="49"/>
                        </a:lnTo>
                        <a:lnTo>
                          <a:pt x="11" y="57"/>
                        </a:lnTo>
                        <a:lnTo>
                          <a:pt x="17" y="65"/>
                        </a:lnTo>
                        <a:lnTo>
                          <a:pt x="20" y="67"/>
                        </a:lnTo>
                        <a:lnTo>
                          <a:pt x="26" y="71"/>
                        </a:lnTo>
                        <a:lnTo>
                          <a:pt x="37" y="77"/>
                        </a:lnTo>
                        <a:lnTo>
                          <a:pt x="54" y="82"/>
                        </a:lnTo>
                        <a:lnTo>
                          <a:pt x="70" y="87"/>
                        </a:lnTo>
                        <a:lnTo>
                          <a:pt x="87" y="93"/>
                        </a:lnTo>
                        <a:lnTo>
                          <a:pt x="104" y="98"/>
                        </a:lnTo>
                        <a:lnTo>
                          <a:pt x="117" y="102"/>
                        </a:lnTo>
                        <a:lnTo>
                          <a:pt x="126" y="105"/>
                        </a:lnTo>
                        <a:lnTo>
                          <a:pt x="127" y="106"/>
                        </a:lnTo>
                        <a:lnTo>
                          <a:pt x="129" y="106"/>
                        </a:lnTo>
                        <a:lnTo>
                          <a:pt x="160" y="106"/>
                        </a:lnTo>
                        <a:lnTo>
                          <a:pt x="189" y="106"/>
                        </a:lnTo>
                        <a:lnTo>
                          <a:pt x="217" y="105"/>
                        </a:lnTo>
                        <a:lnTo>
                          <a:pt x="242" y="105"/>
                        </a:lnTo>
                        <a:lnTo>
                          <a:pt x="266" y="106"/>
                        </a:lnTo>
                        <a:lnTo>
                          <a:pt x="288" y="106"/>
                        </a:lnTo>
                        <a:lnTo>
                          <a:pt x="308" y="106"/>
                        </a:lnTo>
                        <a:lnTo>
                          <a:pt x="327" y="106"/>
                        </a:lnTo>
                        <a:lnTo>
                          <a:pt x="344" y="108"/>
                        </a:lnTo>
                        <a:lnTo>
                          <a:pt x="360" y="108"/>
                        </a:lnTo>
                        <a:lnTo>
                          <a:pt x="386" y="109"/>
                        </a:lnTo>
                        <a:lnTo>
                          <a:pt x="407" y="109"/>
                        </a:lnTo>
                        <a:lnTo>
                          <a:pt x="425" y="110"/>
                        </a:lnTo>
                        <a:lnTo>
                          <a:pt x="436" y="110"/>
                        </a:lnTo>
                        <a:lnTo>
                          <a:pt x="445" y="109"/>
                        </a:lnTo>
                        <a:lnTo>
                          <a:pt x="453" y="109"/>
                        </a:lnTo>
                        <a:lnTo>
                          <a:pt x="456" y="106"/>
                        </a:lnTo>
                        <a:lnTo>
                          <a:pt x="458" y="104"/>
                        </a:lnTo>
                        <a:lnTo>
                          <a:pt x="458" y="100"/>
                        </a:lnTo>
                        <a:lnTo>
                          <a:pt x="458" y="96"/>
                        </a:lnTo>
                        <a:lnTo>
                          <a:pt x="458" y="89"/>
                        </a:lnTo>
                        <a:close/>
                      </a:path>
                    </a:pathLst>
                  </a:custGeom>
                  <a:solidFill>
                    <a:srgbClr val="000000"/>
                  </a:solidFill>
                  <a:ln w="9525">
                    <a:noFill/>
                    <a:round/>
                    <a:headEnd/>
                    <a:tailEnd/>
                  </a:ln>
                </p:spPr>
                <p:txBody>
                  <a:bodyPr/>
                  <a:lstStyle/>
                  <a:p>
                    <a:endParaRPr lang="en-US" sz="1350" dirty="0"/>
                  </a:p>
                </p:txBody>
              </p:sp>
              <p:pic>
                <p:nvPicPr>
                  <p:cNvPr id="330" name="Picture 213"/>
                  <p:cNvPicPr>
                    <a:picLocks noChangeAspect="1" noChangeArrowheads="1"/>
                  </p:cNvPicPr>
                  <p:nvPr/>
                </p:nvPicPr>
                <p:blipFill>
                  <a:blip r:embed="rId25" cstate="screen"/>
                  <a:srcRect/>
                  <a:stretch>
                    <a:fillRect/>
                  </a:stretch>
                </p:blipFill>
                <p:spPr bwMode="auto">
                  <a:xfrm>
                    <a:off x="3770" y="2923"/>
                    <a:ext cx="231" cy="55"/>
                  </a:xfrm>
                  <a:prstGeom prst="rect">
                    <a:avLst/>
                  </a:prstGeom>
                  <a:noFill/>
                  <a:ln w="9525">
                    <a:noFill/>
                    <a:miter lim="800000"/>
                    <a:headEnd/>
                    <a:tailEnd/>
                  </a:ln>
                </p:spPr>
              </p:pic>
            </p:grpSp>
            <p:sp>
              <p:nvSpPr>
                <p:cNvPr id="326" name="Freeform 214"/>
                <p:cNvSpPr>
                  <a:spLocks/>
                </p:cNvSpPr>
                <p:nvPr/>
              </p:nvSpPr>
              <p:spPr bwMode="auto">
                <a:xfrm>
                  <a:off x="3770" y="2923"/>
                  <a:ext cx="229" cy="55"/>
                </a:xfrm>
                <a:custGeom>
                  <a:avLst/>
                  <a:gdLst>
                    <a:gd name="T0" fmla="*/ 451 w 458"/>
                    <a:gd name="T1" fmla="*/ 82 h 110"/>
                    <a:gd name="T2" fmla="*/ 426 w 458"/>
                    <a:gd name="T3" fmla="*/ 59 h 110"/>
                    <a:gd name="T4" fmla="*/ 397 w 458"/>
                    <a:gd name="T5" fmla="*/ 33 h 110"/>
                    <a:gd name="T6" fmla="*/ 369 w 458"/>
                    <a:gd name="T7" fmla="*/ 11 h 110"/>
                    <a:gd name="T8" fmla="*/ 357 w 458"/>
                    <a:gd name="T9" fmla="*/ 7 h 110"/>
                    <a:gd name="T10" fmla="*/ 335 w 458"/>
                    <a:gd name="T11" fmla="*/ 3 h 110"/>
                    <a:gd name="T12" fmla="*/ 282 w 458"/>
                    <a:gd name="T13" fmla="*/ 2 h 110"/>
                    <a:gd name="T14" fmla="*/ 202 w 458"/>
                    <a:gd name="T15" fmla="*/ 2 h 110"/>
                    <a:gd name="T16" fmla="*/ 123 w 458"/>
                    <a:gd name="T17" fmla="*/ 2 h 110"/>
                    <a:gd name="T18" fmla="*/ 74 w 458"/>
                    <a:gd name="T19" fmla="*/ 4 h 110"/>
                    <a:gd name="T20" fmla="*/ 37 w 458"/>
                    <a:gd name="T21" fmla="*/ 11 h 110"/>
                    <a:gd name="T22" fmla="*/ 17 w 458"/>
                    <a:gd name="T23" fmla="*/ 21 h 110"/>
                    <a:gd name="T24" fmla="*/ 5 w 458"/>
                    <a:gd name="T25" fmla="*/ 33 h 110"/>
                    <a:gd name="T26" fmla="*/ 0 w 458"/>
                    <a:gd name="T27" fmla="*/ 41 h 110"/>
                    <a:gd name="T28" fmla="*/ 6 w 458"/>
                    <a:gd name="T29" fmla="*/ 49 h 110"/>
                    <a:gd name="T30" fmla="*/ 17 w 458"/>
                    <a:gd name="T31" fmla="*/ 65 h 110"/>
                    <a:gd name="T32" fmla="*/ 26 w 458"/>
                    <a:gd name="T33" fmla="*/ 71 h 110"/>
                    <a:gd name="T34" fmla="*/ 54 w 458"/>
                    <a:gd name="T35" fmla="*/ 82 h 110"/>
                    <a:gd name="T36" fmla="*/ 87 w 458"/>
                    <a:gd name="T37" fmla="*/ 93 h 110"/>
                    <a:gd name="T38" fmla="*/ 117 w 458"/>
                    <a:gd name="T39" fmla="*/ 102 h 110"/>
                    <a:gd name="T40" fmla="*/ 127 w 458"/>
                    <a:gd name="T41" fmla="*/ 106 h 110"/>
                    <a:gd name="T42" fmla="*/ 160 w 458"/>
                    <a:gd name="T43" fmla="*/ 106 h 110"/>
                    <a:gd name="T44" fmla="*/ 217 w 458"/>
                    <a:gd name="T45" fmla="*/ 105 h 110"/>
                    <a:gd name="T46" fmla="*/ 266 w 458"/>
                    <a:gd name="T47" fmla="*/ 106 h 110"/>
                    <a:gd name="T48" fmla="*/ 308 w 458"/>
                    <a:gd name="T49" fmla="*/ 106 h 110"/>
                    <a:gd name="T50" fmla="*/ 344 w 458"/>
                    <a:gd name="T51" fmla="*/ 108 h 110"/>
                    <a:gd name="T52" fmla="*/ 386 w 458"/>
                    <a:gd name="T53" fmla="*/ 109 h 110"/>
                    <a:gd name="T54" fmla="*/ 425 w 458"/>
                    <a:gd name="T55" fmla="*/ 110 h 110"/>
                    <a:gd name="T56" fmla="*/ 445 w 458"/>
                    <a:gd name="T57" fmla="*/ 109 h 110"/>
                    <a:gd name="T58" fmla="*/ 456 w 458"/>
                    <a:gd name="T59" fmla="*/ 106 h 110"/>
                    <a:gd name="T60" fmla="*/ 458 w 458"/>
                    <a:gd name="T61" fmla="*/ 100 h 110"/>
                    <a:gd name="T62" fmla="*/ 458 w 458"/>
                    <a:gd name="T63" fmla="*/ 8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8"/>
                    <a:gd name="T97" fmla="*/ 0 h 110"/>
                    <a:gd name="T98" fmla="*/ 458 w 458"/>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8" h="110">
                      <a:moveTo>
                        <a:pt x="458" y="89"/>
                      </a:moveTo>
                      <a:lnTo>
                        <a:pt x="451" y="82"/>
                      </a:lnTo>
                      <a:lnTo>
                        <a:pt x="439" y="71"/>
                      </a:lnTo>
                      <a:lnTo>
                        <a:pt x="426" y="59"/>
                      </a:lnTo>
                      <a:lnTo>
                        <a:pt x="411" y="46"/>
                      </a:lnTo>
                      <a:lnTo>
                        <a:pt x="397" y="33"/>
                      </a:lnTo>
                      <a:lnTo>
                        <a:pt x="382" y="21"/>
                      </a:lnTo>
                      <a:lnTo>
                        <a:pt x="369" y="11"/>
                      </a:lnTo>
                      <a:lnTo>
                        <a:pt x="363" y="8"/>
                      </a:lnTo>
                      <a:lnTo>
                        <a:pt x="357" y="7"/>
                      </a:lnTo>
                      <a:lnTo>
                        <a:pt x="347" y="4"/>
                      </a:lnTo>
                      <a:lnTo>
                        <a:pt x="335" y="3"/>
                      </a:lnTo>
                      <a:lnTo>
                        <a:pt x="310" y="2"/>
                      </a:lnTo>
                      <a:lnTo>
                        <a:pt x="282" y="2"/>
                      </a:lnTo>
                      <a:lnTo>
                        <a:pt x="255" y="0"/>
                      </a:lnTo>
                      <a:lnTo>
                        <a:pt x="202" y="2"/>
                      </a:lnTo>
                      <a:lnTo>
                        <a:pt x="149" y="2"/>
                      </a:lnTo>
                      <a:lnTo>
                        <a:pt x="123" y="2"/>
                      </a:lnTo>
                      <a:lnTo>
                        <a:pt x="98" y="3"/>
                      </a:lnTo>
                      <a:lnTo>
                        <a:pt x="74" y="4"/>
                      </a:lnTo>
                      <a:lnTo>
                        <a:pt x="52" y="7"/>
                      </a:lnTo>
                      <a:lnTo>
                        <a:pt x="37" y="11"/>
                      </a:lnTo>
                      <a:lnTo>
                        <a:pt x="26" y="15"/>
                      </a:lnTo>
                      <a:lnTo>
                        <a:pt x="17" y="21"/>
                      </a:lnTo>
                      <a:lnTo>
                        <a:pt x="11" y="27"/>
                      </a:lnTo>
                      <a:lnTo>
                        <a:pt x="5" y="33"/>
                      </a:lnTo>
                      <a:lnTo>
                        <a:pt x="2" y="38"/>
                      </a:lnTo>
                      <a:lnTo>
                        <a:pt x="0" y="41"/>
                      </a:lnTo>
                      <a:lnTo>
                        <a:pt x="0" y="42"/>
                      </a:lnTo>
                      <a:lnTo>
                        <a:pt x="6" y="49"/>
                      </a:lnTo>
                      <a:lnTo>
                        <a:pt x="11" y="57"/>
                      </a:lnTo>
                      <a:lnTo>
                        <a:pt x="17" y="65"/>
                      </a:lnTo>
                      <a:lnTo>
                        <a:pt x="20" y="67"/>
                      </a:lnTo>
                      <a:lnTo>
                        <a:pt x="26" y="71"/>
                      </a:lnTo>
                      <a:lnTo>
                        <a:pt x="37" y="77"/>
                      </a:lnTo>
                      <a:lnTo>
                        <a:pt x="54" y="82"/>
                      </a:lnTo>
                      <a:lnTo>
                        <a:pt x="70" y="87"/>
                      </a:lnTo>
                      <a:lnTo>
                        <a:pt x="87" y="93"/>
                      </a:lnTo>
                      <a:lnTo>
                        <a:pt x="104" y="98"/>
                      </a:lnTo>
                      <a:lnTo>
                        <a:pt x="117" y="102"/>
                      </a:lnTo>
                      <a:lnTo>
                        <a:pt x="126" y="105"/>
                      </a:lnTo>
                      <a:lnTo>
                        <a:pt x="127" y="106"/>
                      </a:lnTo>
                      <a:lnTo>
                        <a:pt x="129" y="106"/>
                      </a:lnTo>
                      <a:lnTo>
                        <a:pt x="160" y="106"/>
                      </a:lnTo>
                      <a:lnTo>
                        <a:pt x="189" y="106"/>
                      </a:lnTo>
                      <a:lnTo>
                        <a:pt x="217" y="105"/>
                      </a:lnTo>
                      <a:lnTo>
                        <a:pt x="242" y="105"/>
                      </a:lnTo>
                      <a:lnTo>
                        <a:pt x="266" y="106"/>
                      </a:lnTo>
                      <a:lnTo>
                        <a:pt x="288" y="106"/>
                      </a:lnTo>
                      <a:lnTo>
                        <a:pt x="308" y="106"/>
                      </a:lnTo>
                      <a:lnTo>
                        <a:pt x="327" y="106"/>
                      </a:lnTo>
                      <a:lnTo>
                        <a:pt x="344" y="108"/>
                      </a:lnTo>
                      <a:lnTo>
                        <a:pt x="360" y="108"/>
                      </a:lnTo>
                      <a:lnTo>
                        <a:pt x="386" y="109"/>
                      </a:lnTo>
                      <a:lnTo>
                        <a:pt x="407" y="109"/>
                      </a:lnTo>
                      <a:lnTo>
                        <a:pt x="425" y="110"/>
                      </a:lnTo>
                      <a:lnTo>
                        <a:pt x="436" y="110"/>
                      </a:lnTo>
                      <a:lnTo>
                        <a:pt x="445" y="109"/>
                      </a:lnTo>
                      <a:lnTo>
                        <a:pt x="453" y="109"/>
                      </a:lnTo>
                      <a:lnTo>
                        <a:pt x="456" y="106"/>
                      </a:lnTo>
                      <a:lnTo>
                        <a:pt x="458" y="104"/>
                      </a:lnTo>
                      <a:lnTo>
                        <a:pt x="458" y="100"/>
                      </a:lnTo>
                      <a:lnTo>
                        <a:pt x="458" y="96"/>
                      </a:lnTo>
                      <a:lnTo>
                        <a:pt x="458" y="89"/>
                      </a:lnTo>
                      <a:close/>
                    </a:path>
                  </a:pathLst>
                </a:custGeom>
                <a:noFill/>
                <a:ln w="6350">
                  <a:solidFill>
                    <a:srgbClr val="000000"/>
                  </a:solidFill>
                  <a:prstDash val="solid"/>
                  <a:round/>
                  <a:headEnd/>
                  <a:tailEnd/>
                </a:ln>
              </p:spPr>
              <p:txBody>
                <a:bodyPr/>
                <a:lstStyle/>
                <a:p>
                  <a:endParaRPr lang="en-US" sz="1350" dirty="0"/>
                </a:p>
              </p:txBody>
            </p:sp>
          </p:grpSp>
          <p:grpSp>
            <p:nvGrpSpPr>
              <p:cNvPr id="63" name="Group 215"/>
              <p:cNvGrpSpPr>
                <a:grpSpLocks/>
              </p:cNvGrpSpPr>
              <p:nvPr/>
            </p:nvGrpSpPr>
            <p:grpSpPr bwMode="auto">
              <a:xfrm>
                <a:off x="3866" y="2642"/>
                <a:ext cx="160" cy="115"/>
                <a:chOff x="3866" y="2642"/>
                <a:chExt cx="160" cy="115"/>
              </a:xfrm>
            </p:grpSpPr>
            <p:grpSp>
              <p:nvGrpSpPr>
                <p:cNvPr id="319" name="Group 216"/>
                <p:cNvGrpSpPr>
                  <a:grpSpLocks/>
                </p:cNvGrpSpPr>
                <p:nvPr/>
              </p:nvGrpSpPr>
              <p:grpSpPr bwMode="auto">
                <a:xfrm>
                  <a:off x="3866" y="2642"/>
                  <a:ext cx="160" cy="115"/>
                  <a:chOff x="3866" y="2642"/>
                  <a:chExt cx="160" cy="115"/>
                </a:xfrm>
              </p:grpSpPr>
              <p:pic>
                <p:nvPicPr>
                  <p:cNvPr id="321" name="Picture 217"/>
                  <p:cNvPicPr>
                    <a:picLocks noChangeAspect="1" noChangeArrowheads="1"/>
                  </p:cNvPicPr>
                  <p:nvPr/>
                </p:nvPicPr>
                <p:blipFill>
                  <a:blip r:embed="rId26" cstate="screen"/>
                  <a:srcRect/>
                  <a:stretch>
                    <a:fillRect/>
                  </a:stretch>
                </p:blipFill>
                <p:spPr bwMode="auto">
                  <a:xfrm>
                    <a:off x="3866" y="2642"/>
                    <a:ext cx="160" cy="115"/>
                  </a:xfrm>
                  <a:prstGeom prst="rect">
                    <a:avLst/>
                  </a:prstGeom>
                  <a:noFill/>
                  <a:ln w="9525">
                    <a:noFill/>
                    <a:miter lim="800000"/>
                    <a:headEnd/>
                    <a:tailEnd/>
                  </a:ln>
                </p:spPr>
              </p:pic>
              <p:sp>
                <p:nvSpPr>
                  <p:cNvPr id="322" name="Freeform 218"/>
                  <p:cNvSpPr>
                    <a:spLocks/>
                  </p:cNvSpPr>
                  <p:nvPr/>
                </p:nvSpPr>
                <p:spPr bwMode="auto">
                  <a:xfrm>
                    <a:off x="3866" y="2642"/>
                    <a:ext cx="158" cy="113"/>
                  </a:xfrm>
                  <a:custGeom>
                    <a:avLst/>
                    <a:gdLst>
                      <a:gd name="T0" fmla="*/ 43 w 317"/>
                      <a:gd name="T1" fmla="*/ 109 h 228"/>
                      <a:gd name="T2" fmla="*/ 62 w 317"/>
                      <a:gd name="T3" fmla="*/ 88 h 228"/>
                      <a:gd name="T4" fmla="*/ 78 w 317"/>
                      <a:gd name="T5" fmla="*/ 71 h 228"/>
                      <a:gd name="T6" fmla="*/ 96 w 317"/>
                      <a:gd name="T7" fmla="*/ 56 h 228"/>
                      <a:gd name="T8" fmla="*/ 113 w 317"/>
                      <a:gd name="T9" fmla="*/ 42 h 228"/>
                      <a:gd name="T10" fmla="*/ 131 w 317"/>
                      <a:gd name="T11" fmla="*/ 30 h 228"/>
                      <a:gd name="T12" fmla="*/ 153 w 317"/>
                      <a:gd name="T13" fmla="*/ 19 h 228"/>
                      <a:gd name="T14" fmla="*/ 177 w 317"/>
                      <a:gd name="T15" fmla="*/ 8 h 228"/>
                      <a:gd name="T16" fmla="*/ 205 w 317"/>
                      <a:gd name="T17" fmla="*/ 0 h 228"/>
                      <a:gd name="T18" fmla="*/ 225 w 317"/>
                      <a:gd name="T19" fmla="*/ 3 h 228"/>
                      <a:gd name="T20" fmla="*/ 244 w 317"/>
                      <a:gd name="T21" fmla="*/ 5 h 228"/>
                      <a:gd name="T22" fmla="*/ 265 w 317"/>
                      <a:gd name="T23" fmla="*/ 11 h 228"/>
                      <a:gd name="T24" fmla="*/ 283 w 317"/>
                      <a:gd name="T25" fmla="*/ 18 h 228"/>
                      <a:gd name="T26" fmla="*/ 297 w 317"/>
                      <a:gd name="T27" fmla="*/ 27 h 228"/>
                      <a:gd name="T28" fmla="*/ 309 w 317"/>
                      <a:gd name="T29" fmla="*/ 39 h 228"/>
                      <a:gd name="T30" fmla="*/ 314 w 317"/>
                      <a:gd name="T31" fmla="*/ 46 h 228"/>
                      <a:gd name="T32" fmla="*/ 317 w 317"/>
                      <a:gd name="T33" fmla="*/ 54 h 228"/>
                      <a:gd name="T34" fmla="*/ 317 w 317"/>
                      <a:gd name="T35" fmla="*/ 63 h 228"/>
                      <a:gd name="T36" fmla="*/ 317 w 317"/>
                      <a:gd name="T37" fmla="*/ 74 h 228"/>
                      <a:gd name="T38" fmla="*/ 302 w 317"/>
                      <a:gd name="T39" fmla="*/ 97 h 228"/>
                      <a:gd name="T40" fmla="*/ 287 w 317"/>
                      <a:gd name="T41" fmla="*/ 121 h 228"/>
                      <a:gd name="T42" fmla="*/ 269 w 317"/>
                      <a:gd name="T43" fmla="*/ 146 h 228"/>
                      <a:gd name="T44" fmla="*/ 252 w 317"/>
                      <a:gd name="T45" fmla="*/ 170 h 228"/>
                      <a:gd name="T46" fmla="*/ 234 w 317"/>
                      <a:gd name="T47" fmla="*/ 192 h 228"/>
                      <a:gd name="T48" fmla="*/ 224 w 317"/>
                      <a:gd name="T49" fmla="*/ 201 h 228"/>
                      <a:gd name="T50" fmla="*/ 213 w 317"/>
                      <a:gd name="T51" fmla="*/ 209 h 228"/>
                      <a:gd name="T52" fmla="*/ 203 w 317"/>
                      <a:gd name="T53" fmla="*/ 216 h 228"/>
                      <a:gd name="T54" fmla="*/ 193 w 317"/>
                      <a:gd name="T55" fmla="*/ 221 h 228"/>
                      <a:gd name="T56" fmla="*/ 183 w 317"/>
                      <a:gd name="T57" fmla="*/ 224 h 228"/>
                      <a:gd name="T58" fmla="*/ 172 w 317"/>
                      <a:gd name="T59" fmla="*/ 225 h 228"/>
                      <a:gd name="T60" fmla="*/ 153 w 317"/>
                      <a:gd name="T61" fmla="*/ 226 h 228"/>
                      <a:gd name="T62" fmla="*/ 135 w 317"/>
                      <a:gd name="T63" fmla="*/ 226 h 228"/>
                      <a:gd name="T64" fmla="*/ 121 w 317"/>
                      <a:gd name="T65" fmla="*/ 228 h 228"/>
                      <a:gd name="T66" fmla="*/ 107 w 317"/>
                      <a:gd name="T67" fmla="*/ 228 h 228"/>
                      <a:gd name="T68" fmla="*/ 93 w 317"/>
                      <a:gd name="T69" fmla="*/ 228 h 228"/>
                      <a:gd name="T70" fmla="*/ 79 w 317"/>
                      <a:gd name="T71" fmla="*/ 225 h 228"/>
                      <a:gd name="T72" fmla="*/ 63 w 317"/>
                      <a:gd name="T73" fmla="*/ 221 h 228"/>
                      <a:gd name="T74" fmla="*/ 46 w 317"/>
                      <a:gd name="T75" fmla="*/ 216 h 228"/>
                      <a:gd name="T76" fmla="*/ 34 w 317"/>
                      <a:gd name="T77" fmla="*/ 210 h 228"/>
                      <a:gd name="T78" fmla="*/ 24 w 317"/>
                      <a:gd name="T79" fmla="*/ 205 h 228"/>
                      <a:gd name="T80" fmla="*/ 13 w 317"/>
                      <a:gd name="T81" fmla="*/ 197 h 228"/>
                      <a:gd name="T82" fmla="*/ 7 w 317"/>
                      <a:gd name="T83" fmla="*/ 186 h 228"/>
                      <a:gd name="T84" fmla="*/ 6 w 317"/>
                      <a:gd name="T85" fmla="*/ 181 h 228"/>
                      <a:gd name="T86" fmla="*/ 4 w 317"/>
                      <a:gd name="T87" fmla="*/ 176 h 228"/>
                      <a:gd name="T88" fmla="*/ 1 w 317"/>
                      <a:gd name="T89" fmla="*/ 162 h 228"/>
                      <a:gd name="T90" fmla="*/ 1 w 317"/>
                      <a:gd name="T91" fmla="*/ 157 h 228"/>
                      <a:gd name="T92" fmla="*/ 0 w 317"/>
                      <a:gd name="T93" fmla="*/ 151 h 228"/>
                      <a:gd name="T94" fmla="*/ 0 w 317"/>
                      <a:gd name="T95" fmla="*/ 149 h 228"/>
                      <a:gd name="T96" fmla="*/ 0 w 317"/>
                      <a:gd name="T97" fmla="*/ 147 h 228"/>
                      <a:gd name="T98" fmla="*/ 12 w 317"/>
                      <a:gd name="T99" fmla="*/ 130 h 228"/>
                      <a:gd name="T100" fmla="*/ 19 w 317"/>
                      <a:gd name="T101" fmla="*/ 121 h 228"/>
                      <a:gd name="T102" fmla="*/ 26 w 317"/>
                      <a:gd name="T103" fmla="*/ 113 h 228"/>
                      <a:gd name="T104" fmla="*/ 37 w 317"/>
                      <a:gd name="T105" fmla="*/ 103 h 228"/>
                      <a:gd name="T106" fmla="*/ 43 w 317"/>
                      <a:gd name="T107" fmla="*/ 98 h 228"/>
                      <a:gd name="T108" fmla="*/ 46 w 317"/>
                      <a:gd name="T109" fmla="*/ 95 h 228"/>
                      <a:gd name="T110" fmla="*/ 47 w 317"/>
                      <a:gd name="T111" fmla="*/ 97 h 228"/>
                      <a:gd name="T112" fmla="*/ 47 w 317"/>
                      <a:gd name="T113" fmla="*/ 99 h 228"/>
                      <a:gd name="T114" fmla="*/ 46 w 317"/>
                      <a:gd name="T115" fmla="*/ 102 h 228"/>
                      <a:gd name="T116" fmla="*/ 44 w 317"/>
                      <a:gd name="T117" fmla="*/ 106 h 228"/>
                      <a:gd name="T118" fmla="*/ 43 w 317"/>
                      <a:gd name="T119" fmla="*/ 109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7"/>
                      <a:gd name="T181" fmla="*/ 0 h 228"/>
                      <a:gd name="T182" fmla="*/ 317 w 317"/>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7" h="228">
                        <a:moveTo>
                          <a:pt x="43" y="109"/>
                        </a:moveTo>
                        <a:lnTo>
                          <a:pt x="62" y="88"/>
                        </a:lnTo>
                        <a:lnTo>
                          <a:pt x="78" y="71"/>
                        </a:lnTo>
                        <a:lnTo>
                          <a:pt x="96" y="56"/>
                        </a:lnTo>
                        <a:lnTo>
                          <a:pt x="113" y="42"/>
                        </a:lnTo>
                        <a:lnTo>
                          <a:pt x="131" y="30"/>
                        </a:lnTo>
                        <a:lnTo>
                          <a:pt x="153" y="19"/>
                        </a:lnTo>
                        <a:lnTo>
                          <a:pt x="177" y="8"/>
                        </a:lnTo>
                        <a:lnTo>
                          <a:pt x="205" y="0"/>
                        </a:lnTo>
                        <a:lnTo>
                          <a:pt x="225" y="3"/>
                        </a:lnTo>
                        <a:lnTo>
                          <a:pt x="244" y="5"/>
                        </a:lnTo>
                        <a:lnTo>
                          <a:pt x="265" y="11"/>
                        </a:lnTo>
                        <a:lnTo>
                          <a:pt x="283" y="18"/>
                        </a:lnTo>
                        <a:lnTo>
                          <a:pt x="297" y="27"/>
                        </a:lnTo>
                        <a:lnTo>
                          <a:pt x="309" y="39"/>
                        </a:lnTo>
                        <a:lnTo>
                          <a:pt x="314" y="46"/>
                        </a:lnTo>
                        <a:lnTo>
                          <a:pt x="317" y="54"/>
                        </a:lnTo>
                        <a:lnTo>
                          <a:pt x="317" y="63"/>
                        </a:lnTo>
                        <a:lnTo>
                          <a:pt x="317" y="74"/>
                        </a:lnTo>
                        <a:lnTo>
                          <a:pt x="302" y="97"/>
                        </a:lnTo>
                        <a:lnTo>
                          <a:pt x="287" y="121"/>
                        </a:lnTo>
                        <a:lnTo>
                          <a:pt x="269" y="146"/>
                        </a:lnTo>
                        <a:lnTo>
                          <a:pt x="252" y="170"/>
                        </a:lnTo>
                        <a:lnTo>
                          <a:pt x="234" y="192"/>
                        </a:lnTo>
                        <a:lnTo>
                          <a:pt x="224" y="201"/>
                        </a:lnTo>
                        <a:lnTo>
                          <a:pt x="213" y="209"/>
                        </a:lnTo>
                        <a:lnTo>
                          <a:pt x="203" y="216"/>
                        </a:lnTo>
                        <a:lnTo>
                          <a:pt x="193" y="221"/>
                        </a:lnTo>
                        <a:lnTo>
                          <a:pt x="183" y="224"/>
                        </a:lnTo>
                        <a:lnTo>
                          <a:pt x="172" y="225"/>
                        </a:lnTo>
                        <a:lnTo>
                          <a:pt x="153" y="226"/>
                        </a:lnTo>
                        <a:lnTo>
                          <a:pt x="135" y="226"/>
                        </a:lnTo>
                        <a:lnTo>
                          <a:pt x="121" y="228"/>
                        </a:lnTo>
                        <a:lnTo>
                          <a:pt x="107" y="228"/>
                        </a:lnTo>
                        <a:lnTo>
                          <a:pt x="93" y="228"/>
                        </a:lnTo>
                        <a:lnTo>
                          <a:pt x="79" y="225"/>
                        </a:lnTo>
                        <a:lnTo>
                          <a:pt x="63" y="221"/>
                        </a:lnTo>
                        <a:lnTo>
                          <a:pt x="46" y="216"/>
                        </a:lnTo>
                        <a:lnTo>
                          <a:pt x="34" y="210"/>
                        </a:lnTo>
                        <a:lnTo>
                          <a:pt x="24" y="205"/>
                        </a:lnTo>
                        <a:lnTo>
                          <a:pt x="13" y="197"/>
                        </a:lnTo>
                        <a:lnTo>
                          <a:pt x="7" y="186"/>
                        </a:lnTo>
                        <a:lnTo>
                          <a:pt x="6" y="181"/>
                        </a:lnTo>
                        <a:lnTo>
                          <a:pt x="4" y="176"/>
                        </a:lnTo>
                        <a:lnTo>
                          <a:pt x="1" y="162"/>
                        </a:lnTo>
                        <a:lnTo>
                          <a:pt x="1" y="157"/>
                        </a:lnTo>
                        <a:lnTo>
                          <a:pt x="0" y="151"/>
                        </a:lnTo>
                        <a:lnTo>
                          <a:pt x="0" y="149"/>
                        </a:lnTo>
                        <a:lnTo>
                          <a:pt x="0" y="147"/>
                        </a:lnTo>
                        <a:lnTo>
                          <a:pt x="12" y="130"/>
                        </a:lnTo>
                        <a:lnTo>
                          <a:pt x="19" y="121"/>
                        </a:lnTo>
                        <a:lnTo>
                          <a:pt x="26" y="113"/>
                        </a:lnTo>
                        <a:lnTo>
                          <a:pt x="37" y="103"/>
                        </a:lnTo>
                        <a:lnTo>
                          <a:pt x="43" y="98"/>
                        </a:lnTo>
                        <a:lnTo>
                          <a:pt x="46" y="95"/>
                        </a:lnTo>
                        <a:lnTo>
                          <a:pt x="47" y="97"/>
                        </a:lnTo>
                        <a:lnTo>
                          <a:pt x="47" y="99"/>
                        </a:lnTo>
                        <a:lnTo>
                          <a:pt x="46" y="102"/>
                        </a:lnTo>
                        <a:lnTo>
                          <a:pt x="44" y="106"/>
                        </a:lnTo>
                        <a:lnTo>
                          <a:pt x="43" y="109"/>
                        </a:lnTo>
                        <a:close/>
                      </a:path>
                    </a:pathLst>
                  </a:custGeom>
                  <a:noFill/>
                  <a:ln w="0">
                    <a:solidFill>
                      <a:srgbClr val="FFFFFF"/>
                    </a:solidFill>
                    <a:prstDash val="solid"/>
                    <a:round/>
                    <a:headEnd/>
                    <a:tailEnd/>
                  </a:ln>
                </p:spPr>
                <p:txBody>
                  <a:bodyPr/>
                  <a:lstStyle/>
                  <a:p>
                    <a:endParaRPr lang="en-US" sz="1350" dirty="0"/>
                  </a:p>
                </p:txBody>
              </p:sp>
              <p:sp>
                <p:nvSpPr>
                  <p:cNvPr id="323" name="Freeform 219"/>
                  <p:cNvSpPr>
                    <a:spLocks/>
                  </p:cNvSpPr>
                  <p:nvPr/>
                </p:nvSpPr>
                <p:spPr bwMode="auto">
                  <a:xfrm>
                    <a:off x="3866" y="2642"/>
                    <a:ext cx="158" cy="113"/>
                  </a:xfrm>
                  <a:custGeom>
                    <a:avLst/>
                    <a:gdLst>
                      <a:gd name="T0" fmla="*/ 43 w 317"/>
                      <a:gd name="T1" fmla="*/ 109 h 228"/>
                      <a:gd name="T2" fmla="*/ 62 w 317"/>
                      <a:gd name="T3" fmla="*/ 88 h 228"/>
                      <a:gd name="T4" fmla="*/ 78 w 317"/>
                      <a:gd name="T5" fmla="*/ 71 h 228"/>
                      <a:gd name="T6" fmla="*/ 96 w 317"/>
                      <a:gd name="T7" fmla="*/ 56 h 228"/>
                      <a:gd name="T8" fmla="*/ 113 w 317"/>
                      <a:gd name="T9" fmla="*/ 42 h 228"/>
                      <a:gd name="T10" fmla="*/ 131 w 317"/>
                      <a:gd name="T11" fmla="*/ 30 h 228"/>
                      <a:gd name="T12" fmla="*/ 153 w 317"/>
                      <a:gd name="T13" fmla="*/ 19 h 228"/>
                      <a:gd name="T14" fmla="*/ 177 w 317"/>
                      <a:gd name="T15" fmla="*/ 8 h 228"/>
                      <a:gd name="T16" fmla="*/ 205 w 317"/>
                      <a:gd name="T17" fmla="*/ 0 h 228"/>
                      <a:gd name="T18" fmla="*/ 225 w 317"/>
                      <a:gd name="T19" fmla="*/ 3 h 228"/>
                      <a:gd name="T20" fmla="*/ 244 w 317"/>
                      <a:gd name="T21" fmla="*/ 5 h 228"/>
                      <a:gd name="T22" fmla="*/ 265 w 317"/>
                      <a:gd name="T23" fmla="*/ 11 h 228"/>
                      <a:gd name="T24" fmla="*/ 283 w 317"/>
                      <a:gd name="T25" fmla="*/ 18 h 228"/>
                      <a:gd name="T26" fmla="*/ 297 w 317"/>
                      <a:gd name="T27" fmla="*/ 27 h 228"/>
                      <a:gd name="T28" fmla="*/ 309 w 317"/>
                      <a:gd name="T29" fmla="*/ 39 h 228"/>
                      <a:gd name="T30" fmla="*/ 314 w 317"/>
                      <a:gd name="T31" fmla="*/ 46 h 228"/>
                      <a:gd name="T32" fmla="*/ 317 w 317"/>
                      <a:gd name="T33" fmla="*/ 54 h 228"/>
                      <a:gd name="T34" fmla="*/ 317 w 317"/>
                      <a:gd name="T35" fmla="*/ 63 h 228"/>
                      <a:gd name="T36" fmla="*/ 317 w 317"/>
                      <a:gd name="T37" fmla="*/ 74 h 228"/>
                      <a:gd name="T38" fmla="*/ 302 w 317"/>
                      <a:gd name="T39" fmla="*/ 97 h 228"/>
                      <a:gd name="T40" fmla="*/ 287 w 317"/>
                      <a:gd name="T41" fmla="*/ 121 h 228"/>
                      <a:gd name="T42" fmla="*/ 269 w 317"/>
                      <a:gd name="T43" fmla="*/ 146 h 228"/>
                      <a:gd name="T44" fmla="*/ 252 w 317"/>
                      <a:gd name="T45" fmla="*/ 170 h 228"/>
                      <a:gd name="T46" fmla="*/ 234 w 317"/>
                      <a:gd name="T47" fmla="*/ 192 h 228"/>
                      <a:gd name="T48" fmla="*/ 224 w 317"/>
                      <a:gd name="T49" fmla="*/ 201 h 228"/>
                      <a:gd name="T50" fmla="*/ 213 w 317"/>
                      <a:gd name="T51" fmla="*/ 209 h 228"/>
                      <a:gd name="T52" fmla="*/ 203 w 317"/>
                      <a:gd name="T53" fmla="*/ 216 h 228"/>
                      <a:gd name="T54" fmla="*/ 193 w 317"/>
                      <a:gd name="T55" fmla="*/ 221 h 228"/>
                      <a:gd name="T56" fmla="*/ 183 w 317"/>
                      <a:gd name="T57" fmla="*/ 224 h 228"/>
                      <a:gd name="T58" fmla="*/ 172 w 317"/>
                      <a:gd name="T59" fmla="*/ 225 h 228"/>
                      <a:gd name="T60" fmla="*/ 153 w 317"/>
                      <a:gd name="T61" fmla="*/ 226 h 228"/>
                      <a:gd name="T62" fmla="*/ 135 w 317"/>
                      <a:gd name="T63" fmla="*/ 226 h 228"/>
                      <a:gd name="T64" fmla="*/ 121 w 317"/>
                      <a:gd name="T65" fmla="*/ 228 h 228"/>
                      <a:gd name="T66" fmla="*/ 107 w 317"/>
                      <a:gd name="T67" fmla="*/ 228 h 228"/>
                      <a:gd name="T68" fmla="*/ 93 w 317"/>
                      <a:gd name="T69" fmla="*/ 228 h 228"/>
                      <a:gd name="T70" fmla="*/ 79 w 317"/>
                      <a:gd name="T71" fmla="*/ 225 h 228"/>
                      <a:gd name="T72" fmla="*/ 63 w 317"/>
                      <a:gd name="T73" fmla="*/ 221 h 228"/>
                      <a:gd name="T74" fmla="*/ 46 w 317"/>
                      <a:gd name="T75" fmla="*/ 216 h 228"/>
                      <a:gd name="T76" fmla="*/ 34 w 317"/>
                      <a:gd name="T77" fmla="*/ 210 h 228"/>
                      <a:gd name="T78" fmla="*/ 24 w 317"/>
                      <a:gd name="T79" fmla="*/ 205 h 228"/>
                      <a:gd name="T80" fmla="*/ 13 w 317"/>
                      <a:gd name="T81" fmla="*/ 197 h 228"/>
                      <a:gd name="T82" fmla="*/ 7 w 317"/>
                      <a:gd name="T83" fmla="*/ 186 h 228"/>
                      <a:gd name="T84" fmla="*/ 6 w 317"/>
                      <a:gd name="T85" fmla="*/ 181 h 228"/>
                      <a:gd name="T86" fmla="*/ 4 w 317"/>
                      <a:gd name="T87" fmla="*/ 176 h 228"/>
                      <a:gd name="T88" fmla="*/ 1 w 317"/>
                      <a:gd name="T89" fmla="*/ 162 h 228"/>
                      <a:gd name="T90" fmla="*/ 1 w 317"/>
                      <a:gd name="T91" fmla="*/ 157 h 228"/>
                      <a:gd name="T92" fmla="*/ 0 w 317"/>
                      <a:gd name="T93" fmla="*/ 151 h 228"/>
                      <a:gd name="T94" fmla="*/ 0 w 317"/>
                      <a:gd name="T95" fmla="*/ 149 h 228"/>
                      <a:gd name="T96" fmla="*/ 0 w 317"/>
                      <a:gd name="T97" fmla="*/ 147 h 228"/>
                      <a:gd name="T98" fmla="*/ 12 w 317"/>
                      <a:gd name="T99" fmla="*/ 130 h 228"/>
                      <a:gd name="T100" fmla="*/ 19 w 317"/>
                      <a:gd name="T101" fmla="*/ 121 h 228"/>
                      <a:gd name="T102" fmla="*/ 26 w 317"/>
                      <a:gd name="T103" fmla="*/ 113 h 228"/>
                      <a:gd name="T104" fmla="*/ 37 w 317"/>
                      <a:gd name="T105" fmla="*/ 103 h 228"/>
                      <a:gd name="T106" fmla="*/ 43 w 317"/>
                      <a:gd name="T107" fmla="*/ 98 h 228"/>
                      <a:gd name="T108" fmla="*/ 46 w 317"/>
                      <a:gd name="T109" fmla="*/ 95 h 228"/>
                      <a:gd name="T110" fmla="*/ 47 w 317"/>
                      <a:gd name="T111" fmla="*/ 97 h 228"/>
                      <a:gd name="T112" fmla="*/ 47 w 317"/>
                      <a:gd name="T113" fmla="*/ 99 h 228"/>
                      <a:gd name="T114" fmla="*/ 46 w 317"/>
                      <a:gd name="T115" fmla="*/ 102 h 228"/>
                      <a:gd name="T116" fmla="*/ 44 w 317"/>
                      <a:gd name="T117" fmla="*/ 106 h 228"/>
                      <a:gd name="T118" fmla="*/ 43 w 317"/>
                      <a:gd name="T119" fmla="*/ 109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7"/>
                      <a:gd name="T181" fmla="*/ 0 h 228"/>
                      <a:gd name="T182" fmla="*/ 317 w 317"/>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7" h="228">
                        <a:moveTo>
                          <a:pt x="43" y="109"/>
                        </a:moveTo>
                        <a:lnTo>
                          <a:pt x="62" y="88"/>
                        </a:lnTo>
                        <a:lnTo>
                          <a:pt x="78" y="71"/>
                        </a:lnTo>
                        <a:lnTo>
                          <a:pt x="96" y="56"/>
                        </a:lnTo>
                        <a:lnTo>
                          <a:pt x="113" y="42"/>
                        </a:lnTo>
                        <a:lnTo>
                          <a:pt x="131" y="30"/>
                        </a:lnTo>
                        <a:lnTo>
                          <a:pt x="153" y="19"/>
                        </a:lnTo>
                        <a:lnTo>
                          <a:pt x="177" y="8"/>
                        </a:lnTo>
                        <a:lnTo>
                          <a:pt x="205" y="0"/>
                        </a:lnTo>
                        <a:lnTo>
                          <a:pt x="225" y="3"/>
                        </a:lnTo>
                        <a:lnTo>
                          <a:pt x="244" y="5"/>
                        </a:lnTo>
                        <a:lnTo>
                          <a:pt x="265" y="11"/>
                        </a:lnTo>
                        <a:lnTo>
                          <a:pt x="283" y="18"/>
                        </a:lnTo>
                        <a:lnTo>
                          <a:pt x="297" y="27"/>
                        </a:lnTo>
                        <a:lnTo>
                          <a:pt x="309" y="39"/>
                        </a:lnTo>
                        <a:lnTo>
                          <a:pt x="314" y="46"/>
                        </a:lnTo>
                        <a:lnTo>
                          <a:pt x="317" y="54"/>
                        </a:lnTo>
                        <a:lnTo>
                          <a:pt x="317" y="63"/>
                        </a:lnTo>
                        <a:lnTo>
                          <a:pt x="317" y="74"/>
                        </a:lnTo>
                        <a:lnTo>
                          <a:pt x="302" y="97"/>
                        </a:lnTo>
                        <a:lnTo>
                          <a:pt x="287" y="121"/>
                        </a:lnTo>
                        <a:lnTo>
                          <a:pt x="269" y="146"/>
                        </a:lnTo>
                        <a:lnTo>
                          <a:pt x="252" y="170"/>
                        </a:lnTo>
                        <a:lnTo>
                          <a:pt x="234" y="192"/>
                        </a:lnTo>
                        <a:lnTo>
                          <a:pt x="224" y="201"/>
                        </a:lnTo>
                        <a:lnTo>
                          <a:pt x="213" y="209"/>
                        </a:lnTo>
                        <a:lnTo>
                          <a:pt x="203" y="216"/>
                        </a:lnTo>
                        <a:lnTo>
                          <a:pt x="193" y="221"/>
                        </a:lnTo>
                        <a:lnTo>
                          <a:pt x="183" y="224"/>
                        </a:lnTo>
                        <a:lnTo>
                          <a:pt x="172" y="225"/>
                        </a:lnTo>
                        <a:lnTo>
                          <a:pt x="153" y="226"/>
                        </a:lnTo>
                        <a:lnTo>
                          <a:pt x="135" y="226"/>
                        </a:lnTo>
                        <a:lnTo>
                          <a:pt x="121" y="228"/>
                        </a:lnTo>
                        <a:lnTo>
                          <a:pt x="107" y="228"/>
                        </a:lnTo>
                        <a:lnTo>
                          <a:pt x="93" y="228"/>
                        </a:lnTo>
                        <a:lnTo>
                          <a:pt x="79" y="225"/>
                        </a:lnTo>
                        <a:lnTo>
                          <a:pt x="63" y="221"/>
                        </a:lnTo>
                        <a:lnTo>
                          <a:pt x="46" y="216"/>
                        </a:lnTo>
                        <a:lnTo>
                          <a:pt x="34" y="210"/>
                        </a:lnTo>
                        <a:lnTo>
                          <a:pt x="24" y="205"/>
                        </a:lnTo>
                        <a:lnTo>
                          <a:pt x="13" y="197"/>
                        </a:lnTo>
                        <a:lnTo>
                          <a:pt x="7" y="186"/>
                        </a:lnTo>
                        <a:lnTo>
                          <a:pt x="6" y="181"/>
                        </a:lnTo>
                        <a:lnTo>
                          <a:pt x="4" y="176"/>
                        </a:lnTo>
                        <a:lnTo>
                          <a:pt x="1" y="162"/>
                        </a:lnTo>
                        <a:lnTo>
                          <a:pt x="1" y="157"/>
                        </a:lnTo>
                        <a:lnTo>
                          <a:pt x="0" y="151"/>
                        </a:lnTo>
                        <a:lnTo>
                          <a:pt x="0" y="149"/>
                        </a:lnTo>
                        <a:lnTo>
                          <a:pt x="0" y="147"/>
                        </a:lnTo>
                        <a:lnTo>
                          <a:pt x="12" y="130"/>
                        </a:lnTo>
                        <a:lnTo>
                          <a:pt x="19" y="121"/>
                        </a:lnTo>
                        <a:lnTo>
                          <a:pt x="26" y="113"/>
                        </a:lnTo>
                        <a:lnTo>
                          <a:pt x="37" y="103"/>
                        </a:lnTo>
                        <a:lnTo>
                          <a:pt x="43" y="98"/>
                        </a:lnTo>
                        <a:lnTo>
                          <a:pt x="46" y="95"/>
                        </a:lnTo>
                        <a:lnTo>
                          <a:pt x="47" y="97"/>
                        </a:lnTo>
                        <a:lnTo>
                          <a:pt x="47" y="99"/>
                        </a:lnTo>
                        <a:lnTo>
                          <a:pt x="46" y="102"/>
                        </a:lnTo>
                        <a:lnTo>
                          <a:pt x="44" y="106"/>
                        </a:lnTo>
                        <a:lnTo>
                          <a:pt x="43" y="109"/>
                        </a:lnTo>
                        <a:close/>
                      </a:path>
                    </a:pathLst>
                  </a:custGeom>
                  <a:solidFill>
                    <a:srgbClr val="000000"/>
                  </a:solidFill>
                  <a:ln w="9525">
                    <a:noFill/>
                    <a:round/>
                    <a:headEnd/>
                    <a:tailEnd/>
                  </a:ln>
                </p:spPr>
                <p:txBody>
                  <a:bodyPr/>
                  <a:lstStyle/>
                  <a:p>
                    <a:endParaRPr lang="en-US" sz="1350" dirty="0"/>
                  </a:p>
                </p:txBody>
              </p:sp>
              <p:pic>
                <p:nvPicPr>
                  <p:cNvPr id="324" name="Picture 220"/>
                  <p:cNvPicPr>
                    <a:picLocks noChangeAspect="1" noChangeArrowheads="1"/>
                  </p:cNvPicPr>
                  <p:nvPr/>
                </p:nvPicPr>
                <p:blipFill>
                  <a:blip r:embed="rId26" cstate="screen"/>
                  <a:srcRect/>
                  <a:stretch>
                    <a:fillRect/>
                  </a:stretch>
                </p:blipFill>
                <p:spPr bwMode="auto">
                  <a:xfrm>
                    <a:off x="3866" y="2642"/>
                    <a:ext cx="160" cy="115"/>
                  </a:xfrm>
                  <a:prstGeom prst="rect">
                    <a:avLst/>
                  </a:prstGeom>
                  <a:noFill/>
                  <a:ln w="9525">
                    <a:noFill/>
                    <a:miter lim="800000"/>
                    <a:headEnd/>
                    <a:tailEnd/>
                  </a:ln>
                </p:spPr>
              </p:pic>
            </p:grpSp>
            <p:sp>
              <p:nvSpPr>
                <p:cNvPr id="320" name="Freeform 221"/>
                <p:cNvSpPr>
                  <a:spLocks/>
                </p:cNvSpPr>
                <p:nvPr/>
              </p:nvSpPr>
              <p:spPr bwMode="auto">
                <a:xfrm>
                  <a:off x="3866" y="2642"/>
                  <a:ext cx="158" cy="113"/>
                </a:xfrm>
                <a:custGeom>
                  <a:avLst/>
                  <a:gdLst>
                    <a:gd name="T0" fmla="*/ 43 w 317"/>
                    <a:gd name="T1" fmla="*/ 109 h 228"/>
                    <a:gd name="T2" fmla="*/ 62 w 317"/>
                    <a:gd name="T3" fmla="*/ 88 h 228"/>
                    <a:gd name="T4" fmla="*/ 78 w 317"/>
                    <a:gd name="T5" fmla="*/ 71 h 228"/>
                    <a:gd name="T6" fmla="*/ 96 w 317"/>
                    <a:gd name="T7" fmla="*/ 56 h 228"/>
                    <a:gd name="T8" fmla="*/ 113 w 317"/>
                    <a:gd name="T9" fmla="*/ 42 h 228"/>
                    <a:gd name="T10" fmla="*/ 131 w 317"/>
                    <a:gd name="T11" fmla="*/ 30 h 228"/>
                    <a:gd name="T12" fmla="*/ 153 w 317"/>
                    <a:gd name="T13" fmla="*/ 19 h 228"/>
                    <a:gd name="T14" fmla="*/ 177 w 317"/>
                    <a:gd name="T15" fmla="*/ 8 h 228"/>
                    <a:gd name="T16" fmla="*/ 205 w 317"/>
                    <a:gd name="T17" fmla="*/ 0 h 228"/>
                    <a:gd name="T18" fmla="*/ 225 w 317"/>
                    <a:gd name="T19" fmla="*/ 3 h 228"/>
                    <a:gd name="T20" fmla="*/ 244 w 317"/>
                    <a:gd name="T21" fmla="*/ 5 h 228"/>
                    <a:gd name="T22" fmla="*/ 265 w 317"/>
                    <a:gd name="T23" fmla="*/ 11 h 228"/>
                    <a:gd name="T24" fmla="*/ 283 w 317"/>
                    <a:gd name="T25" fmla="*/ 18 h 228"/>
                    <a:gd name="T26" fmla="*/ 297 w 317"/>
                    <a:gd name="T27" fmla="*/ 27 h 228"/>
                    <a:gd name="T28" fmla="*/ 309 w 317"/>
                    <a:gd name="T29" fmla="*/ 39 h 228"/>
                    <a:gd name="T30" fmla="*/ 314 w 317"/>
                    <a:gd name="T31" fmla="*/ 46 h 228"/>
                    <a:gd name="T32" fmla="*/ 317 w 317"/>
                    <a:gd name="T33" fmla="*/ 54 h 228"/>
                    <a:gd name="T34" fmla="*/ 317 w 317"/>
                    <a:gd name="T35" fmla="*/ 63 h 228"/>
                    <a:gd name="T36" fmla="*/ 317 w 317"/>
                    <a:gd name="T37" fmla="*/ 74 h 228"/>
                    <a:gd name="T38" fmla="*/ 302 w 317"/>
                    <a:gd name="T39" fmla="*/ 97 h 228"/>
                    <a:gd name="T40" fmla="*/ 287 w 317"/>
                    <a:gd name="T41" fmla="*/ 121 h 228"/>
                    <a:gd name="T42" fmla="*/ 269 w 317"/>
                    <a:gd name="T43" fmla="*/ 146 h 228"/>
                    <a:gd name="T44" fmla="*/ 252 w 317"/>
                    <a:gd name="T45" fmla="*/ 170 h 228"/>
                    <a:gd name="T46" fmla="*/ 234 w 317"/>
                    <a:gd name="T47" fmla="*/ 192 h 228"/>
                    <a:gd name="T48" fmla="*/ 224 w 317"/>
                    <a:gd name="T49" fmla="*/ 201 h 228"/>
                    <a:gd name="T50" fmla="*/ 213 w 317"/>
                    <a:gd name="T51" fmla="*/ 209 h 228"/>
                    <a:gd name="T52" fmla="*/ 203 w 317"/>
                    <a:gd name="T53" fmla="*/ 216 h 228"/>
                    <a:gd name="T54" fmla="*/ 193 w 317"/>
                    <a:gd name="T55" fmla="*/ 221 h 228"/>
                    <a:gd name="T56" fmla="*/ 183 w 317"/>
                    <a:gd name="T57" fmla="*/ 224 h 228"/>
                    <a:gd name="T58" fmla="*/ 172 w 317"/>
                    <a:gd name="T59" fmla="*/ 225 h 228"/>
                    <a:gd name="T60" fmla="*/ 153 w 317"/>
                    <a:gd name="T61" fmla="*/ 226 h 228"/>
                    <a:gd name="T62" fmla="*/ 135 w 317"/>
                    <a:gd name="T63" fmla="*/ 226 h 228"/>
                    <a:gd name="T64" fmla="*/ 121 w 317"/>
                    <a:gd name="T65" fmla="*/ 228 h 228"/>
                    <a:gd name="T66" fmla="*/ 107 w 317"/>
                    <a:gd name="T67" fmla="*/ 228 h 228"/>
                    <a:gd name="T68" fmla="*/ 93 w 317"/>
                    <a:gd name="T69" fmla="*/ 228 h 228"/>
                    <a:gd name="T70" fmla="*/ 79 w 317"/>
                    <a:gd name="T71" fmla="*/ 225 h 228"/>
                    <a:gd name="T72" fmla="*/ 63 w 317"/>
                    <a:gd name="T73" fmla="*/ 221 h 228"/>
                    <a:gd name="T74" fmla="*/ 46 w 317"/>
                    <a:gd name="T75" fmla="*/ 216 h 228"/>
                    <a:gd name="T76" fmla="*/ 34 w 317"/>
                    <a:gd name="T77" fmla="*/ 210 h 228"/>
                    <a:gd name="T78" fmla="*/ 24 w 317"/>
                    <a:gd name="T79" fmla="*/ 205 h 228"/>
                    <a:gd name="T80" fmla="*/ 13 w 317"/>
                    <a:gd name="T81" fmla="*/ 197 h 228"/>
                    <a:gd name="T82" fmla="*/ 7 w 317"/>
                    <a:gd name="T83" fmla="*/ 186 h 228"/>
                    <a:gd name="T84" fmla="*/ 6 w 317"/>
                    <a:gd name="T85" fmla="*/ 181 h 228"/>
                    <a:gd name="T86" fmla="*/ 4 w 317"/>
                    <a:gd name="T87" fmla="*/ 176 h 228"/>
                    <a:gd name="T88" fmla="*/ 1 w 317"/>
                    <a:gd name="T89" fmla="*/ 162 h 228"/>
                    <a:gd name="T90" fmla="*/ 1 w 317"/>
                    <a:gd name="T91" fmla="*/ 157 h 228"/>
                    <a:gd name="T92" fmla="*/ 0 w 317"/>
                    <a:gd name="T93" fmla="*/ 151 h 228"/>
                    <a:gd name="T94" fmla="*/ 0 w 317"/>
                    <a:gd name="T95" fmla="*/ 149 h 228"/>
                    <a:gd name="T96" fmla="*/ 0 w 317"/>
                    <a:gd name="T97" fmla="*/ 147 h 228"/>
                    <a:gd name="T98" fmla="*/ 12 w 317"/>
                    <a:gd name="T99" fmla="*/ 130 h 228"/>
                    <a:gd name="T100" fmla="*/ 19 w 317"/>
                    <a:gd name="T101" fmla="*/ 121 h 228"/>
                    <a:gd name="T102" fmla="*/ 26 w 317"/>
                    <a:gd name="T103" fmla="*/ 113 h 228"/>
                    <a:gd name="T104" fmla="*/ 37 w 317"/>
                    <a:gd name="T105" fmla="*/ 103 h 228"/>
                    <a:gd name="T106" fmla="*/ 43 w 317"/>
                    <a:gd name="T107" fmla="*/ 98 h 228"/>
                    <a:gd name="T108" fmla="*/ 46 w 317"/>
                    <a:gd name="T109" fmla="*/ 95 h 228"/>
                    <a:gd name="T110" fmla="*/ 47 w 317"/>
                    <a:gd name="T111" fmla="*/ 97 h 228"/>
                    <a:gd name="T112" fmla="*/ 47 w 317"/>
                    <a:gd name="T113" fmla="*/ 99 h 228"/>
                    <a:gd name="T114" fmla="*/ 46 w 317"/>
                    <a:gd name="T115" fmla="*/ 102 h 228"/>
                    <a:gd name="T116" fmla="*/ 44 w 317"/>
                    <a:gd name="T117" fmla="*/ 106 h 228"/>
                    <a:gd name="T118" fmla="*/ 43 w 317"/>
                    <a:gd name="T119" fmla="*/ 109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7"/>
                    <a:gd name="T181" fmla="*/ 0 h 228"/>
                    <a:gd name="T182" fmla="*/ 317 w 317"/>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7" h="228">
                      <a:moveTo>
                        <a:pt x="43" y="109"/>
                      </a:moveTo>
                      <a:lnTo>
                        <a:pt x="62" y="88"/>
                      </a:lnTo>
                      <a:lnTo>
                        <a:pt x="78" y="71"/>
                      </a:lnTo>
                      <a:lnTo>
                        <a:pt x="96" y="56"/>
                      </a:lnTo>
                      <a:lnTo>
                        <a:pt x="113" y="42"/>
                      </a:lnTo>
                      <a:lnTo>
                        <a:pt x="131" y="30"/>
                      </a:lnTo>
                      <a:lnTo>
                        <a:pt x="153" y="19"/>
                      </a:lnTo>
                      <a:lnTo>
                        <a:pt x="177" y="8"/>
                      </a:lnTo>
                      <a:lnTo>
                        <a:pt x="205" y="0"/>
                      </a:lnTo>
                      <a:lnTo>
                        <a:pt x="225" y="3"/>
                      </a:lnTo>
                      <a:lnTo>
                        <a:pt x="244" y="5"/>
                      </a:lnTo>
                      <a:lnTo>
                        <a:pt x="265" y="11"/>
                      </a:lnTo>
                      <a:lnTo>
                        <a:pt x="283" y="18"/>
                      </a:lnTo>
                      <a:lnTo>
                        <a:pt x="297" y="27"/>
                      </a:lnTo>
                      <a:lnTo>
                        <a:pt x="309" y="39"/>
                      </a:lnTo>
                      <a:lnTo>
                        <a:pt x="314" y="46"/>
                      </a:lnTo>
                      <a:lnTo>
                        <a:pt x="317" y="54"/>
                      </a:lnTo>
                      <a:lnTo>
                        <a:pt x="317" y="63"/>
                      </a:lnTo>
                      <a:lnTo>
                        <a:pt x="317" y="74"/>
                      </a:lnTo>
                      <a:lnTo>
                        <a:pt x="302" y="97"/>
                      </a:lnTo>
                      <a:lnTo>
                        <a:pt x="287" y="121"/>
                      </a:lnTo>
                      <a:lnTo>
                        <a:pt x="269" y="146"/>
                      </a:lnTo>
                      <a:lnTo>
                        <a:pt x="252" y="170"/>
                      </a:lnTo>
                      <a:lnTo>
                        <a:pt x="234" y="192"/>
                      </a:lnTo>
                      <a:lnTo>
                        <a:pt x="224" y="201"/>
                      </a:lnTo>
                      <a:lnTo>
                        <a:pt x="213" y="209"/>
                      </a:lnTo>
                      <a:lnTo>
                        <a:pt x="203" y="216"/>
                      </a:lnTo>
                      <a:lnTo>
                        <a:pt x="193" y="221"/>
                      </a:lnTo>
                      <a:lnTo>
                        <a:pt x="183" y="224"/>
                      </a:lnTo>
                      <a:lnTo>
                        <a:pt x="172" y="225"/>
                      </a:lnTo>
                      <a:lnTo>
                        <a:pt x="153" y="226"/>
                      </a:lnTo>
                      <a:lnTo>
                        <a:pt x="135" y="226"/>
                      </a:lnTo>
                      <a:lnTo>
                        <a:pt x="121" y="228"/>
                      </a:lnTo>
                      <a:lnTo>
                        <a:pt x="107" y="228"/>
                      </a:lnTo>
                      <a:lnTo>
                        <a:pt x="93" y="228"/>
                      </a:lnTo>
                      <a:lnTo>
                        <a:pt x="79" y="225"/>
                      </a:lnTo>
                      <a:lnTo>
                        <a:pt x="63" y="221"/>
                      </a:lnTo>
                      <a:lnTo>
                        <a:pt x="46" y="216"/>
                      </a:lnTo>
                      <a:lnTo>
                        <a:pt x="34" y="210"/>
                      </a:lnTo>
                      <a:lnTo>
                        <a:pt x="24" y="205"/>
                      </a:lnTo>
                      <a:lnTo>
                        <a:pt x="13" y="197"/>
                      </a:lnTo>
                      <a:lnTo>
                        <a:pt x="7" y="186"/>
                      </a:lnTo>
                      <a:lnTo>
                        <a:pt x="6" y="181"/>
                      </a:lnTo>
                      <a:lnTo>
                        <a:pt x="4" y="176"/>
                      </a:lnTo>
                      <a:lnTo>
                        <a:pt x="1" y="162"/>
                      </a:lnTo>
                      <a:lnTo>
                        <a:pt x="1" y="157"/>
                      </a:lnTo>
                      <a:lnTo>
                        <a:pt x="0" y="151"/>
                      </a:lnTo>
                      <a:lnTo>
                        <a:pt x="0" y="149"/>
                      </a:lnTo>
                      <a:lnTo>
                        <a:pt x="0" y="147"/>
                      </a:lnTo>
                      <a:lnTo>
                        <a:pt x="12" y="130"/>
                      </a:lnTo>
                      <a:lnTo>
                        <a:pt x="19" y="121"/>
                      </a:lnTo>
                      <a:lnTo>
                        <a:pt x="26" y="113"/>
                      </a:lnTo>
                      <a:lnTo>
                        <a:pt x="37" y="103"/>
                      </a:lnTo>
                      <a:lnTo>
                        <a:pt x="43" y="98"/>
                      </a:lnTo>
                      <a:lnTo>
                        <a:pt x="46" y="95"/>
                      </a:lnTo>
                      <a:lnTo>
                        <a:pt x="47" y="97"/>
                      </a:lnTo>
                      <a:lnTo>
                        <a:pt x="47" y="99"/>
                      </a:lnTo>
                      <a:lnTo>
                        <a:pt x="46" y="102"/>
                      </a:lnTo>
                      <a:lnTo>
                        <a:pt x="44" y="106"/>
                      </a:lnTo>
                      <a:lnTo>
                        <a:pt x="43" y="109"/>
                      </a:lnTo>
                      <a:close/>
                    </a:path>
                  </a:pathLst>
                </a:custGeom>
                <a:noFill/>
                <a:ln w="6350">
                  <a:solidFill>
                    <a:srgbClr val="000000"/>
                  </a:solidFill>
                  <a:prstDash val="solid"/>
                  <a:round/>
                  <a:headEnd/>
                  <a:tailEnd/>
                </a:ln>
              </p:spPr>
              <p:txBody>
                <a:bodyPr/>
                <a:lstStyle/>
                <a:p>
                  <a:endParaRPr lang="en-US" sz="1350" dirty="0"/>
                </a:p>
              </p:txBody>
            </p:sp>
          </p:grpSp>
          <p:grpSp>
            <p:nvGrpSpPr>
              <p:cNvPr id="64" name="Group 222"/>
              <p:cNvGrpSpPr>
                <a:grpSpLocks/>
              </p:cNvGrpSpPr>
              <p:nvPr/>
            </p:nvGrpSpPr>
            <p:grpSpPr bwMode="auto">
              <a:xfrm>
                <a:off x="2077" y="2988"/>
                <a:ext cx="151" cy="85"/>
                <a:chOff x="2077" y="2988"/>
                <a:chExt cx="151" cy="85"/>
              </a:xfrm>
            </p:grpSpPr>
            <p:grpSp>
              <p:nvGrpSpPr>
                <p:cNvPr id="313" name="Group 223"/>
                <p:cNvGrpSpPr>
                  <a:grpSpLocks/>
                </p:cNvGrpSpPr>
                <p:nvPr/>
              </p:nvGrpSpPr>
              <p:grpSpPr bwMode="auto">
                <a:xfrm>
                  <a:off x="2077" y="2988"/>
                  <a:ext cx="151" cy="85"/>
                  <a:chOff x="2077" y="2988"/>
                  <a:chExt cx="151" cy="85"/>
                </a:xfrm>
              </p:grpSpPr>
              <p:pic>
                <p:nvPicPr>
                  <p:cNvPr id="315" name="Picture 224"/>
                  <p:cNvPicPr>
                    <a:picLocks noChangeAspect="1" noChangeArrowheads="1"/>
                  </p:cNvPicPr>
                  <p:nvPr/>
                </p:nvPicPr>
                <p:blipFill>
                  <a:blip r:embed="rId27" cstate="screen"/>
                  <a:srcRect/>
                  <a:stretch>
                    <a:fillRect/>
                  </a:stretch>
                </p:blipFill>
                <p:spPr bwMode="auto">
                  <a:xfrm>
                    <a:off x="2077" y="2988"/>
                    <a:ext cx="151" cy="85"/>
                  </a:xfrm>
                  <a:prstGeom prst="rect">
                    <a:avLst/>
                  </a:prstGeom>
                  <a:noFill/>
                  <a:ln w="9525">
                    <a:noFill/>
                    <a:miter lim="800000"/>
                    <a:headEnd/>
                    <a:tailEnd/>
                  </a:ln>
                </p:spPr>
              </p:pic>
              <p:sp>
                <p:nvSpPr>
                  <p:cNvPr id="316" name="Freeform 225"/>
                  <p:cNvSpPr>
                    <a:spLocks/>
                  </p:cNvSpPr>
                  <p:nvPr/>
                </p:nvSpPr>
                <p:spPr bwMode="auto">
                  <a:xfrm>
                    <a:off x="2077" y="2989"/>
                    <a:ext cx="149" cy="84"/>
                  </a:xfrm>
                  <a:custGeom>
                    <a:avLst/>
                    <a:gdLst>
                      <a:gd name="T0" fmla="*/ 272 w 297"/>
                      <a:gd name="T1" fmla="*/ 70 h 167"/>
                      <a:gd name="T2" fmla="*/ 262 w 297"/>
                      <a:gd name="T3" fmla="*/ 86 h 167"/>
                      <a:gd name="T4" fmla="*/ 252 w 297"/>
                      <a:gd name="T5" fmla="*/ 99 h 167"/>
                      <a:gd name="T6" fmla="*/ 241 w 297"/>
                      <a:gd name="T7" fmla="*/ 112 h 167"/>
                      <a:gd name="T8" fmla="*/ 230 w 297"/>
                      <a:gd name="T9" fmla="*/ 123 h 167"/>
                      <a:gd name="T10" fmla="*/ 216 w 297"/>
                      <a:gd name="T11" fmla="*/ 134 h 167"/>
                      <a:gd name="T12" fmla="*/ 199 w 297"/>
                      <a:gd name="T13" fmla="*/ 145 h 167"/>
                      <a:gd name="T14" fmla="*/ 178 w 297"/>
                      <a:gd name="T15" fmla="*/ 155 h 167"/>
                      <a:gd name="T16" fmla="*/ 153 w 297"/>
                      <a:gd name="T17" fmla="*/ 165 h 167"/>
                      <a:gd name="T18" fmla="*/ 131 w 297"/>
                      <a:gd name="T19" fmla="*/ 166 h 167"/>
                      <a:gd name="T20" fmla="*/ 107 w 297"/>
                      <a:gd name="T21" fmla="*/ 167 h 167"/>
                      <a:gd name="T22" fmla="*/ 84 w 297"/>
                      <a:gd name="T23" fmla="*/ 167 h 167"/>
                      <a:gd name="T24" fmla="*/ 62 w 297"/>
                      <a:gd name="T25" fmla="*/ 166 h 167"/>
                      <a:gd name="T26" fmla="*/ 41 w 297"/>
                      <a:gd name="T27" fmla="*/ 162 h 167"/>
                      <a:gd name="T28" fmla="*/ 23 w 297"/>
                      <a:gd name="T29" fmla="*/ 155 h 167"/>
                      <a:gd name="T30" fmla="*/ 10 w 297"/>
                      <a:gd name="T31" fmla="*/ 146 h 167"/>
                      <a:gd name="T32" fmla="*/ 0 w 297"/>
                      <a:gd name="T33" fmla="*/ 134 h 167"/>
                      <a:gd name="T34" fmla="*/ 4 w 297"/>
                      <a:gd name="T35" fmla="*/ 118 h 167"/>
                      <a:gd name="T36" fmla="*/ 10 w 297"/>
                      <a:gd name="T37" fmla="*/ 99 h 167"/>
                      <a:gd name="T38" fmla="*/ 16 w 297"/>
                      <a:gd name="T39" fmla="*/ 80 h 167"/>
                      <a:gd name="T40" fmla="*/ 23 w 297"/>
                      <a:gd name="T41" fmla="*/ 62 h 167"/>
                      <a:gd name="T42" fmla="*/ 32 w 297"/>
                      <a:gd name="T43" fmla="*/ 46 h 167"/>
                      <a:gd name="T44" fmla="*/ 44 w 297"/>
                      <a:gd name="T45" fmla="*/ 31 h 167"/>
                      <a:gd name="T46" fmla="*/ 60 w 297"/>
                      <a:gd name="T47" fmla="*/ 20 h 167"/>
                      <a:gd name="T48" fmla="*/ 70 w 297"/>
                      <a:gd name="T49" fmla="*/ 17 h 167"/>
                      <a:gd name="T50" fmla="*/ 81 w 297"/>
                      <a:gd name="T51" fmla="*/ 15 h 167"/>
                      <a:gd name="T52" fmla="*/ 100 w 297"/>
                      <a:gd name="T53" fmla="*/ 11 h 167"/>
                      <a:gd name="T54" fmla="*/ 118 w 297"/>
                      <a:gd name="T55" fmla="*/ 8 h 167"/>
                      <a:gd name="T56" fmla="*/ 132 w 297"/>
                      <a:gd name="T57" fmla="*/ 5 h 167"/>
                      <a:gd name="T58" fmla="*/ 147 w 297"/>
                      <a:gd name="T59" fmla="*/ 3 h 167"/>
                      <a:gd name="T60" fmla="*/ 162 w 297"/>
                      <a:gd name="T61" fmla="*/ 1 h 167"/>
                      <a:gd name="T62" fmla="*/ 178 w 297"/>
                      <a:gd name="T63" fmla="*/ 0 h 167"/>
                      <a:gd name="T64" fmla="*/ 196 w 297"/>
                      <a:gd name="T65" fmla="*/ 0 h 167"/>
                      <a:gd name="T66" fmla="*/ 218 w 297"/>
                      <a:gd name="T67" fmla="*/ 1 h 167"/>
                      <a:gd name="T68" fmla="*/ 232 w 297"/>
                      <a:gd name="T69" fmla="*/ 3 h 167"/>
                      <a:gd name="T70" fmla="*/ 247 w 297"/>
                      <a:gd name="T71" fmla="*/ 5 h 167"/>
                      <a:gd name="T72" fmla="*/ 260 w 297"/>
                      <a:gd name="T73" fmla="*/ 9 h 167"/>
                      <a:gd name="T74" fmla="*/ 272 w 297"/>
                      <a:gd name="T75" fmla="*/ 15 h 167"/>
                      <a:gd name="T76" fmla="*/ 281 w 297"/>
                      <a:gd name="T77" fmla="*/ 21 h 167"/>
                      <a:gd name="T78" fmla="*/ 290 w 297"/>
                      <a:gd name="T79" fmla="*/ 28 h 167"/>
                      <a:gd name="T80" fmla="*/ 296 w 297"/>
                      <a:gd name="T81" fmla="*/ 35 h 167"/>
                      <a:gd name="T82" fmla="*/ 297 w 297"/>
                      <a:gd name="T83" fmla="*/ 38 h 167"/>
                      <a:gd name="T84" fmla="*/ 297 w 297"/>
                      <a:gd name="T85" fmla="*/ 38 h 167"/>
                      <a:gd name="T86" fmla="*/ 293 w 297"/>
                      <a:gd name="T87" fmla="*/ 51 h 167"/>
                      <a:gd name="T88" fmla="*/ 291 w 297"/>
                      <a:gd name="T89" fmla="*/ 58 h 167"/>
                      <a:gd name="T90" fmla="*/ 287 w 297"/>
                      <a:gd name="T91" fmla="*/ 64 h 167"/>
                      <a:gd name="T92" fmla="*/ 281 w 297"/>
                      <a:gd name="T93" fmla="*/ 72 h 167"/>
                      <a:gd name="T94" fmla="*/ 277 w 297"/>
                      <a:gd name="T95" fmla="*/ 78 h 167"/>
                      <a:gd name="T96" fmla="*/ 274 w 297"/>
                      <a:gd name="T97" fmla="*/ 79 h 167"/>
                      <a:gd name="T98" fmla="*/ 272 w 297"/>
                      <a:gd name="T99" fmla="*/ 79 h 167"/>
                      <a:gd name="T100" fmla="*/ 272 w 297"/>
                      <a:gd name="T101" fmla="*/ 76 h 167"/>
                      <a:gd name="T102" fmla="*/ 272 w 297"/>
                      <a:gd name="T103" fmla="*/ 74 h 167"/>
                      <a:gd name="T104" fmla="*/ 272 w 297"/>
                      <a:gd name="T105" fmla="*/ 70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7"/>
                      <a:gd name="T160" fmla="*/ 0 h 167"/>
                      <a:gd name="T161" fmla="*/ 297 w 297"/>
                      <a:gd name="T162" fmla="*/ 167 h 1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7" h="167">
                        <a:moveTo>
                          <a:pt x="272" y="70"/>
                        </a:moveTo>
                        <a:lnTo>
                          <a:pt x="262" y="86"/>
                        </a:lnTo>
                        <a:lnTo>
                          <a:pt x="252" y="99"/>
                        </a:lnTo>
                        <a:lnTo>
                          <a:pt x="241" y="112"/>
                        </a:lnTo>
                        <a:lnTo>
                          <a:pt x="230" y="123"/>
                        </a:lnTo>
                        <a:lnTo>
                          <a:pt x="216" y="134"/>
                        </a:lnTo>
                        <a:lnTo>
                          <a:pt x="199" y="145"/>
                        </a:lnTo>
                        <a:lnTo>
                          <a:pt x="178" y="155"/>
                        </a:lnTo>
                        <a:lnTo>
                          <a:pt x="153" y="165"/>
                        </a:lnTo>
                        <a:lnTo>
                          <a:pt x="131" y="166"/>
                        </a:lnTo>
                        <a:lnTo>
                          <a:pt x="107" y="167"/>
                        </a:lnTo>
                        <a:lnTo>
                          <a:pt x="84" y="167"/>
                        </a:lnTo>
                        <a:lnTo>
                          <a:pt x="62" y="166"/>
                        </a:lnTo>
                        <a:lnTo>
                          <a:pt x="41" y="162"/>
                        </a:lnTo>
                        <a:lnTo>
                          <a:pt x="23" y="155"/>
                        </a:lnTo>
                        <a:lnTo>
                          <a:pt x="10" y="146"/>
                        </a:lnTo>
                        <a:lnTo>
                          <a:pt x="0" y="134"/>
                        </a:lnTo>
                        <a:lnTo>
                          <a:pt x="4" y="118"/>
                        </a:lnTo>
                        <a:lnTo>
                          <a:pt x="10" y="99"/>
                        </a:lnTo>
                        <a:lnTo>
                          <a:pt x="16" y="80"/>
                        </a:lnTo>
                        <a:lnTo>
                          <a:pt x="23" y="62"/>
                        </a:lnTo>
                        <a:lnTo>
                          <a:pt x="32" y="46"/>
                        </a:lnTo>
                        <a:lnTo>
                          <a:pt x="44" y="31"/>
                        </a:lnTo>
                        <a:lnTo>
                          <a:pt x="60" y="20"/>
                        </a:lnTo>
                        <a:lnTo>
                          <a:pt x="70" y="17"/>
                        </a:lnTo>
                        <a:lnTo>
                          <a:pt x="81" y="15"/>
                        </a:lnTo>
                        <a:lnTo>
                          <a:pt x="100" y="11"/>
                        </a:lnTo>
                        <a:lnTo>
                          <a:pt x="118" y="8"/>
                        </a:lnTo>
                        <a:lnTo>
                          <a:pt x="132" y="5"/>
                        </a:lnTo>
                        <a:lnTo>
                          <a:pt x="147" y="3"/>
                        </a:lnTo>
                        <a:lnTo>
                          <a:pt x="162" y="1"/>
                        </a:lnTo>
                        <a:lnTo>
                          <a:pt x="178" y="0"/>
                        </a:lnTo>
                        <a:lnTo>
                          <a:pt x="196" y="0"/>
                        </a:lnTo>
                        <a:lnTo>
                          <a:pt x="218" y="1"/>
                        </a:lnTo>
                        <a:lnTo>
                          <a:pt x="232" y="3"/>
                        </a:lnTo>
                        <a:lnTo>
                          <a:pt x="247" y="5"/>
                        </a:lnTo>
                        <a:lnTo>
                          <a:pt x="260" y="9"/>
                        </a:lnTo>
                        <a:lnTo>
                          <a:pt x="272" y="15"/>
                        </a:lnTo>
                        <a:lnTo>
                          <a:pt x="281" y="21"/>
                        </a:lnTo>
                        <a:lnTo>
                          <a:pt x="290" y="28"/>
                        </a:lnTo>
                        <a:lnTo>
                          <a:pt x="296" y="35"/>
                        </a:lnTo>
                        <a:lnTo>
                          <a:pt x="297" y="38"/>
                        </a:lnTo>
                        <a:lnTo>
                          <a:pt x="293" y="51"/>
                        </a:lnTo>
                        <a:lnTo>
                          <a:pt x="291" y="58"/>
                        </a:lnTo>
                        <a:lnTo>
                          <a:pt x="287" y="64"/>
                        </a:lnTo>
                        <a:lnTo>
                          <a:pt x="281" y="72"/>
                        </a:lnTo>
                        <a:lnTo>
                          <a:pt x="277" y="78"/>
                        </a:lnTo>
                        <a:lnTo>
                          <a:pt x="274" y="79"/>
                        </a:lnTo>
                        <a:lnTo>
                          <a:pt x="272" y="79"/>
                        </a:lnTo>
                        <a:lnTo>
                          <a:pt x="272" y="76"/>
                        </a:lnTo>
                        <a:lnTo>
                          <a:pt x="272" y="74"/>
                        </a:lnTo>
                        <a:lnTo>
                          <a:pt x="272" y="70"/>
                        </a:lnTo>
                        <a:close/>
                      </a:path>
                    </a:pathLst>
                  </a:custGeom>
                  <a:noFill/>
                  <a:ln w="0">
                    <a:solidFill>
                      <a:srgbClr val="FFFFFF"/>
                    </a:solidFill>
                    <a:prstDash val="solid"/>
                    <a:round/>
                    <a:headEnd/>
                    <a:tailEnd/>
                  </a:ln>
                </p:spPr>
                <p:txBody>
                  <a:bodyPr/>
                  <a:lstStyle/>
                  <a:p>
                    <a:endParaRPr lang="en-US" sz="1350" dirty="0"/>
                  </a:p>
                </p:txBody>
              </p:sp>
              <p:sp>
                <p:nvSpPr>
                  <p:cNvPr id="317" name="Freeform 226"/>
                  <p:cNvSpPr>
                    <a:spLocks/>
                  </p:cNvSpPr>
                  <p:nvPr/>
                </p:nvSpPr>
                <p:spPr bwMode="auto">
                  <a:xfrm>
                    <a:off x="2077" y="2989"/>
                    <a:ext cx="149" cy="84"/>
                  </a:xfrm>
                  <a:custGeom>
                    <a:avLst/>
                    <a:gdLst>
                      <a:gd name="T0" fmla="*/ 272 w 297"/>
                      <a:gd name="T1" fmla="*/ 70 h 167"/>
                      <a:gd name="T2" fmla="*/ 262 w 297"/>
                      <a:gd name="T3" fmla="*/ 86 h 167"/>
                      <a:gd name="T4" fmla="*/ 252 w 297"/>
                      <a:gd name="T5" fmla="*/ 99 h 167"/>
                      <a:gd name="T6" fmla="*/ 241 w 297"/>
                      <a:gd name="T7" fmla="*/ 112 h 167"/>
                      <a:gd name="T8" fmla="*/ 230 w 297"/>
                      <a:gd name="T9" fmla="*/ 123 h 167"/>
                      <a:gd name="T10" fmla="*/ 216 w 297"/>
                      <a:gd name="T11" fmla="*/ 134 h 167"/>
                      <a:gd name="T12" fmla="*/ 199 w 297"/>
                      <a:gd name="T13" fmla="*/ 145 h 167"/>
                      <a:gd name="T14" fmla="*/ 178 w 297"/>
                      <a:gd name="T15" fmla="*/ 155 h 167"/>
                      <a:gd name="T16" fmla="*/ 153 w 297"/>
                      <a:gd name="T17" fmla="*/ 165 h 167"/>
                      <a:gd name="T18" fmla="*/ 131 w 297"/>
                      <a:gd name="T19" fmla="*/ 166 h 167"/>
                      <a:gd name="T20" fmla="*/ 107 w 297"/>
                      <a:gd name="T21" fmla="*/ 167 h 167"/>
                      <a:gd name="T22" fmla="*/ 84 w 297"/>
                      <a:gd name="T23" fmla="*/ 167 h 167"/>
                      <a:gd name="T24" fmla="*/ 62 w 297"/>
                      <a:gd name="T25" fmla="*/ 166 h 167"/>
                      <a:gd name="T26" fmla="*/ 41 w 297"/>
                      <a:gd name="T27" fmla="*/ 162 h 167"/>
                      <a:gd name="T28" fmla="*/ 23 w 297"/>
                      <a:gd name="T29" fmla="*/ 155 h 167"/>
                      <a:gd name="T30" fmla="*/ 10 w 297"/>
                      <a:gd name="T31" fmla="*/ 146 h 167"/>
                      <a:gd name="T32" fmla="*/ 0 w 297"/>
                      <a:gd name="T33" fmla="*/ 134 h 167"/>
                      <a:gd name="T34" fmla="*/ 4 w 297"/>
                      <a:gd name="T35" fmla="*/ 118 h 167"/>
                      <a:gd name="T36" fmla="*/ 10 w 297"/>
                      <a:gd name="T37" fmla="*/ 99 h 167"/>
                      <a:gd name="T38" fmla="*/ 16 w 297"/>
                      <a:gd name="T39" fmla="*/ 80 h 167"/>
                      <a:gd name="T40" fmla="*/ 23 w 297"/>
                      <a:gd name="T41" fmla="*/ 62 h 167"/>
                      <a:gd name="T42" fmla="*/ 32 w 297"/>
                      <a:gd name="T43" fmla="*/ 46 h 167"/>
                      <a:gd name="T44" fmla="*/ 44 w 297"/>
                      <a:gd name="T45" fmla="*/ 31 h 167"/>
                      <a:gd name="T46" fmla="*/ 60 w 297"/>
                      <a:gd name="T47" fmla="*/ 20 h 167"/>
                      <a:gd name="T48" fmla="*/ 70 w 297"/>
                      <a:gd name="T49" fmla="*/ 17 h 167"/>
                      <a:gd name="T50" fmla="*/ 81 w 297"/>
                      <a:gd name="T51" fmla="*/ 15 h 167"/>
                      <a:gd name="T52" fmla="*/ 100 w 297"/>
                      <a:gd name="T53" fmla="*/ 11 h 167"/>
                      <a:gd name="T54" fmla="*/ 118 w 297"/>
                      <a:gd name="T55" fmla="*/ 8 h 167"/>
                      <a:gd name="T56" fmla="*/ 132 w 297"/>
                      <a:gd name="T57" fmla="*/ 5 h 167"/>
                      <a:gd name="T58" fmla="*/ 147 w 297"/>
                      <a:gd name="T59" fmla="*/ 3 h 167"/>
                      <a:gd name="T60" fmla="*/ 162 w 297"/>
                      <a:gd name="T61" fmla="*/ 1 h 167"/>
                      <a:gd name="T62" fmla="*/ 178 w 297"/>
                      <a:gd name="T63" fmla="*/ 0 h 167"/>
                      <a:gd name="T64" fmla="*/ 196 w 297"/>
                      <a:gd name="T65" fmla="*/ 0 h 167"/>
                      <a:gd name="T66" fmla="*/ 218 w 297"/>
                      <a:gd name="T67" fmla="*/ 1 h 167"/>
                      <a:gd name="T68" fmla="*/ 232 w 297"/>
                      <a:gd name="T69" fmla="*/ 3 h 167"/>
                      <a:gd name="T70" fmla="*/ 247 w 297"/>
                      <a:gd name="T71" fmla="*/ 5 h 167"/>
                      <a:gd name="T72" fmla="*/ 260 w 297"/>
                      <a:gd name="T73" fmla="*/ 9 h 167"/>
                      <a:gd name="T74" fmla="*/ 272 w 297"/>
                      <a:gd name="T75" fmla="*/ 15 h 167"/>
                      <a:gd name="T76" fmla="*/ 281 w 297"/>
                      <a:gd name="T77" fmla="*/ 21 h 167"/>
                      <a:gd name="T78" fmla="*/ 290 w 297"/>
                      <a:gd name="T79" fmla="*/ 28 h 167"/>
                      <a:gd name="T80" fmla="*/ 296 w 297"/>
                      <a:gd name="T81" fmla="*/ 35 h 167"/>
                      <a:gd name="T82" fmla="*/ 297 w 297"/>
                      <a:gd name="T83" fmla="*/ 38 h 167"/>
                      <a:gd name="T84" fmla="*/ 297 w 297"/>
                      <a:gd name="T85" fmla="*/ 38 h 167"/>
                      <a:gd name="T86" fmla="*/ 293 w 297"/>
                      <a:gd name="T87" fmla="*/ 51 h 167"/>
                      <a:gd name="T88" fmla="*/ 291 w 297"/>
                      <a:gd name="T89" fmla="*/ 58 h 167"/>
                      <a:gd name="T90" fmla="*/ 287 w 297"/>
                      <a:gd name="T91" fmla="*/ 64 h 167"/>
                      <a:gd name="T92" fmla="*/ 281 w 297"/>
                      <a:gd name="T93" fmla="*/ 72 h 167"/>
                      <a:gd name="T94" fmla="*/ 277 w 297"/>
                      <a:gd name="T95" fmla="*/ 78 h 167"/>
                      <a:gd name="T96" fmla="*/ 274 w 297"/>
                      <a:gd name="T97" fmla="*/ 79 h 167"/>
                      <a:gd name="T98" fmla="*/ 272 w 297"/>
                      <a:gd name="T99" fmla="*/ 79 h 167"/>
                      <a:gd name="T100" fmla="*/ 272 w 297"/>
                      <a:gd name="T101" fmla="*/ 76 h 167"/>
                      <a:gd name="T102" fmla="*/ 272 w 297"/>
                      <a:gd name="T103" fmla="*/ 74 h 167"/>
                      <a:gd name="T104" fmla="*/ 272 w 297"/>
                      <a:gd name="T105" fmla="*/ 70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7"/>
                      <a:gd name="T160" fmla="*/ 0 h 167"/>
                      <a:gd name="T161" fmla="*/ 297 w 297"/>
                      <a:gd name="T162" fmla="*/ 167 h 1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7" h="167">
                        <a:moveTo>
                          <a:pt x="272" y="70"/>
                        </a:moveTo>
                        <a:lnTo>
                          <a:pt x="262" y="86"/>
                        </a:lnTo>
                        <a:lnTo>
                          <a:pt x="252" y="99"/>
                        </a:lnTo>
                        <a:lnTo>
                          <a:pt x="241" y="112"/>
                        </a:lnTo>
                        <a:lnTo>
                          <a:pt x="230" y="123"/>
                        </a:lnTo>
                        <a:lnTo>
                          <a:pt x="216" y="134"/>
                        </a:lnTo>
                        <a:lnTo>
                          <a:pt x="199" y="145"/>
                        </a:lnTo>
                        <a:lnTo>
                          <a:pt x="178" y="155"/>
                        </a:lnTo>
                        <a:lnTo>
                          <a:pt x="153" y="165"/>
                        </a:lnTo>
                        <a:lnTo>
                          <a:pt x="131" y="166"/>
                        </a:lnTo>
                        <a:lnTo>
                          <a:pt x="107" y="167"/>
                        </a:lnTo>
                        <a:lnTo>
                          <a:pt x="84" y="167"/>
                        </a:lnTo>
                        <a:lnTo>
                          <a:pt x="62" y="166"/>
                        </a:lnTo>
                        <a:lnTo>
                          <a:pt x="41" y="162"/>
                        </a:lnTo>
                        <a:lnTo>
                          <a:pt x="23" y="155"/>
                        </a:lnTo>
                        <a:lnTo>
                          <a:pt x="10" y="146"/>
                        </a:lnTo>
                        <a:lnTo>
                          <a:pt x="0" y="134"/>
                        </a:lnTo>
                        <a:lnTo>
                          <a:pt x="4" y="118"/>
                        </a:lnTo>
                        <a:lnTo>
                          <a:pt x="10" y="99"/>
                        </a:lnTo>
                        <a:lnTo>
                          <a:pt x="16" y="80"/>
                        </a:lnTo>
                        <a:lnTo>
                          <a:pt x="23" y="62"/>
                        </a:lnTo>
                        <a:lnTo>
                          <a:pt x="32" y="46"/>
                        </a:lnTo>
                        <a:lnTo>
                          <a:pt x="44" y="31"/>
                        </a:lnTo>
                        <a:lnTo>
                          <a:pt x="60" y="20"/>
                        </a:lnTo>
                        <a:lnTo>
                          <a:pt x="70" y="17"/>
                        </a:lnTo>
                        <a:lnTo>
                          <a:pt x="81" y="15"/>
                        </a:lnTo>
                        <a:lnTo>
                          <a:pt x="100" y="11"/>
                        </a:lnTo>
                        <a:lnTo>
                          <a:pt x="118" y="8"/>
                        </a:lnTo>
                        <a:lnTo>
                          <a:pt x="132" y="5"/>
                        </a:lnTo>
                        <a:lnTo>
                          <a:pt x="147" y="3"/>
                        </a:lnTo>
                        <a:lnTo>
                          <a:pt x="162" y="1"/>
                        </a:lnTo>
                        <a:lnTo>
                          <a:pt x="178" y="0"/>
                        </a:lnTo>
                        <a:lnTo>
                          <a:pt x="196" y="0"/>
                        </a:lnTo>
                        <a:lnTo>
                          <a:pt x="218" y="1"/>
                        </a:lnTo>
                        <a:lnTo>
                          <a:pt x="232" y="3"/>
                        </a:lnTo>
                        <a:lnTo>
                          <a:pt x="247" y="5"/>
                        </a:lnTo>
                        <a:lnTo>
                          <a:pt x="260" y="9"/>
                        </a:lnTo>
                        <a:lnTo>
                          <a:pt x="272" y="15"/>
                        </a:lnTo>
                        <a:lnTo>
                          <a:pt x="281" y="21"/>
                        </a:lnTo>
                        <a:lnTo>
                          <a:pt x="290" y="28"/>
                        </a:lnTo>
                        <a:lnTo>
                          <a:pt x="296" y="35"/>
                        </a:lnTo>
                        <a:lnTo>
                          <a:pt x="297" y="38"/>
                        </a:lnTo>
                        <a:lnTo>
                          <a:pt x="293" y="51"/>
                        </a:lnTo>
                        <a:lnTo>
                          <a:pt x="291" y="58"/>
                        </a:lnTo>
                        <a:lnTo>
                          <a:pt x="287" y="64"/>
                        </a:lnTo>
                        <a:lnTo>
                          <a:pt x="281" y="72"/>
                        </a:lnTo>
                        <a:lnTo>
                          <a:pt x="277" y="78"/>
                        </a:lnTo>
                        <a:lnTo>
                          <a:pt x="274" y="79"/>
                        </a:lnTo>
                        <a:lnTo>
                          <a:pt x="272" y="79"/>
                        </a:lnTo>
                        <a:lnTo>
                          <a:pt x="272" y="76"/>
                        </a:lnTo>
                        <a:lnTo>
                          <a:pt x="272" y="74"/>
                        </a:lnTo>
                        <a:lnTo>
                          <a:pt x="272" y="70"/>
                        </a:lnTo>
                        <a:close/>
                      </a:path>
                    </a:pathLst>
                  </a:custGeom>
                  <a:solidFill>
                    <a:srgbClr val="000000"/>
                  </a:solidFill>
                  <a:ln w="9525">
                    <a:noFill/>
                    <a:round/>
                    <a:headEnd/>
                    <a:tailEnd/>
                  </a:ln>
                </p:spPr>
                <p:txBody>
                  <a:bodyPr/>
                  <a:lstStyle/>
                  <a:p>
                    <a:endParaRPr lang="en-US" sz="1350" dirty="0"/>
                  </a:p>
                </p:txBody>
              </p:sp>
              <p:pic>
                <p:nvPicPr>
                  <p:cNvPr id="318" name="Picture 227"/>
                  <p:cNvPicPr>
                    <a:picLocks noChangeAspect="1" noChangeArrowheads="1"/>
                  </p:cNvPicPr>
                  <p:nvPr/>
                </p:nvPicPr>
                <p:blipFill>
                  <a:blip r:embed="rId27" cstate="screen"/>
                  <a:srcRect/>
                  <a:stretch>
                    <a:fillRect/>
                  </a:stretch>
                </p:blipFill>
                <p:spPr bwMode="auto">
                  <a:xfrm>
                    <a:off x="2077" y="2988"/>
                    <a:ext cx="151" cy="85"/>
                  </a:xfrm>
                  <a:prstGeom prst="rect">
                    <a:avLst/>
                  </a:prstGeom>
                  <a:noFill/>
                  <a:ln w="9525">
                    <a:noFill/>
                    <a:miter lim="800000"/>
                    <a:headEnd/>
                    <a:tailEnd/>
                  </a:ln>
                </p:spPr>
              </p:pic>
            </p:grpSp>
            <p:sp>
              <p:nvSpPr>
                <p:cNvPr id="314" name="Freeform 228"/>
                <p:cNvSpPr>
                  <a:spLocks/>
                </p:cNvSpPr>
                <p:nvPr/>
              </p:nvSpPr>
              <p:spPr bwMode="auto">
                <a:xfrm>
                  <a:off x="2077" y="2989"/>
                  <a:ext cx="149" cy="84"/>
                </a:xfrm>
                <a:custGeom>
                  <a:avLst/>
                  <a:gdLst>
                    <a:gd name="T0" fmla="*/ 272 w 297"/>
                    <a:gd name="T1" fmla="*/ 70 h 167"/>
                    <a:gd name="T2" fmla="*/ 262 w 297"/>
                    <a:gd name="T3" fmla="*/ 86 h 167"/>
                    <a:gd name="T4" fmla="*/ 252 w 297"/>
                    <a:gd name="T5" fmla="*/ 99 h 167"/>
                    <a:gd name="T6" fmla="*/ 241 w 297"/>
                    <a:gd name="T7" fmla="*/ 112 h 167"/>
                    <a:gd name="T8" fmla="*/ 230 w 297"/>
                    <a:gd name="T9" fmla="*/ 123 h 167"/>
                    <a:gd name="T10" fmla="*/ 216 w 297"/>
                    <a:gd name="T11" fmla="*/ 134 h 167"/>
                    <a:gd name="T12" fmla="*/ 199 w 297"/>
                    <a:gd name="T13" fmla="*/ 145 h 167"/>
                    <a:gd name="T14" fmla="*/ 178 w 297"/>
                    <a:gd name="T15" fmla="*/ 155 h 167"/>
                    <a:gd name="T16" fmla="*/ 153 w 297"/>
                    <a:gd name="T17" fmla="*/ 165 h 167"/>
                    <a:gd name="T18" fmla="*/ 131 w 297"/>
                    <a:gd name="T19" fmla="*/ 166 h 167"/>
                    <a:gd name="T20" fmla="*/ 107 w 297"/>
                    <a:gd name="T21" fmla="*/ 167 h 167"/>
                    <a:gd name="T22" fmla="*/ 84 w 297"/>
                    <a:gd name="T23" fmla="*/ 167 h 167"/>
                    <a:gd name="T24" fmla="*/ 62 w 297"/>
                    <a:gd name="T25" fmla="*/ 166 h 167"/>
                    <a:gd name="T26" fmla="*/ 41 w 297"/>
                    <a:gd name="T27" fmla="*/ 162 h 167"/>
                    <a:gd name="T28" fmla="*/ 23 w 297"/>
                    <a:gd name="T29" fmla="*/ 155 h 167"/>
                    <a:gd name="T30" fmla="*/ 10 w 297"/>
                    <a:gd name="T31" fmla="*/ 146 h 167"/>
                    <a:gd name="T32" fmla="*/ 0 w 297"/>
                    <a:gd name="T33" fmla="*/ 134 h 167"/>
                    <a:gd name="T34" fmla="*/ 4 w 297"/>
                    <a:gd name="T35" fmla="*/ 118 h 167"/>
                    <a:gd name="T36" fmla="*/ 10 w 297"/>
                    <a:gd name="T37" fmla="*/ 99 h 167"/>
                    <a:gd name="T38" fmla="*/ 16 w 297"/>
                    <a:gd name="T39" fmla="*/ 80 h 167"/>
                    <a:gd name="T40" fmla="*/ 23 w 297"/>
                    <a:gd name="T41" fmla="*/ 62 h 167"/>
                    <a:gd name="T42" fmla="*/ 32 w 297"/>
                    <a:gd name="T43" fmla="*/ 46 h 167"/>
                    <a:gd name="T44" fmla="*/ 44 w 297"/>
                    <a:gd name="T45" fmla="*/ 31 h 167"/>
                    <a:gd name="T46" fmla="*/ 60 w 297"/>
                    <a:gd name="T47" fmla="*/ 20 h 167"/>
                    <a:gd name="T48" fmla="*/ 70 w 297"/>
                    <a:gd name="T49" fmla="*/ 17 h 167"/>
                    <a:gd name="T50" fmla="*/ 81 w 297"/>
                    <a:gd name="T51" fmla="*/ 15 h 167"/>
                    <a:gd name="T52" fmla="*/ 100 w 297"/>
                    <a:gd name="T53" fmla="*/ 11 h 167"/>
                    <a:gd name="T54" fmla="*/ 118 w 297"/>
                    <a:gd name="T55" fmla="*/ 8 h 167"/>
                    <a:gd name="T56" fmla="*/ 132 w 297"/>
                    <a:gd name="T57" fmla="*/ 5 h 167"/>
                    <a:gd name="T58" fmla="*/ 147 w 297"/>
                    <a:gd name="T59" fmla="*/ 3 h 167"/>
                    <a:gd name="T60" fmla="*/ 162 w 297"/>
                    <a:gd name="T61" fmla="*/ 1 h 167"/>
                    <a:gd name="T62" fmla="*/ 178 w 297"/>
                    <a:gd name="T63" fmla="*/ 0 h 167"/>
                    <a:gd name="T64" fmla="*/ 196 w 297"/>
                    <a:gd name="T65" fmla="*/ 0 h 167"/>
                    <a:gd name="T66" fmla="*/ 218 w 297"/>
                    <a:gd name="T67" fmla="*/ 1 h 167"/>
                    <a:gd name="T68" fmla="*/ 232 w 297"/>
                    <a:gd name="T69" fmla="*/ 3 h 167"/>
                    <a:gd name="T70" fmla="*/ 247 w 297"/>
                    <a:gd name="T71" fmla="*/ 5 h 167"/>
                    <a:gd name="T72" fmla="*/ 260 w 297"/>
                    <a:gd name="T73" fmla="*/ 9 h 167"/>
                    <a:gd name="T74" fmla="*/ 272 w 297"/>
                    <a:gd name="T75" fmla="*/ 15 h 167"/>
                    <a:gd name="T76" fmla="*/ 281 w 297"/>
                    <a:gd name="T77" fmla="*/ 21 h 167"/>
                    <a:gd name="T78" fmla="*/ 290 w 297"/>
                    <a:gd name="T79" fmla="*/ 28 h 167"/>
                    <a:gd name="T80" fmla="*/ 296 w 297"/>
                    <a:gd name="T81" fmla="*/ 35 h 167"/>
                    <a:gd name="T82" fmla="*/ 297 w 297"/>
                    <a:gd name="T83" fmla="*/ 38 h 167"/>
                    <a:gd name="T84" fmla="*/ 297 w 297"/>
                    <a:gd name="T85" fmla="*/ 38 h 167"/>
                    <a:gd name="T86" fmla="*/ 293 w 297"/>
                    <a:gd name="T87" fmla="*/ 51 h 167"/>
                    <a:gd name="T88" fmla="*/ 291 w 297"/>
                    <a:gd name="T89" fmla="*/ 58 h 167"/>
                    <a:gd name="T90" fmla="*/ 287 w 297"/>
                    <a:gd name="T91" fmla="*/ 64 h 167"/>
                    <a:gd name="T92" fmla="*/ 281 w 297"/>
                    <a:gd name="T93" fmla="*/ 72 h 167"/>
                    <a:gd name="T94" fmla="*/ 277 w 297"/>
                    <a:gd name="T95" fmla="*/ 78 h 167"/>
                    <a:gd name="T96" fmla="*/ 274 w 297"/>
                    <a:gd name="T97" fmla="*/ 79 h 167"/>
                    <a:gd name="T98" fmla="*/ 272 w 297"/>
                    <a:gd name="T99" fmla="*/ 79 h 167"/>
                    <a:gd name="T100" fmla="*/ 272 w 297"/>
                    <a:gd name="T101" fmla="*/ 76 h 167"/>
                    <a:gd name="T102" fmla="*/ 272 w 297"/>
                    <a:gd name="T103" fmla="*/ 74 h 167"/>
                    <a:gd name="T104" fmla="*/ 272 w 297"/>
                    <a:gd name="T105" fmla="*/ 70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7"/>
                    <a:gd name="T160" fmla="*/ 0 h 167"/>
                    <a:gd name="T161" fmla="*/ 297 w 297"/>
                    <a:gd name="T162" fmla="*/ 167 h 1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7" h="167">
                      <a:moveTo>
                        <a:pt x="272" y="70"/>
                      </a:moveTo>
                      <a:lnTo>
                        <a:pt x="262" y="86"/>
                      </a:lnTo>
                      <a:lnTo>
                        <a:pt x="252" y="99"/>
                      </a:lnTo>
                      <a:lnTo>
                        <a:pt x="241" y="112"/>
                      </a:lnTo>
                      <a:lnTo>
                        <a:pt x="230" y="123"/>
                      </a:lnTo>
                      <a:lnTo>
                        <a:pt x="216" y="134"/>
                      </a:lnTo>
                      <a:lnTo>
                        <a:pt x="199" y="145"/>
                      </a:lnTo>
                      <a:lnTo>
                        <a:pt x="178" y="155"/>
                      </a:lnTo>
                      <a:lnTo>
                        <a:pt x="153" y="165"/>
                      </a:lnTo>
                      <a:lnTo>
                        <a:pt x="131" y="166"/>
                      </a:lnTo>
                      <a:lnTo>
                        <a:pt x="107" y="167"/>
                      </a:lnTo>
                      <a:lnTo>
                        <a:pt x="84" y="167"/>
                      </a:lnTo>
                      <a:lnTo>
                        <a:pt x="62" y="166"/>
                      </a:lnTo>
                      <a:lnTo>
                        <a:pt x="41" y="162"/>
                      </a:lnTo>
                      <a:lnTo>
                        <a:pt x="23" y="155"/>
                      </a:lnTo>
                      <a:lnTo>
                        <a:pt x="10" y="146"/>
                      </a:lnTo>
                      <a:lnTo>
                        <a:pt x="0" y="134"/>
                      </a:lnTo>
                      <a:lnTo>
                        <a:pt x="4" y="118"/>
                      </a:lnTo>
                      <a:lnTo>
                        <a:pt x="10" y="99"/>
                      </a:lnTo>
                      <a:lnTo>
                        <a:pt x="16" y="80"/>
                      </a:lnTo>
                      <a:lnTo>
                        <a:pt x="23" y="62"/>
                      </a:lnTo>
                      <a:lnTo>
                        <a:pt x="32" y="46"/>
                      </a:lnTo>
                      <a:lnTo>
                        <a:pt x="44" y="31"/>
                      </a:lnTo>
                      <a:lnTo>
                        <a:pt x="60" y="20"/>
                      </a:lnTo>
                      <a:lnTo>
                        <a:pt x="70" y="17"/>
                      </a:lnTo>
                      <a:lnTo>
                        <a:pt x="81" y="15"/>
                      </a:lnTo>
                      <a:lnTo>
                        <a:pt x="100" y="11"/>
                      </a:lnTo>
                      <a:lnTo>
                        <a:pt x="118" y="8"/>
                      </a:lnTo>
                      <a:lnTo>
                        <a:pt x="132" y="5"/>
                      </a:lnTo>
                      <a:lnTo>
                        <a:pt x="147" y="3"/>
                      </a:lnTo>
                      <a:lnTo>
                        <a:pt x="162" y="1"/>
                      </a:lnTo>
                      <a:lnTo>
                        <a:pt x="178" y="0"/>
                      </a:lnTo>
                      <a:lnTo>
                        <a:pt x="196" y="0"/>
                      </a:lnTo>
                      <a:lnTo>
                        <a:pt x="218" y="1"/>
                      </a:lnTo>
                      <a:lnTo>
                        <a:pt x="232" y="3"/>
                      </a:lnTo>
                      <a:lnTo>
                        <a:pt x="247" y="5"/>
                      </a:lnTo>
                      <a:lnTo>
                        <a:pt x="260" y="9"/>
                      </a:lnTo>
                      <a:lnTo>
                        <a:pt x="272" y="15"/>
                      </a:lnTo>
                      <a:lnTo>
                        <a:pt x="281" y="21"/>
                      </a:lnTo>
                      <a:lnTo>
                        <a:pt x="290" y="28"/>
                      </a:lnTo>
                      <a:lnTo>
                        <a:pt x="296" y="35"/>
                      </a:lnTo>
                      <a:lnTo>
                        <a:pt x="297" y="38"/>
                      </a:lnTo>
                      <a:lnTo>
                        <a:pt x="293" y="51"/>
                      </a:lnTo>
                      <a:lnTo>
                        <a:pt x="291" y="58"/>
                      </a:lnTo>
                      <a:lnTo>
                        <a:pt x="287" y="64"/>
                      </a:lnTo>
                      <a:lnTo>
                        <a:pt x="281" y="72"/>
                      </a:lnTo>
                      <a:lnTo>
                        <a:pt x="277" y="78"/>
                      </a:lnTo>
                      <a:lnTo>
                        <a:pt x="274" y="79"/>
                      </a:lnTo>
                      <a:lnTo>
                        <a:pt x="272" y="79"/>
                      </a:lnTo>
                      <a:lnTo>
                        <a:pt x="272" y="76"/>
                      </a:lnTo>
                      <a:lnTo>
                        <a:pt x="272" y="74"/>
                      </a:lnTo>
                      <a:lnTo>
                        <a:pt x="272" y="70"/>
                      </a:lnTo>
                      <a:close/>
                    </a:path>
                  </a:pathLst>
                </a:custGeom>
                <a:noFill/>
                <a:ln w="6350">
                  <a:solidFill>
                    <a:srgbClr val="000000"/>
                  </a:solidFill>
                  <a:prstDash val="solid"/>
                  <a:round/>
                  <a:headEnd/>
                  <a:tailEnd/>
                </a:ln>
              </p:spPr>
              <p:txBody>
                <a:bodyPr/>
                <a:lstStyle/>
                <a:p>
                  <a:endParaRPr lang="en-US" sz="1350" dirty="0"/>
                </a:p>
              </p:txBody>
            </p:sp>
          </p:grpSp>
          <p:grpSp>
            <p:nvGrpSpPr>
              <p:cNvPr id="65" name="Group 229"/>
              <p:cNvGrpSpPr>
                <a:grpSpLocks/>
              </p:cNvGrpSpPr>
              <p:nvPr/>
            </p:nvGrpSpPr>
            <p:grpSpPr bwMode="auto">
              <a:xfrm>
                <a:off x="2203" y="2767"/>
                <a:ext cx="50" cy="66"/>
                <a:chOff x="2203" y="2767"/>
                <a:chExt cx="50" cy="66"/>
              </a:xfrm>
            </p:grpSpPr>
            <p:grpSp>
              <p:nvGrpSpPr>
                <p:cNvPr id="307" name="Group 230"/>
                <p:cNvGrpSpPr>
                  <a:grpSpLocks/>
                </p:cNvGrpSpPr>
                <p:nvPr/>
              </p:nvGrpSpPr>
              <p:grpSpPr bwMode="auto">
                <a:xfrm>
                  <a:off x="2203" y="2767"/>
                  <a:ext cx="50" cy="66"/>
                  <a:chOff x="2203" y="2767"/>
                  <a:chExt cx="50" cy="66"/>
                </a:xfrm>
              </p:grpSpPr>
              <p:pic>
                <p:nvPicPr>
                  <p:cNvPr id="309" name="Picture 231"/>
                  <p:cNvPicPr>
                    <a:picLocks noChangeAspect="1" noChangeArrowheads="1"/>
                  </p:cNvPicPr>
                  <p:nvPr/>
                </p:nvPicPr>
                <p:blipFill>
                  <a:blip r:embed="rId28" cstate="screen"/>
                  <a:srcRect/>
                  <a:stretch>
                    <a:fillRect/>
                  </a:stretch>
                </p:blipFill>
                <p:spPr bwMode="auto">
                  <a:xfrm>
                    <a:off x="2203" y="2767"/>
                    <a:ext cx="50" cy="66"/>
                  </a:xfrm>
                  <a:prstGeom prst="rect">
                    <a:avLst/>
                  </a:prstGeom>
                  <a:noFill/>
                  <a:ln w="9525">
                    <a:noFill/>
                    <a:miter lim="800000"/>
                    <a:headEnd/>
                    <a:tailEnd/>
                  </a:ln>
                </p:spPr>
              </p:pic>
              <p:sp>
                <p:nvSpPr>
                  <p:cNvPr id="310" name="Freeform 232"/>
                  <p:cNvSpPr>
                    <a:spLocks/>
                  </p:cNvSpPr>
                  <p:nvPr/>
                </p:nvSpPr>
                <p:spPr bwMode="auto">
                  <a:xfrm>
                    <a:off x="2203" y="2767"/>
                    <a:ext cx="49" cy="65"/>
                  </a:xfrm>
                  <a:custGeom>
                    <a:avLst/>
                    <a:gdLst>
                      <a:gd name="T0" fmla="*/ 33 w 97"/>
                      <a:gd name="T1" fmla="*/ 9 h 128"/>
                      <a:gd name="T2" fmla="*/ 50 w 97"/>
                      <a:gd name="T3" fmla="*/ 17 h 128"/>
                      <a:gd name="T4" fmla="*/ 64 w 97"/>
                      <a:gd name="T5" fmla="*/ 25 h 128"/>
                      <a:gd name="T6" fmla="*/ 70 w 97"/>
                      <a:gd name="T7" fmla="*/ 31 h 128"/>
                      <a:gd name="T8" fmla="*/ 78 w 97"/>
                      <a:gd name="T9" fmla="*/ 37 h 128"/>
                      <a:gd name="T10" fmla="*/ 84 w 97"/>
                      <a:gd name="T11" fmla="*/ 47 h 128"/>
                      <a:gd name="T12" fmla="*/ 91 w 97"/>
                      <a:gd name="T13" fmla="*/ 57 h 128"/>
                      <a:gd name="T14" fmla="*/ 95 w 97"/>
                      <a:gd name="T15" fmla="*/ 77 h 128"/>
                      <a:gd name="T16" fmla="*/ 97 w 97"/>
                      <a:gd name="T17" fmla="*/ 99 h 128"/>
                      <a:gd name="T18" fmla="*/ 95 w 97"/>
                      <a:gd name="T19" fmla="*/ 108 h 128"/>
                      <a:gd name="T20" fmla="*/ 94 w 97"/>
                      <a:gd name="T21" fmla="*/ 116 h 128"/>
                      <a:gd name="T22" fmla="*/ 89 w 97"/>
                      <a:gd name="T23" fmla="*/ 123 h 128"/>
                      <a:gd name="T24" fmla="*/ 84 w 97"/>
                      <a:gd name="T25" fmla="*/ 128 h 128"/>
                      <a:gd name="T26" fmla="*/ 64 w 97"/>
                      <a:gd name="T27" fmla="*/ 127 h 128"/>
                      <a:gd name="T28" fmla="*/ 44 w 97"/>
                      <a:gd name="T29" fmla="*/ 123 h 128"/>
                      <a:gd name="T30" fmla="*/ 33 w 97"/>
                      <a:gd name="T31" fmla="*/ 119 h 128"/>
                      <a:gd name="T32" fmla="*/ 26 w 97"/>
                      <a:gd name="T33" fmla="*/ 115 h 128"/>
                      <a:gd name="T34" fmla="*/ 19 w 97"/>
                      <a:gd name="T35" fmla="*/ 108 h 128"/>
                      <a:gd name="T36" fmla="*/ 14 w 97"/>
                      <a:gd name="T37" fmla="*/ 99 h 128"/>
                      <a:gd name="T38" fmla="*/ 11 w 97"/>
                      <a:gd name="T39" fmla="*/ 91 h 128"/>
                      <a:gd name="T40" fmla="*/ 10 w 97"/>
                      <a:gd name="T41" fmla="*/ 83 h 128"/>
                      <a:gd name="T42" fmla="*/ 6 w 97"/>
                      <a:gd name="T43" fmla="*/ 69 h 128"/>
                      <a:gd name="T44" fmla="*/ 1 w 97"/>
                      <a:gd name="T45" fmla="*/ 56 h 128"/>
                      <a:gd name="T46" fmla="*/ 1 w 97"/>
                      <a:gd name="T47" fmla="*/ 48 h 128"/>
                      <a:gd name="T48" fmla="*/ 0 w 97"/>
                      <a:gd name="T49" fmla="*/ 39 h 128"/>
                      <a:gd name="T50" fmla="*/ 0 w 97"/>
                      <a:gd name="T51" fmla="*/ 24 h 128"/>
                      <a:gd name="T52" fmla="*/ 1 w 97"/>
                      <a:gd name="T53" fmla="*/ 19 h 128"/>
                      <a:gd name="T54" fmla="*/ 4 w 97"/>
                      <a:gd name="T55" fmla="*/ 13 h 128"/>
                      <a:gd name="T56" fmla="*/ 7 w 97"/>
                      <a:gd name="T57" fmla="*/ 9 h 128"/>
                      <a:gd name="T58" fmla="*/ 10 w 97"/>
                      <a:gd name="T59" fmla="*/ 5 h 128"/>
                      <a:gd name="T60" fmla="*/ 13 w 97"/>
                      <a:gd name="T61" fmla="*/ 1 h 128"/>
                      <a:gd name="T62" fmla="*/ 14 w 97"/>
                      <a:gd name="T63" fmla="*/ 0 h 128"/>
                      <a:gd name="T64" fmla="*/ 23 w 97"/>
                      <a:gd name="T65" fmla="*/ 1 h 128"/>
                      <a:gd name="T66" fmla="*/ 31 w 97"/>
                      <a:gd name="T67" fmla="*/ 3 h 128"/>
                      <a:gd name="T68" fmla="*/ 35 w 97"/>
                      <a:gd name="T69" fmla="*/ 5 h 128"/>
                      <a:gd name="T70" fmla="*/ 38 w 97"/>
                      <a:gd name="T71" fmla="*/ 7 h 128"/>
                      <a:gd name="T72" fmla="*/ 38 w 97"/>
                      <a:gd name="T73" fmla="*/ 8 h 128"/>
                      <a:gd name="T74" fmla="*/ 38 w 97"/>
                      <a:gd name="T75" fmla="*/ 9 h 128"/>
                      <a:gd name="T76" fmla="*/ 36 w 97"/>
                      <a:gd name="T77" fmla="*/ 9 h 128"/>
                      <a:gd name="T78" fmla="*/ 33 w 97"/>
                      <a:gd name="T79" fmla="*/ 9 h 1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128"/>
                      <a:gd name="T122" fmla="*/ 97 w 97"/>
                      <a:gd name="T123" fmla="*/ 128 h 1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128">
                        <a:moveTo>
                          <a:pt x="33" y="9"/>
                        </a:moveTo>
                        <a:lnTo>
                          <a:pt x="50" y="17"/>
                        </a:lnTo>
                        <a:lnTo>
                          <a:pt x="64" y="25"/>
                        </a:lnTo>
                        <a:lnTo>
                          <a:pt x="70" y="31"/>
                        </a:lnTo>
                        <a:lnTo>
                          <a:pt x="78" y="37"/>
                        </a:lnTo>
                        <a:lnTo>
                          <a:pt x="84" y="47"/>
                        </a:lnTo>
                        <a:lnTo>
                          <a:pt x="91" y="57"/>
                        </a:lnTo>
                        <a:lnTo>
                          <a:pt x="95" y="77"/>
                        </a:lnTo>
                        <a:lnTo>
                          <a:pt x="97" y="99"/>
                        </a:lnTo>
                        <a:lnTo>
                          <a:pt x="95" y="108"/>
                        </a:lnTo>
                        <a:lnTo>
                          <a:pt x="94" y="116"/>
                        </a:lnTo>
                        <a:lnTo>
                          <a:pt x="89" y="123"/>
                        </a:lnTo>
                        <a:lnTo>
                          <a:pt x="84" y="128"/>
                        </a:lnTo>
                        <a:lnTo>
                          <a:pt x="64" y="127"/>
                        </a:lnTo>
                        <a:lnTo>
                          <a:pt x="44" y="123"/>
                        </a:lnTo>
                        <a:lnTo>
                          <a:pt x="33" y="119"/>
                        </a:lnTo>
                        <a:lnTo>
                          <a:pt x="26" y="115"/>
                        </a:lnTo>
                        <a:lnTo>
                          <a:pt x="19" y="108"/>
                        </a:lnTo>
                        <a:lnTo>
                          <a:pt x="14" y="99"/>
                        </a:lnTo>
                        <a:lnTo>
                          <a:pt x="11" y="91"/>
                        </a:lnTo>
                        <a:lnTo>
                          <a:pt x="10" y="83"/>
                        </a:lnTo>
                        <a:lnTo>
                          <a:pt x="6" y="69"/>
                        </a:lnTo>
                        <a:lnTo>
                          <a:pt x="1" y="56"/>
                        </a:lnTo>
                        <a:lnTo>
                          <a:pt x="1" y="48"/>
                        </a:lnTo>
                        <a:lnTo>
                          <a:pt x="0" y="39"/>
                        </a:lnTo>
                        <a:lnTo>
                          <a:pt x="0" y="24"/>
                        </a:lnTo>
                        <a:lnTo>
                          <a:pt x="1" y="19"/>
                        </a:lnTo>
                        <a:lnTo>
                          <a:pt x="4" y="13"/>
                        </a:lnTo>
                        <a:lnTo>
                          <a:pt x="7" y="9"/>
                        </a:lnTo>
                        <a:lnTo>
                          <a:pt x="10" y="5"/>
                        </a:lnTo>
                        <a:lnTo>
                          <a:pt x="13" y="1"/>
                        </a:lnTo>
                        <a:lnTo>
                          <a:pt x="14" y="0"/>
                        </a:lnTo>
                        <a:lnTo>
                          <a:pt x="23" y="1"/>
                        </a:lnTo>
                        <a:lnTo>
                          <a:pt x="31" y="3"/>
                        </a:lnTo>
                        <a:lnTo>
                          <a:pt x="35" y="5"/>
                        </a:lnTo>
                        <a:lnTo>
                          <a:pt x="38" y="7"/>
                        </a:lnTo>
                        <a:lnTo>
                          <a:pt x="38" y="8"/>
                        </a:lnTo>
                        <a:lnTo>
                          <a:pt x="38" y="9"/>
                        </a:lnTo>
                        <a:lnTo>
                          <a:pt x="36" y="9"/>
                        </a:lnTo>
                        <a:lnTo>
                          <a:pt x="33" y="9"/>
                        </a:lnTo>
                        <a:close/>
                      </a:path>
                    </a:pathLst>
                  </a:custGeom>
                  <a:noFill/>
                  <a:ln w="0">
                    <a:solidFill>
                      <a:srgbClr val="FFFFFF"/>
                    </a:solidFill>
                    <a:prstDash val="solid"/>
                    <a:round/>
                    <a:headEnd/>
                    <a:tailEnd/>
                  </a:ln>
                </p:spPr>
                <p:txBody>
                  <a:bodyPr/>
                  <a:lstStyle/>
                  <a:p>
                    <a:endParaRPr lang="en-US" sz="1350" dirty="0"/>
                  </a:p>
                </p:txBody>
              </p:sp>
              <p:sp>
                <p:nvSpPr>
                  <p:cNvPr id="311" name="Freeform 233"/>
                  <p:cNvSpPr>
                    <a:spLocks/>
                  </p:cNvSpPr>
                  <p:nvPr/>
                </p:nvSpPr>
                <p:spPr bwMode="auto">
                  <a:xfrm>
                    <a:off x="2203" y="2767"/>
                    <a:ext cx="49" cy="65"/>
                  </a:xfrm>
                  <a:custGeom>
                    <a:avLst/>
                    <a:gdLst>
                      <a:gd name="T0" fmla="*/ 33 w 97"/>
                      <a:gd name="T1" fmla="*/ 9 h 128"/>
                      <a:gd name="T2" fmla="*/ 50 w 97"/>
                      <a:gd name="T3" fmla="*/ 17 h 128"/>
                      <a:gd name="T4" fmla="*/ 64 w 97"/>
                      <a:gd name="T5" fmla="*/ 25 h 128"/>
                      <a:gd name="T6" fmla="*/ 70 w 97"/>
                      <a:gd name="T7" fmla="*/ 31 h 128"/>
                      <a:gd name="T8" fmla="*/ 78 w 97"/>
                      <a:gd name="T9" fmla="*/ 37 h 128"/>
                      <a:gd name="T10" fmla="*/ 84 w 97"/>
                      <a:gd name="T11" fmla="*/ 47 h 128"/>
                      <a:gd name="T12" fmla="*/ 91 w 97"/>
                      <a:gd name="T13" fmla="*/ 57 h 128"/>
                      <a:gd name="T14" fmla="*/ 95 w 97"/>
                      <a:gd name="T15" fmla="*/ 77 h 128"/>
                      <a:gd name="T16" fmla="*/ 97 w 97"/>
                      <a:gd name="T17" fmla="*/ 99 h 128"/>
                      <a:gd name="T18" fmla="*/ 95 w 97"/>
                      <a:gd name="T19" fmla="*/ 108 h 128"/>
                      <a:gd name="T20" fmla="*/ 94 w 97"/>
                      <a:gd name="T21" fmla="*/ 116 h 128"/>
                      <a:gd name="T22" fmla="*/ 89 w 97"/>
                      <a:gd name="T23" fmla="*/ 123 h 128"/>
                      <a:gd name="T24" fmla="*/ 84 w 97"/>
                      <a:gd name="T25" fmla="*/ 128 h 128"/>
                      <a:gd name="T26" fmla="*/ 64 w 97"/>
                      <a:gd name="T27" fmla="*/ 127 h 128"/>
                      <a:gd name="T28" fmla="*/ 44 w 97"/>
                      <a:gd name="T29" fmla="*/ 123 h 128"/>
                      <a:gd name="T30" fmla="*/ 33 w 97"/>
                      <a:gd name="T31" fmla="*/ 119 h 128"/>
                      <a:gd name="T32" fmla="*/ 26 w 97"/>
                      <a:gd name="T33" fmla="*/ 115 h 128"/>
                      <a:gd name="T34" fmla="*/ 19 w 97"/>
                      <a:gd name="T35" fmla="*/ 108 h 128"/>
                      <a:gd name="T36" fmla="*/ 14 w 97"/>
                      <a:gd name="T37" fmla="*/ 99 h 128"/>
                      <a:gd name="T38" fmla="*/ 11 w 97"/>
                      <a:gd name="T39" fmla="*/ 91 h 128"/>
                      <a:gd name="T40" fmla="*/ 10 w 97"/>
                      <a:gd name="T41" fmla="*/ 83 h 128"/>
                      <a:gd name="T42" fmla="*/ 6 w 97"/>
                      <a:gd name="T43" fmla="*/ 69 h 128"/>
                      <a:gd name="T44" fmla="*/ 1 w 97"/>
                      <a:gd name="T45" fmla="*/ 56 h 128"/>
                      <a:gd name="T46" fmla="*/ 1 w 97"/>
                      <a:gd name="T47" fmla="*/ 48 h 128"/>
                      <a:gd name="T48" fmla="*/ 0 w 97"/>
                      <a:gd name="T49" fmla="*/ 39 h 128"/>
                      <a:gd name="T50" fmla="*/ 0 w 97"/>
                      <a:gd name="T51" fmla="*/ 24 h 128"/>
                      <a:gd name="T52" fmla="*/ 1 w 97"/>
                      <a:gd name="T53" fmla="*/ 19 h 128"/>
                      <a:gd name="T54" fmla="*/ 4 w 97"/>
                      <a:gd name="T55" fmla="*/ 13 h 128"/>
                      <a:gd name="T56" fmla="*/ 7 w 97"/>
                      <a:gd name="T57" fmla="*/ 9 h 128"/>
                      <a:gd name="T58" fmla="*/ 10 w 97"/>
                      <a:gd name="T59" fmla="*/ 5 h 128"/>
                      <a:gd name="T60" fmla="*/ 13 w 97"/>
                      <a:gd name="T61" fmla="*/ 1 h 128"/>
                      <a:gd name="T62" fmla="*/ 14 w 97"/>
                      <a:gd name="T63" fmla="*/ 0 h 128"/>
                      <a:gd name="T64" fmla="*/ 23 w 97"/>
                      <a:gd name="T65" fmla="*/ 1 h 128"/>
                      <a:gd name="T66" fmla="*/ 31 w 97"/>
                      <a:gd name="T67" fmla="*/ 3 h 128"/>
                      <a:gd name="T68" fmla="*/ 35 w 97"/>
                      <a:gd name="T69" fmla="*/ 5 h 128"/>
                      <a:gd name="T70" fmla="*/ 38 w 97"/>
                      <a:gd name="T71" fmla="*/ 7 h 128"/>
                      <a:gd name="T72" fmla="*/ 38 w 97"/>
                      <a:gd name="T73" fmla="*/ 8 h 128"/>
                      <a:gd name="T74" fmla="*/ 38 w 97"/>
                      <a:gd name="T75" fmla="*/ 9 h 128"/>
                      <a:gd name="T76" fmla="*/ 36 w 97"/>
                      <a:gd name="T77" fmla="*/ 9 h 128"/>
                      <a:gd name="T78" fmla="*/ 33 w 97"/>
                      <a:gd name="T79" fmla="*/ 9 h 1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128"/>
                      <a:gd name="T122" fmla="*/ 97 w 97"/>
                      <a:gd name="T123" fmla="*/ 128 h 1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128">
                        <a:moveTo>
                          <a:pt x="33" y="9"/>
                        </a:moveTo>
                        <a:lnTo>
                          <a:pt x="50" y="17"/>
                        </a:lnTo>
                        <a:lnTo>
                          <a:pt x="64" y="25"/>
                        </a:lnTo>
                        <a:lnTo>
                          <a:pt x="70" y="31"/>
                        </a:lnTo>
                        <a:lnTo>
                          <a:pt x="78" y="37"/>
                        </a:lnTo>
                        <a:lnTo>
                          <a:pt x="84" y="47"/>
                        </a:lnTo>
                        <a:lnTo>
                          <a:pt x="91" y="57"/>
                        </a:lnTo>
                        <a:lnTo>
                          <a:pt x="95" y="77"/>
                        </a:lnTo>
                        <a:lnTo>
                          <a:pt x="97" y="99"/>
                        </a:lnTo>
                        <a:lnTo>
                          <a:pt x="95" y="108"/>
                        </a:lnTo>
                        <a:lnTo>
                          <a:pt x="94" y="116"/>
                        </a:lnTo>
                        <a:lnTo>
                          <a:pt x="89" y="123"/>
                        </a:lnTo>
                        <a:lnTo>
                          <a:pt x="84" y="128"/>
                        </a:lnTo>
                        <a:lnTo>
                          <a:pt x="64" y="127"/>
                        </a:lnTo>
                        <a:lnTo>
                          <a:pt x="44" y="123"/>
                        </a:lnTo>
                        <a:lnTo>
                          <a:pt x="33" y="119"/>
                        </a:lnTo>
                        <a:lnTo>
                          <a:pt x="26" y="115"/>
                        </a:lnTo>
                        <a:lnTo>
                          <a:pt x="19" y="108"/>
                        </a:lnTo>
                        <a:lnTo>
                          <a:pt x="14" y="99"/>
                        </a:lnTo>
                        <a:lnTo>
                          <a:pt x="11" y="91"/>
                        </a:lnTo>
                        <a:lnTo>
                          <a:pt x="10" y="83"/>
                        </a:lnTo>
                        <a:lnTo>
                          <a:pt x="6" y="69"/>
                        </a:lnTo>
                        <a:lnTo>
                          <a:pt x="1" y="56"/>
                        </a:lnTo>
                        <a:lnTo>
                          <a:pt x="1" y="48"/>
                        </a:lnTo>
                        <a:lnTo>
                          <a:pt x="0" y="39"/>
                        </a:lnTo>
                        <a:lnTo>
                          <a:pt x="0" y="24"/>
                        </a:lnTo>
                        <a:lnTo>
                          <a:pt x="1" y="19"/>
                        </a:lnTo>
                        <a:lnTo>
                          <a:pt x="4" y="13"/>
                        </a:lnTo>
                        <a:lnTo>
                          <a:pt x="7" y="9"/>
                        </a:lnTo>
                        <a:lnTo>
                          <a:pt x="10" y="5"/>
                        </a:lnTo>
                        <a:lnTo>
                          <a:pt x="13" y="1"/>
                        </a:lnTo>
                        <a:lnTo>
                          <a:pt x="14" y="0"/>
                        </a:lnTo>
                        <a:lnTo>
                          <a:pt x="23" y="1"/>
                        </a:lnTo>
                        <a:lnTo>
                          <a:pt x="31" y="3"/>
                        </a:lnTo>
                        <a:lnTo>
                          <a:pt x="35" y="5"/>
                        </a:lnTo>
                        <a:lnTo>
                          <a:pt x="38" y="7"/>
                        </a:lnTo>
                        <a:lnTo>
                          <a:pt x="38" y="8"/>
                        </a:lnTo>
                        <a:lnTo>
                          <a:pt x="38" y="9"/>
                        </a:lnTo>
                        <a:lnTo>
                          <a:pt x="36" y="9"/>
                        </a:lnTo>
                        <a:lnTo>
                          <a:pt x="33" y="9"/>
                        </a:lnTo>
                        <a:close/>
                      </a:path>
                    </a:pathLst>
                  </a:custGeom>
                  <a:solidFill>
                    <a:srgbClr val="000000"/>
                  </a:solidFill>
                  <a:ln w="9525">
                    <a:noFill/>
                    <a:round/>
                    <a:headEnd/>
                    <a:tailEnd/>
                  </a:ln>
                </p:spPr>
                <p:txBody>
                  <a:bodyPr/>
                  <a:lstStyle/>
                  <a:p>
                    <a:endParaRPr lang="en-US" sz="1350" dirty="0"/>
                  </a:p>
                </p:txBody>
              </p:sp>
              <p:pic>
                <p:nvPicPr>
                  <p:cNvPr id="312" name="Picture 234"/>
                  <p:cNvPicPr>
                    <a:picLocks noChangeAspect="1" noChangeArrowheads="1"/>
                  </p:cNvPicPr>
                  <p:nvPr/>
                </p:nvPicPr>
                <p:blipFill>
                  <a:blip r:embed="rId28" cstate="screen"/>
                  <a:srcRect/>
                  <a:stretch>
                    <a:fillRect/>
                  </a:stretch>
                </p:blipFill>
                <p:spPr bwMode="auto">
                  <a:xfrm>
                    <a:off x="2203" y="2767"/>
                    <a:ext cx="50" cy="66"/>
                  </a:xfrm>
                  <a:prstGeom prst="rect">
                    <a:avLst/>
                  </a:prstGeom>
                  <a:noFill/>
                  <a:ln w="9525">
                    <a:noFill/>
                    <a:miter lim="800000"/>
                    <a:headEnd/>
                    <a:tailEnd/>
                  </a:ln>
                </p:spPr>
              </p:pic>
            </p:grpSp>
            <p:sp>
              <p:nvSpPr>
                <p:cNvPr id="308" name="Freeform 235"/>
                <p:cNvSpPr>
                  <a:spLocks/>
                </p:cNvSpPr>
                <p:nvPr/>
              </p:nvSpPr>
              <p:spPr bwMode="auto">
                <a:xfrm>
                  <a:off x="2203" y="2767"/>
                  <a:ext cx="49" cy="65"/>
                </a:xfrm>
                <a:custGeom>
                  <a:avLst/>
                  <a:gdLst>
                    <a:gd name="T0" fmla="*/ 33 w 97"/>
                    <a:gd name="T1" fmla="*/ 9 h 128"/>
                    <a:gd name="T2" fmla="*/ 50 w 97"/>
                    <a:gd name="T3" fmla="*/ 17 h 128"/>
                    <a:gd name="T4" fmla="*/ 64 w 97"/>
                    <a:gd name="T5" fmla="*/ 25 h 128"/>
                    <a:gd name="T6" fmla="*/ 70 w 97"/>
                    <a:gd name="T7" fmla="*/ 31 h 128"/>
                    <a:gd name="T8" fmla="*/ 78 w 97"/>
                    <a:gd name="T9" fmla="*/ 37 h 128"/>
                    <a:gd name="T10" fmla="*/ 84 w 97"/>
                    <a:gd name="T11" fmla="*/ 47 h 128"/>
                    <a:gd name="T12" fmla="*/ 91 w 97"/>
                    <a:gd name="T13" fmla="*/ 57 h 128"/>
                    <a:gd name="T14" fmla="*/ 95 w 97"/>
                    <a:gd name="T15" fmla="*/ 77 h 128"/>
                    <a:gd name="T16" fmla="*/ 97 w 97"/>
                    <a:gd name="T17" fmla="*/ 99 h 128"/>
                    <a:gd name="T18" fmla="*/ 95 w 97"/>
                    <a:gd name="T19" fmla="*/ 108 h 128"/>
                    <a:gd name="T20" fmla="*/ 94 w 97"/>
                    <a:gd name="T21" fmla="*/ 116 h 128"/>
                    <a:gd name="T22" fmla="*/ 89 w 97"/>
                    <a:gd name="T23" fmla="*/ 123 h 128"/>
                    <a:gd name="T24" fmla="*/ 84 w 97"/>
                    <a:gd name="T25" fmla="*/ 128 h 128"/>
                    <a:gd name="T26" fmla="*/ 64 w 97"/>
                    <a:gd name="T27" fmla="*/ 127 h 128"/>
                    <a:gd name="T28" fmla="*/ 44 w 97"/>
                    <a:gd name="T29" fmla="*/ 123 h 128"/>
                    <a:gd name="T30" fmla="*/ 33 w 97"/>
                    <a:gd name="T31" fmla="*/ 119 h 128"/>
                    <a:gd name="T32" fmla="*/ 26 w 97"/>
                    <a:gd name="T33" fmla="*/ 115 h 128"/>
                    <a:gd name="T34" fmla="*/ 19 w 97"/>
                    <a:gd name="T35" fmla="*/ 108 h 128"/>
                    <a:gd name="T36" fmla="*/ 14 w 97"/>
                    <a:gd name="T37" fmla="*/ 99 h 128"/>
                    <a:gd name="T38" fmla="*/ 11 w 97"/>
                    <a:gd name="T39" fmla="*/ 91 h 128"/>
                    <a:gd name="T40" fmla="*/ 10 w 97"/>
                    <a:gd name="T41" fmla="*/ 83 h 128"/>
                    <a:gd name="T42" fmla="*/ 6 w 97"/>
                    <a:gd name="T43" fmla="*/ 69 h 128"/>
                    <a:gd name="T44" fmla="*/ 1 w 97"/>
                    <a:gd name="T45" fmla="*/ 56 h 128"/>
                    <a:gd name="T46" fmla="*/ 1 w 97"/>
                    <a:gd name="T47" fmla="*/ 48 h 128"/>
                    <a:gd name="T48" fmla="*/ 0 w 97"/>
                    <a:gd name="T49" fmla="*/ 39 h 128"/>
                    <a:gd name="T50" fmla="*/ 0 w 97"/>
                    <a:gd name="T51" fmla="*/ 24 h 128"/>
                    <a:gd name="T52" fmla="*/ 1 w 97"/>
                    <a:gd name="T53" fmla="*/ 19 h 128"/>
                    <a:gd name="T54" fmla="*/ 4 w 97"/>
                    <a:gd name="T55" fmla="*/ 13 h 128"/>
                    <a:gd name="T56" fmla="*/ 7 w 97"/>
                    <a:gd name="T57" fmla="*/ 9 h 128"/>
                    <a:gd name="T58" fmla="*/ 10 w 97"/>
                    <a:gd name="T59" fmla="*/ 5 h 128"/>
                    <a:gd name="T60" fmla="*/ 13 w 97"/>
                    <a:gd name="T61" fmla="*/ 1 h 128"/>
                    <a:gd name="T62" fmla="*/ 14 w 97"/>
                    <a:gd name="T63" fmla="*/ 0 h 128"/>
                    <a:gd name="T64" fmla="*/ 23 w 97"/>
                    <a:gd name="T65" fmla="*/ 1 h 128"/>
                    <a:gd name="T66" fmla="*/ 31 w 97"/>
                    <a:gd name="T67" fmla="*/ 3 h 128"/>
                    <a:gd name="T68" fmla="*/ 35 w 97"/>
                    <a:gd name="T69" fmla="*/ 5 h 128"/>
                    <a:gd name="T70" fmla="*/ 38 w 97"/>
                    <a:gd name="T71" fmla="*/ 7 h 128"/>
                    <a:gd name="T72" fmla="*/ 38 w 97"/>
                    <a:gd name="T73" fmla="*/ 8 h 128"/>
                    <a:gd name="T74" fmla="*/ 38 w 97"/>
                    <a:gd name="T75" fmla="*/ 9 h 128"/>
                    <a:gd name="T76" fmla="*/ 36 w 97"/>
                    <a:gd name="T77" fmla="*/ 9 h 128"/>
                    <a:gd name="T78" fmla="*/ 33 w 97"/>
                    <a:gd name="T79" fmla="*/ 9 h 1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128"/>
                    <a:gd name="T122" fmla="*/ 97 w 97"/>
                    <a:gd name="T123" fmla="*/ 128 h 1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128">
                      <a:moveTo>
                        <a:pt x="33" y="9"/>
                      </a:moveTo>
                      <a:lnTo>
                        <a:pt x="50" y="17"/>
                      </a:lnTo>
                      <a:lnTo>
                        <a:pt x="64" y="25"/>
                      </a:lnTo>
                      <a:lnTo>
                        <a:pt x="70" y="31"/>
                      </a:lnTo>
                      <a:lnTo>
                        <a:pt x="78" y="37"/>
                      </a:lnTo>
                      <a:lnTo>
                        <a:pt x="84" y="47"/>
                      </a:lnTo>
                      <a:lnTo>
                        <a:pt x="91" y="57"/>
                      </a:lnTo>
                      <a:lnTo>
                        <a:pt x="95" y="77"/>
                      </a:lnTo>
                      <a:lnTo>
                        <a:pt x="97" y="99"/>
                      </a:lnTo>
                      <a:lnTo>
                        <a:pt x="95" y="108"/>
                      </a:lnTo>
                      <a:lnTo>
                        <a:pt x="94" y="116"/>
                      </a:lnTo>
                      <a:lnTo>
                        <a:pt x="89" y="123"/>
                      </a:lnTo>
                      <a:lnTo>
                        <a:pt x="84" y="128"/>
                      </a:lnTo>
                      <a:lnTo>
                        <a:pt x="64" y="127"/>
                      </a:lnTo>
                      <a:lnTo>
                        <a:pt x="44" y="123"/>
                      </a:lnTo>
                      <a:lnTo>
                        <a:pt x="33" y="119"/>
                      </a:lnTo>
                      <a:lnTo>
                        <a:pt x="26" y="115"/>
                      </a:lnTo>
                      <a:lnTo>
                        <a:pt x="19" y="108"/>
                      </a:lnTo>
                      <a:lnTo>
                        <a:pt x="14" y="99"/>
                      </a:lnTo>
                      <a:lnTo>
                        <a:pt x="11" y="91"/>
                      </a:lnTo>
                      <a:lnTo>
                        <a:pt x="10" y="83"/>
                      </a:lnTo>
                      <a:lnTo>
                        <a:pt x="6" y="69"/>
                      </a:lnTo>
                      <a:lnTo>
                        <a:pt x="1" y="56"/>
                      </a:lnTo>
                      <a:lnTo>
                        <a:pt x="1" y="48"/>
                      </a:lnTo>
                      <a:lnTo>
                        <a:pt x="0" y="39"/>
                      </a:lnTo>
                      <a:lnTo>
                        <a:pt x="0" y="24"/>
                      </a:lnTo>
                      <a:lnTo>
                        <a:pt x="1" y="19"/>
                      </a:lnTo>
                      <a:lnTo>
                        <a:pt x="4" y="13"/>
                      </a:lnTo>
                      <a:lnTo>
                        <a:pt x="7" y="9"/>
                      </a:lnTo>
                      <a:lnTo>
                        <a:pt x="10" y="5"/>
                      </a:lnTo>
                      <a:lnTo>
                        <a:pt x="13" y="1"/>
                      </a:lnTo>
                      <a:lnTo>
                        <a:pt x="14" y="0"/>
                      </a:lnTo>
                      <a:lnTo>
                        <a:pt x="23" y="1"/>
                      </a:lnTo>
                      <a:lnTo>
                        <a:pt x="31" y="3"/>
                      </a:lnTo>
                      <a:lnTo>
                        <a:pt x="35" y="5"/>
                      </a:lnTo>
                      <a:lnTo>
                        <a:pt x="38" y="7"/>
                      </a:lnTo>
                      <a:lnTo>
                        <a:pt x="38" y="8"/>
                      </a:lnTo>
                      <a:lnTo>
                        <a:pt x="38" y="9"/>
                      </a:lnTo>
                      <a:lnTo>
                        <a:pt x="36" y="9"/>
                      </a:lnTo>
                      <a:lnTo>
                        <a:pt x="33" y="9"/>
                      </a:lnTo>
                      <a:close/>
                    </a:path>
                  </a:pathLst>
                </a:custGeom>
                <a:noFill/>
                <a:ln w="6350">
                  <a:solidFill>
                    <a:srgbClr val="000000"/>
                  </a:solidFill>
                  <a:prstDash val="solid"/>
                  <a:round/>
                  <a:headEnd/>
                  <a:tailEnd/>
                </a:ln>
              </p:spPr>
              <p:txBody>
                <a:bodyPr/>
                <a:lstStyle/>
                <a:p>
                  <a:endParaRPr lang="en-US" sz="1350" dirty="0"/>
                </a:p>
              </p:txBody>
            </p:sp>
          </p:grpSp>
          <p:grpSp>
            <p:nvGrpSpPr>
              <p:cNvPr id="66" name="Group 236"/>
              <p:cNvGrpSpPr>
                <a:grpSpLocks/>
              </p:cNvGrpSpPr>
              <p:nvPr/>
            </p:nvGrpSpPr>
            <p:grpSpPr bwMode="auto">
              <a:xfrm>
                <a:off x="1690" y="2739"/>
                <a:ext cx="68" cy="62"/>
                <a:chOff x="1690" y="2739"/>
                <a:chExt cx="68" cy="62"/>
              </a:xfrm>
            </p:grpSpPr>
            <p:grpSp>
              <p:nvGrpSpPr>
                <p:cNvPr id="301" name="Group 237"/>
                <p:cNvGrpSpPr>
                  <a:grpSpLocks/>
                </p:cNvGrpSpPr>
                <p:nvPr/>
              </p:nvGrpSpPr>
              <p:grpSpPr bwMode="auto">
                <a:xfrm>
                  <a:off x="1690" y="2739"/>
                  <a:ext cx="68" cy="62"/>
                  <a:chOff x="1690" y="2739"/>
                  <a:chExt cx="68" cy="62"/>
                </a:xfrm>
              </p:grpSpPr>
              <p:pic>
                <p:nvPicPr>
                  <p:cNvPr id="303" name="Picture 238"/>
                  <p:cNvPicPr>
                    <a:picLocks noChangeAspect="1" noChangeArrowheads="1"/>
                  </p:cNvPicPr>
                  <p:nvPr/>
                </p:nvPicPr>
                <p:blipFill>
                  <a:blip r:embed="rId29" cstate="screen"/>
                  <a:srcRect/>
                  <a:stretch>
                    <a:fillRect/>
                  </a:stretch>
                </p:blipFill>
                <p:spPr bwMode="auto">
                  <a:xfrm>
                    <a:off x="1690" y="2739"/>
                    <a:ext cx="68" cy="62"/>
                  </a:xfrm>
                  <a:prstGeom prst="rect">
                    <a:avLst/>
                  </a:prstGeom>
                  <a:noFill/>
                  <a:ln w="9525">
                    <a:noFill/>
                    <a:miter lim="800000"/>
                    <a:headEnd/>
                    <a:tailEnd/>
                  </a:ln>
                </p:spPr>
              </p:pic>
              <p:sp>
                <p:nvSpPr>
                  <p:cNvPr id="304" name="Freeform 239"/>
                  <p:cNvSpPr>
                    <a:spLocks/>
                  </p:cNvSpPr>
                  <p:nvPr/>
                </p:nvSpPr>
                <p:spPr bwMode="auto">
                  <a:xfrm>
                    <a:off x="1691" y="2739"/>
                    <a:ext cx="65" cy="61"/>
                  </a:xfrm>
                  <a:custGeom>
                    <a:avLst/>
                    <a:gdLst>
                      <a:gd name="T0" fmla="*/ 85 w 131"/>
                      <a:gd name="T1" fmla="*/ 9 h 120"/>
                      <a:gd name="T2" fmla="*/ 61 w 131"/>
                      <a:gd name="T3" fmla="*/ 16 h 120"/>
                      <a:gd name="T4" fmla="*/ 42 w 131"/>
                      <a:gd name="T5" fmla="*/ 24 h 120"/>
                      <a:gd name="T6" fmla="*/ 34 w 131"/>
                      <a:gd name="T7" fmla="*/ 29 h 120"/>
                      <a:gd name="T8" fmla="*/ 25 w 131"/>
                      <a:gd name="T9" fmla="*/ 36 h 120"/>
                      <a:gd name="T10" fmla="*/ 16 w 131"/>
                      <a:gd name="T11" fmla="*/ 44 h 120"/>
                      <a:gd name="T12" fmla="*/ 7 w 131"/>
                      <a:gd name="T13" fmla="*/ 53 h 120"/>
                      <a:gd name="T14" fmla="*/ 1 w 131"/>
                      <a:gd name="T15" fmla="*/ 72 h 120"/>
                      <a:gd name="T16" fmla="*/ 0 w 131"/>
                      <a:gd name="T17" fmla="*/ 83 h 120"/>
                      <a:gd name="T18" fmla="*/ 0 w 131"/>
                      <a:gd name="T19" fmla="*/ 92 h 120"/>
                      <a:gd name="T20" fmla="*/ 1 w 131"/>
                      <a:gd name="T21" fmla="*/ 100 h 120"/>
                      <a:gd name="T22" fmla="*/ 4 w 131"/>
                      <a:gd name="T23" fmla="*/ 108 h 120"/>
                      <a:gd name="T24" fmla="*/ 8 w 131"/>
                      <a:gd name="T25" fmla="*/ 115 h 120"/>
                      <a:gd name="T26" fmla="*/ 17 w 131"/>
                      <a:gd name="T27" fmla="*/ 120 h 120"/>
                      <a:gd name="T28" fmla="*/ 29 w 131"/>
                      <a:gd name="T29" fmla="*/ 119 h 120"/>
                      <a:gd name="T30" fmla="*/ 44 w 131"/>
                      <a:gd name="T31" fmla="*/ 119 h 120"/>
                      <a:gd name="T32" fmla="*/ 72 w 131"/>
                      <a:gd name="T33" fmla="*/ 115 h 120"/>
                      <a:gd name="T34" fmla="*/ 85 w 131"/>
                      <a:gd name="T35" fmla="*/ 112 h 120"/>
                      <a:gd name="T36" fmla="*/ 97 w 131"/>
                      <a:gd name="T37" fmla="*/ 107 h 120"/>
                      <a:gd name="T38" fmla="*/ 106 w 131"/>
                      <a:gd name="T39" fmla="*/ 101 h 120"/>
                      <a:gd name="T40" fmla="*/ 112 w 131"/>
                      <a:gd name="T41" fmla="*/ 93 h 120"/>
                      <a:gd name="T42" fmla="*/ 116 w 131"/>
                      <a:gd name="T43" fmla="*/ 85 h 120"/>
                      <a:gd name="T44" fmla="*/ 119 w 131"/>
                      <a:gd name="T45" fmla="*/ 79 h 120"/>
                      <a:gd name="T46" fmla="*/ 125 w 131"/>
                      <a:gd name="T47" fmla="*/ 65 h 120"/>
                      <a:gd name="T48" fmla="*/ 129 w 131"/>
                      <a:gd name="T49" fmla="*/ 53 h 120"/>
                      <a:gd name="T50" fmla="*/ 131 w 131"/>
                      <a:gd name="T51" fmla="*/ 45 h 120"/>
                      <a:gd name="T52" fmla="*/ 131 w 131"/>
                      <a:gd name="T53" fmla="*/ 36 h 120"/>
                      <a:gd name="T54" fmla="*/ 131 w 131"/>
                      <a:gd name="T55" fmla="*/ 22 h 120"/>
                      <a:gd name="T56" fmla="*/ 129 w 131"/>
                      <a:gd name="T57" fmla="*/ 17 h 120"/>
                      <a:gd name="T58" fmla="*/ 126 w 131"/>
                      <a:gd name="T59" fmla="*/ 12 h 120"/>
                      <a:gd name="T60" fmla="*/ 122 w 131"/>
                      <a:gd name="T61" fmla="*/ 8 h 120"/>
                      <a:gd name="T62" fmla="*/ 117 w 131"/>
                      <a:gd name="T63" fmla="*/ 4 h 120"/>
                      <a:gd name="T64" fmla="*/ 113 w 131"/>
                      <a:gd name="T65" fmla="*/ 1 h 120"/>
                      <a:gd name="T66" fmla="*/ 112 w 131"/>
                      <a:gd name="T67" fmla="*/ 0 h 120"/>
                      <a:gd name="T68" fmla="*/ 101 w 131"/>
                      <a:gd name="T69" fmla="*/ 1 h 120"/>
                      <a:gd name="T70" fmla="*/ 91 w 131"/>
                      <a:gd name="T71" fmla="*/ 2 h 120"/>
                      <a:gd name="T72" fmla="*/ 85 w 131"/>
                      <a:gd name="T73" fmla="*/ 5 h 120"/>
                      <a:gd name="T74" fmla="*/ 81 w 131"/>
                      <a:gd name="T75" fmla="*/ 6 h 120"/>
                      <a:gd name="T76" fmla="*/ 79 w 131"/>
                      <a:gd name="T77" fmla="*/ 8 h 120"/>
                      <a:gd name="T78" fmla="*/ 79 w 131"/>
                      <a:gd name="T79" fmla="*/ 8 h 120"/>
                      <a:gd name="T80" fmla="*/ 82 w 131"/>
                      <a:gd name="T81" fmla="*/ 9 h 120"/>
                      <a:gd name="T82" fmla="*/ 85 w 131"/>
                      <a:gd name="T83" fmla="*/ 9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1"/>
                      <a:gd name="T127" fmla="*/ 0 h 120"/>
                      <a:gd name="T128" fmla="*/ 131 w 131"/>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1" h="120">
                        <a:moveTo>
                          <a:pt x="85" y="9"/>
                        </a:moveTo>
                        <a:lnTo>
                          <a:pt x="61" y="16"/>
                        </a:lnTo>
                        <a:lnTo>
                          <a:pt x="42" y="24"/>
                        </a:lnTo>
                        <a:lnTo>
                          <a:pt x="34" y="29"/>
                        </a:lnTo>
                        <a:lnTo>
                          <a:pt x="25" y="36"/>
                        </a:lnTo>
                        <a:lnTo>
                          <a:pt x="16" y="44"/>
                        </a:lnTo>
                        <a:lnTo>
                          <a:pt x="7" y="53"/>
                        </a:lnTo>
                        <a:lnTo>
                          <a:pt x="1" y="72"/>
                        </a:lnTo>
                        <a:lnTo>
                          <a:pt x="0" y="83"/>
                        </a:lnTo>
                        <a:lnTo>
                          <a:pt x="0" y="92"/>
                        </a:lnTo>
                        <a:lnTo>
                          <a:pt x="1" y="100"/>
                        </a:lnTo>
                        <a:lnTo>
                          <a:pt x="4" y="108"/>
                        </a:lnTo>
                        <a:lnTo>
                          <a:pt x="8" y="115"/>
                        </a:lnTo>
                        <a:lnTo>
                          <a:pt x="17" y="120"/>
                        </a:lnTo>
                        <a:lnTo>
                          <a:pt x="29" y="119"/>
                        </a:lnTo>
                        <a:lnTo>
                          <a:pt x="44" y="119"/>
                        </a:lnTo>
                        <a:lnTo>
                          <a:pt x="72" y="115"/>
                        </a:lnTo>
                        <a:lnTo>
                          <a:pt x="85" y="112"/>
                        </a:lnTo>
                        <a:lnTo>
                          <a:pt x="97" y="107"/>
                        </a:lnTo>
                        <a:lnTo>
                          <a:pt x="106" y="101"/>
                        </a:lnTo>
                        <a:lnTo>
                          <a:pt x="112" y="93"/>
                        </a:lnTo>
                        <a:lnTo>
                          <a:pt x="116" y="85"/>
                        </a:lnTo>
                        <a:lnTo>
                          <a:pt x="119" y="79"/>
                        </a:lnTo>
                        <a:lnTo>
                          <a:pt x="125" y="65"/>
                        </a:lnTo>
                        <a:lnTo>
                          <a:pt x="129" y="53"/>
                        </a:lnTo>
                        <a:lnTo>
                          <a:pt x="131" y="45"/>
                        </a:lnTo>
                        <a:lnTo>
                          <a:pt x="131" y="36"/>
                        </a:lnTo>
                        <a:lnTo>
                          <a:pt x="131" y="22"/>
                        </a:lnTo>
                        <a:lnTo>
                          <a:pt x="129" y="17"/>
                        </a:lnTo>
                        <a:lnTo>
                          <a:pt x="126" y="12"/>
                        </a:lnTo>
                        <a:lnTo>
                          <a:pt x="122" y="8"/>
                        </a:lnTo>
                        <a:lnTo>
                          <a:pt x="117" y="4"/>
                        </a:lnTo>
                        <a:lnTo>
                          <a:pt x="113" y="1"/>
                        </a:lnTo>
                        <a:lnTo>
                          <a:pt x="112" y="0"/>
                        </a:lnTo>
                        <a:lnTo>
                          <a:pt x="101" y="1"/>
                        </a:lnTo>
                        <a:lnTo>
                          <a:pt x="91" y="2"/>
                        </a:lnTo>
                        <a:lnTo>
                          <a:pt x="85" y="5"/>
                        </a:lnTo>
                        <a:lnTo>
                          <a:pt x="81" y="6"/>
                        </a:lnTo>
                        <a:lnTo>
                          <a:pt x="79" y="8"/>
                        </a:lnTo>
                        <a:lnTo>
                          <a:pt x="82" y="9"/>
                        </a:lnTo>
                        <a:lnTo>
                          <a:pt x="85" y="9"/>
                        </a:lnTo>
                        <a:close/>
                      </a:path>
                    </a:pathLst>
                  </a:custGeom>
                  <a:noFill/>
                  <a:ln w="0">
                    <a:solidFill>
                      <a:srgbClr val="FFFFFF"/>
                    </a:solidFill>
                    <a:prstDash val="solid"/>
                    <a:round/>
                    <a:headEnd/>
                    <a:tailEnd/>
                  </a:ln>
                </p:spPr>
                <p:txBody>
                  <a:bodyPr/>
                  <a:lstStyle/>
                  <a:p>
                    <a:endParaRPr lang="en-US" sz="1350" dirty="0"/>
                  </a:p>
                </p:txBody>
              </p:sp>
              <p:sp>
                <p:nvSpPr>
                  <p:cNvPr id="305" name="Freeform 240"/>
                  <p:cNvSpPr>
                    <a:spLocks/>
                  </p:cNvSpPr>
                  <p:nvPr/>
                </p:nvSpPr>
                <p:spPr bwMode="auto">
                  <a:xfrm>
                    <a:off x="1691" y="2739"/>
                    <a:ext cx="65" cy="61"/>
                  </a:xfrm>
                  <a:custGeom>
                    <a:avLst/>
                    <a:gdLst>
                      <a:gd name="T0" fmla="*/ 85 w 131"/>
                      <a:gd name="T1" fmla="*/ 9 h 120"/>
                      <a:gd name="T2" fmla="*/ 61 w 131"/>
                      <a:gd name="T3" fmla="*/ 16 h 120"/>
                      <a:gd name="T4" fmla="*/ 42 w 131"/>
                      <a:gd name="T5" fmla="*/ 24 h 120"/>
                      <a:gd name="T6" fmla="*/ 34 w 131"/>
                      <a:gd name="T7" fmla="*/ 29 h 120"/>
                      <a:gd name="T8" fmla="*/ 25 w 131"/>
                      <a:gd name="T9" fmla="*/ 36 h 120"/>
                      <a:gd name="T10" fmla="*/ 16 w 131"/>
                      <a:gd name="T11" fmla="*/ 44 h 120"/>
                      <a:gd name="T12" fmla="*/ 7 w 131"/>
                      <a:gd name="T13" fmla="*/ 53 h 120"/>
                      <a:gd name="T14" fmla="*/ 1 w 131"/>
                      <a:gd name="T15" fmla="*/ 72 h 120"/>
                      <a:gd name="T16" fmla="*/ 0 w 131"/>
                      <a:gd name="T17" fmla="*/ 83 h 120"/>
                      <a:gd name="T18" fmla="*/ 0 w 131"/>
                      <a:gd name="T19" fmla="*/ 92 h 120"/>
                      <a:gd name="T20" fmla="*/ 1 w 131"/>
                      <a:gd name="T21" fmla="*/ 100 h 120"/>
                      <a:gd name="T22" fmla="*/ 4 w 131"/>
                      <a:gd name="T23" fmla="*/ 108 h 120"/>
                      <a:gd name="T24" fmla="*/ 8 w 131"/>
                      <a:gd name="T25" fmla="*/ 115 h 120"/>
                      <a:gd name="T26" fmla="*/ 17 w 131"/>
                      <a:gd name="T27" fmla="*/ 120 h 120"/>
                      <a:gd name="T28" fmla="*/ 29 w 131"/>
                      <a:gd name="T29" fmla="*/ 119 h 120"/>
                      <a:gd name="T30" fmla="*/ 44 w 131"/>
                      <a:gd name="T31" fmla="*/ 119 h 120"/>
                      <a:gd name="T32" fmla="*/ 72 w 131"/>
                      <a:gd name="T33" fmla="*/ 115 h 120"/>
                      <a:gd name="T34" fmla="*/ 85 w 131"/>
                      <a:gd name="T35" fmla="*/ 112 h 120"/>
                      <a:gd name="T36" fmla="*/ 97 w 131"/>
                      <a:gd name="T37" fmla="*/ 107 h 120"/>
                      <a:gd name="T38" fmla="*/ 106 w 131"/>
                      <a:gd name="T39" fmla="*/ 101 h 120"/>
                      <a:gd name="T40" fmla="*/ 112 w 131"/>
                      <a:gd name="T41" fmla="*/ 93 h 120"/>
                      <a:gd name="T42" fmla="*/ 116 w 131"/>
                      <a:gd name="T43" fmla="*/ 85 h 120"/>
                      <a:gd name="T44" fmla="*/ 119 w 131"/>
                      <a:gd name="T45" fmla="*/ 79 h 120"/>
                      <a:gd name="T46" fmla="*/ 125 w 131"/>
                      <a:gd name="T47" fmla="*/ 65 h 120"/>
                      <a:gd name="T48" fmla="*/ 129 w 131"/>
                      <a:gd name="T49" fmla="*/ 53 h 120"/>
                      <a:gd name="T50" fmla="*/ 131 w 131"/>
                      <a:gd name="T51" fmla="*/ 45 h 120"/>
                      <a:gd name="T52" fmla="*/ 131 w 131"/>
                      <a:gd name="T53" fmla="*/ 36 h 120"/>
                      <a:gd name="T54" fmla="*/ 131 w 131"/>
                      <a:gd name="T55" fmla="*/ 22 h 120"/>
                      <a:gd name="T56" fmla="*/ 129 w 131"/>
                      <a:gd name="T57" fmla="*/ 17 h 120"/>
                      <a:gd name="T58" fmla="*/ 126 w 131"/>
                      <a:gd name="T59" fmla="*/ 12 h 120"/>
                      <a:gd name="T60" fmla="*/ 122 w 131"/>
                      <a:gd name="T61" fmla="*/ 8 h 120"/>
                      <a:gd name="T62" fmla="*/ 117 w 131"/>
                      <a:gd name="T63" fmla="*/ 4 h 120"/>
                      <a:gd name="T64" fmla="*/ 113 w 131"/>
                      <a:gd name="T65" fmla="*/ 1 h 120"/>
                      <a:gd name="T66" fmla="*/ 112 w 131"/>
                      <a:gd name="T67" fmla="*/ 0 h 120"/>
                      <a:gd name="T68" fmla="*/ 101 w 131"/>
                      <a:gd name="T69" fmla="*/ 1 h 120"/>
                      <a:gd name="T70" fmla="*/ 91 w 131"/>
                      <a:gd name="T71" fmla="*/ 2 h 120"/>
                      <a:gd name="T72" fmla="*/ 85 w 131"/>
                      <a:gd name="T73" fmla="*/ 5 h 120"/>
                      <a:gd name="T74" fmla="*/ 81 w 131"/>
                      <a:gd name="T75" fmla="*/ 6 h 120"/>
                      <a:gd name="T76" fmla="*/ 79 w 131"/>
                      <a:gd name="T77" fmla="*/ 8 h 120"/>
                      <a:gd name="T78" fmla="*/ 79 w 131"/>
                      <a:gd name="T79" fmla="*/ 8 h 120"/>
                      <a:gd name="T80" fmla="*/ 82 w 131"/>
                      <a:gd name="T81" fmla="*/ 9 h 120"/>
                      <a:gd name="T82" fmla="*/ 85 w 131"/>
                      <a:gd name="T83" fmla="*/ 9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1"/>
                      <a:gd name="T127" fmla="*/ 0 h 120"/>
                      <a:gd name="T128" fmla="*/ 131 w 131"/>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1" h="120">
                        <a:moveTo>
                          <a:pt x="85" y="9"/>
                        </a:moveTo>
                        <a:lnTo>
                          <a:pt x="61" y="16"/>
                        </a:lnTo>
                        <a:lnTo>
                          <a:pt x="42" y="24"/>
                        </a:lnTo>
                        <a:lnTo>
                          <a:pt x="34" y="29"/>
                        </a:lnTo>
                        <a:lnTo>
                          <a:pt x="25" y="36"/>
                        </a:lnTo>
                        <a:lnTo>
                          <a:pt x="16" y="44"/>
                        </a:lnTo>
                        <a:lnTo>
                          <a:pt x="7" y="53"/>
                        </a:lnTo>
                        <a:lnTo>
                          <a:pt x="1" y="72"/>
                        </a:lnTo>
                        <a:lnTo>
                          <a:pt x="0" y="83"/>
                        </a:lnTo>
                        <a:lnTo>
                          <a:pt x="0" y="92"/>
                        </a:lnTo>
                        <a:lnTo>
                          <a:pt x="1" y="100"/>
                        </a:lnTo>
                        <a:lnTo>
                          <a:pt x="4" y="108"/>
                        </a:lnTo>
                        <a:lnTo>
                          <a:pt x="8" y="115"/>
                        </a:lnTo>
                        <a:lnTo>
                          <a:pt x="17" y="120"/>
                        </a:lnTo>
                        <a:lnTo>
                          <a:pt x="29" y="119"/>
                        </a:lnTo>
                        <a:lnTo>
                          <a:pt x="44" y="119"/>
                        </a:lnTo>
                        <a:lnTo>
                          <a:pt x="72" y="115"/>
                        </a:lnTo>
                        <a:lnTo>
                          <a:pt x="85" y="112"/>
                        </a:lnTo>
                        <a:lnTo>
                          <a:pt x="97" y="107"/>
                        </a:lnTo>
                        <a:lnTo>
                          <a:pt x="106" y="101"/>
                        </a:lnTo>
                        <a:lnTo>
                          <a:pt x="112" y="93"/>
                        </a:lnTo>
                        <a:lnTo>
                          <a:pt x="116" y="85"/>
                        </a:lnTo>
                        <a:lnTo>
                          <a:pt x="119" y="79"/>
                        </a:lnTo>
                        <a:lnTo>
                          <a:pt x="125" y="65"/>
                        </a:lnTo>
                        <a:lnTo>
                          <a:pt x="129" y="53"/>
                        </a:lnTo>
                        <a:lnTo>
                          <a:pt x="131" y="45"/>
                        </a:lnTo>
                        <a:lnTo>
                          <a:pt x="131" y="36"/>
                        </a:lnTo>
                        <a:lnTo>
                          <a:pt x="131" y="22"/>
                        </a:lnTo>
                        <a:lnTo>
                          <a:pt x="129" y="17"/>
                        </a:lnTo>
                        <a:lnTo>
                          <a:pt x="126" y="12"/>
                        </a:lnTo>
                        <a:lnTo>
                          <a:pt x="122" y="8"/>
                        </a:lnTo>
                        <a:lnTo>
                          <a:pt x="117" y="4"/>
                        </a:lnTo>
                        <a:lnTo>
                          <a:pt x="113" y="1"/>
                        </a:lnTo>
                        <a:lnTo>
                          <a:pt x="112" y="0"/>
                        </a:lnTo>
                        <a:lnTo>
                          <a:pt x="101" y="1"/>
                        </a:lnTo>
                        <a:lnTo>
                          <a:pt x="91" y="2"/>
                        </a:lnTo>
                        <a:lnTo>
                          <a:pt x="85" y="5"/>
                        </a:lnTo>
                        <a:lnTo>
                          <a:pt x="81" y="6"/>
                        </a:lnTo>
                        <a:lnTo>
                          <a:pt x="79" y="8"/>
                        </a:lnTo>
                        <a:lnTo>
                          <a:pt x="82" y="9"/>
                        </a:lnTo>
                        <a:lnTo>
                          <a:pt x="85" y="9"/>
                        </a:lnTo>
                        <a:close/>
                      </a:path>
                    </a:pathLst>
                  </a:custGeom>
                  <a:solidFill>
                    <a:srgbClr val="000000"/>
                  </a:solidFill>
                  <a:ln w="9525">
                    <a:noFill/>
                    <a:round/>
                    <a:headEnd/>
                    <a:tailEnd/>
                  </a:ln>
                </p:spPr>
                <p:txBody>
                  <a:bodyPr/>
                  <a:lstStyle/>
                  <a:p>
                    <a:endParaRPr lang="en-US" sz="1350" dirty="0"/>
                  </a:p>
                </p:txBody>
              </p:sp>
              <p:pic>
                <p:nvPicPr>
                  <p:cNvPr id="306" name="Picture 241"/>
                  <p:cNvPicPr>
                    <a:picLocks noChangeAspect="1" noChangeArrowheads="1"/>
                  </p:cNvPicPr>
                  <p:nvPr/>
                </p:nvPicPr>
                <p:blipFill>
                  <a:blip r:embed="rId29" cstate="screen"/>
                  <a:srcRect/>
                  <a:stretch>
                    <a:fillRect/>
                  </a:stretch>
                </p:blipFill>
                <p:spPr bwMode="auto">
                  <a:xfrm>
                    <a:off x="1690" y="2739"/>
                    <a:ext cx="68" cy="62"/>
                  </a:xfrm>
                  <a:prstGeom prst="rect">
                    <a:avLst/>
                  </a:prstGeom>
                  <a:noFill/>
                  <a:ln w="9525">
                    <a:noFill/>
                    <a:miter lim="800000"/>
                    <a:headEnd/>
                    <a:tailEnd/>
                  </a:ln>
                </p:spPr>
              </p:pic>
            </p:grpSp>
            <p:sp>
              <p:nvSpPr>
                <p:cNvPr id="302" name="Freeform 242"/>
                <p:cNvSpPr>
                  <a:spLocks/>
                </p:cNvSpPr>
                <p:nvPr/>
              </p:nvSpPr>
              <p:spPr bwMode="auto">
                <a:xfrm>
                  <a:off x="1691" y="2739"/>
                  <a:ext cx="65" cy="61"/>
                </a:xfrm>
                <a:custGeom>
                  <a:avLst/>
                  <a:gdLst>
                    <a:gd name="T0" fmla="*/ 85 w 131"/>
                    <a:gd name="T1" fmla="*/ 9 h 120"/>
                    <a:gd name="T2" fmla="*/ 61 w 131"/>
                    <a:gd name="T3" fmla="*/ 16 h 120"/>
                    <a:gd name="T4" fmla="*/ 42 w 131"/>
                    <a:gd name="T5" fmla="*/ 24 h 120"/>
                    <a:gd name="T6" fmla="*/ 34 w 131"/>
                    <a:gd name="T7" fmla="*/ 29 h 120"/>
                    <a:gd name="T8" fmla="*/ 25 w 131"/>
                    <a:gd name="T9" fmla="*/ 36 h 120"/>
                    <a:gd name="T10" fmla="*/ 16 w 131"/>
                    <a:gd name="T11" fmla="*/ 44 h 120"/>
                    <a:gd name="T12" fmla="*/ 7 w 131"/>
                    <a:gd name="T13" fmla="*/ 53 h 120"/>
                    <a:gd name="T14" fmla="*/ 1 w 131"/>
                    <a:gd name="T15" fmla="*/ 72 h 120"/>
                    <a:gd name="T16" fmla="*/ 0 w 131"/>
                    <a:gd name="T17" fmla="*/ 83 h 120"/>
                    <a:gd name="T18" fmla="*/ 0 w 131"/>
                    <a:gd name="T19" fmla="*/ 92 h 120"/>
                    <a:gd name="T20" fmla="*/ 1 w 131"/>
                    <a:gd name="T21" fmla="*/ 100 h 120"/>
                    <a:gd name="T22" fmla="*/ 4 w 131"/>
                    <a:gd name="T23" fmla="*/ 108 h 120"/>
                    <a:gd name="T24" fmla="*/ 8 w 131"/>
                    <a:gd name="T25" fmla="*/ 115 h 120"/>
                    <a:gd name="T26" fmla="*/ 17 w 131"/>
                    <a:gd name="T27" fmla="*/ 120 h 120"/>
                    <a:gd name="T28" fmla="*/ 29 w 131"/>
                    <a:gd name="T29" fmla="*/ 119 h 120"/>
                    <a:gd name="T30" fmla="*/ 44 w 131"/>
                    <a:gd name="T31" fmla="*/ 119 h 120"/>
                    <a:gd name="T32" fmla="*/ 72 w 131"/>
                    <a:gd name="T33" fmla="*/ 115 h 120"/>
                    <a:gd name="T34" fmla="*/ 85 w 131"/>
                    <a:gd name="T35" fmla="*/ 112 h 120"/>
                    <a:gd name="T36" fmla="*/ 97 w 131"/>
                    <a:gd name="T37" fmla="*/ 107 h 120"/>
                    <a:gd name="T38" fmla="*/ 106 w 131"/>
                    <a:gd name="T39" fmla="*/ 101 h 120"/>
                    <a:gd name="T40" fmla="*/ 112 w 131"/>
                    <a:gd name="T41" fmla="*/ 93 h 120"/>
                    <a:gd name="T42" fmla="*/ 116 w 131"/>
                    <a:gd name="T43" fmla="*/ 85 h 120"/>
                    <a:gd name="T44" fmla="*/ 119 w 131"/>
                    <a:gd name="T45" fmla="*/ 79 h 120"/>
                    <a:gd name="T46" fmla="*/ 125 w 131"/>
                    <a:gd name="T47" fmla="*/ 65 h 120"/>
                    <a:gd name="T48" fmla="*/ 129 w 131"/>
                    <a:gd name="T49" fmla="*/ 53 h 120"/>
                    <a:gd name="T50" fmla="*/ 131 w 131"/>
                    <a:gd name="T51" fmla="*/ 45 h 120"/>
                    <a:gd name="T52" fmla="*/ 131 w 131"/>
                    <a:gd name="T53" fmla="*/ 36 h 120"/>
                    <a:gd name="T54" fmla="*/ 131 w 131"/>
                    <a:gd name="T55" fmla="*/ 22 h 120"/>
                    <a:gd name="T56" fmla="*/ 129 w 131"/>
                    <a:gd name="T57" fmla="*/ 17 h 120"/>
                    <a:gd name="T58" fmla="*/ 126 w 131"/>
                    <a:gd name="T59" fmla="*/ 12 h 120"/>
                    <a:gd name="T60" fmla="*/ 122 w 131"/>
                    <a:gd name="T61" fmla="*/ 8 h 120"/>
                    <a:gd name="T62" fmla="*/ 117 w 131"/>
                    <a:gd name="T63" fmla="*/ 4 h 120"/>
                    <a:gd name="T64" fmla="*/ 113 w 131"/>
                    <a:gd name="T65" fmla="*/ 1 h 120"/>
                    <a:gd name="T66" fmla="*/ 112 w 131"/>
                    <a:gd name="T67" fmla="*/ 0 h 120"/>
                    <a:gd name="T68" fmla="*/ 101 w 131"/>
                    <a:gd name="T69" fmla="*/ 1 h 120"/>
                    <a:gd name="T70" fmla="*/ 91 w 131"/>
                    <a:gd name="T71" fmla="*/ 2 h 120"/>
                    <a:gd name="T72" fmla="*/ 85 w 131"/>
                    <a:gd name="T73" fmla="*/ 5 h 120"/>
                    <a:gd name="T74" fmla="*/ 81 w 131"/>
                    <a:gd name="T75" fmla="*/ 6 h 120"/>
                    <a:gd name="T76" fmla="*/ 79 w 131"/>
                    <a:gd name="T77" fmla="*/ 8 h 120"/>
                    <a:gd name="T78" fmla="*/ 79 w 131"/>
                    <a:gd name="T79" fmla="*/ 8 h 120"/>
                    <a:gd name="T80" fmla="*/ 82 w 131"/>
                    <a:gd name="T81" fmla="*/ 9 h 120"/>
                    <a:gd name="T82" fmla="*/ 85 w 131"/>
                    <a:gd name="T83" fmla="*/ 9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1"/>
                    <a:gd name="T127" fmla="*/ 0 h 120"/>
                    <a:gd name="T128" fmla="*/ 131 w 131"/>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1" h="120">
                      <a:moveTo>
                        <a:pt x="85" y="9"/>
                      </a:moveTo>
                      <a:lnTo>
                        <a:pt x="61" y="16"/>
                      </a:lnTo>
                      <a:lnTo>
                        <a:pt x="42" y="24"/>
                      </a:lnTo>
                      <a:lnTo>
                        <a:pt x="34" y="29"/>
                      </a:lnTo>
                      <a:lnTo>
                        <a:pt x="25" y="36"/>
                      </a:lnTo>
                      <a:lnTo>
                        <a:pt x="16" y="44"/>
                      </a:lnTo>
                      <a:lnTo>
                        <a:pt x="7" y="53"/>
                      </a:lnTo>
                      <a:lnTo>
                        <a:pt x="1" y="72"/>
                      </a:lnTo>
                      <a:lnTo>
                        <a:pt x="0" y="83"/>
                      </a:lnTo>
                      <a:lnTo>
                        <a:pt x="0" y="92"/>
                      </a:lnTo>
                      <a:lnTo>
                        <a:pt x="1" y="100"/>
                      </a:lnTo>
                      <a:lnTo>
                        <a:pt x="4" y="108"/>
                      </a:lnTo>
                      <a:lnTo>
                        <a:pt x="8" y="115"/>
                      </a:lnTo>
                      <a:lnTo>
                        <a:pt x="17" y="120"/>
                      </a:lnTo>
                      <a:lnTo>
                        <a:pt x="29" y="119"/>
                      </a:lnTo>
                      <a:lnTo>
                        <a:pt x="44" y="119"/>
                      </a:lnTo>
                      <a:lnTo>
                        <a:pt x="72" y="115"/>
                      </a:lnTo>
                      <a:lnTo>
                        <a:pt x="85" y="112"/>
                      </a:lnTo>
                      <a:lnTo>
                        <a:pt x="97" y="107"/>
                      </a:lnTo>
                      <a:lnTo>
                        <a:pt x="106" y="101"/>
                      </a:lnTo>
                      <a:lnTo>
                        <a:pt x="112" y="93"/>
                      </a:lnTo>
                      <a:lnTo>
                        <a:pt x="116" y="85"/>
                      </a:lnTo>
                      <a:lnTo>
                        <a:pt x="119" y="79"/>
                      </a:lnTo>
                      <a:lnTo>
                        <a:pt x="125" y="65"/>
                      </a:lnTo>
                      <a:lnTo>
                        <a:pt x="129" y="53"/>
                      </a:lnTo>
                      <a:lnTo>
                        <a:pt x="131" y="45"/>
                      </a:lnTo>
                      <a:lnTo>
                        <a:pt x="131" y="36"/>
                      </a:lnTo>
                      <a:lnTo>
                        <a:pt x="131" y="22"/>
                      </a:lnTo>
                      <a:lnTo>
                        <a:pt x="129" y="17"/>
                      </a:lnTo>
                      <a:lnTo>
                        <a:pt x="126" y="12"/>
                      </a:lnTo>
                      <a:lnTo>
                        <a:pt x="122" y="8"/>
                      </a:lnTo>
                      <a:lnTo>
                        <a:pt x="117" y="4"/>
                      </a:lnTo>
                      <a:lnTo>
                        <a:pt x="113" y="1"/>
                      </a:lnTo>
                      <a:lnTo>
                        <a:pt x="112" y="0"/>
                      </a:lnTo>
                      <a:lnTo>
                        <a:pt x="101" y="1"/>
                      </a:lnTo>
                      <a:lnTo>
                        <a:pt x="91" y="2"/>
                      </a:lnTo>
                      <a:lnTo>
                        <a:pt x="85" y="5"/>
                      </a:lnTo>
                      <a:lnTo>
                        <a:pt x="81" y="6"/>
                      </a:lnTo>
                      <a:lnTo>
                        <a:pt x="79" y="8"/>
                      </a:lnTo>
                      <a:lnTo>
                        <a:pt x="82" y="9"/>
                      </a:lnTo>
                      <a:lnTo>
                        <a:pt x="85" y="9"/>
                      </a:lnTo>
                      <a:close/>
                    </a:path>
                  </a:pathLst>
                </a:custGeom>
                <a:noFill/>
                <a:ln w="6350">
                  <a:solidFill>
                    <a:srgbClr val="000000"/>
                  </a:solidFill>
                  <a:prstDash val="solid"/>
                  <a:round/>
                  <a:headEnd/>
                  <a:tailEnd/>
                </a:ln>
              </p:spPr>
              <p:txBody>
                <a:bodyPr/>
                <a:lstStyle/>
                <a:p>
                  <a:endParaRPr lang="en-US" sz="1350" dirty="0"/>
                </a:p>
              </p:txBody>
            </p:sp>
          </p:grpSp>
          <p:sp>
            <p:nvSpPr>
              <p:cNvPr id="67" name="Freeform 243"/>
              <p:cNvSpPr>
                <a:spLocks/>
              </p:cNvSpPr>
              <p:nvPr/>
            </p:nvSpPr>
            <p:spPr bwMode="auto">
              <a:xfrm>
                <a:off x="3331" y="2639"/>
                <a:ext cx="1025" cy="353"/>
              </a:xfrm>
              <a:custGeom>
                <a:avLst/>
                <a:gdLst>
                  <a:gd name="T0" fmla="*/ 70 w 2050"/>
                  <a:gd name="T1" fmla="*/ 128 h 707"/>
                  <a:gd name="T2" fmla="*/ 283 w 2050"/>
                  <a:gd name="T3" fmla="*/ 128 h 707"/>
                  <a:gd name="T4" fmla="*/ 353 w 2050"/>
                  <a:gd name="T5" fmla="*/ 64 h 707"/>
                  <a:gd name="T6" fmla="*/ 565 w 2050"/>
                  <a:gd name="T7" fmla="*/ 128 h 707"/>
                  <a:gd name="T8" fmla="*/ 707 w 2050"/>
                  <a:gd name="T9" fmla="*/ 128 h 707"/>
                  <a:gd name="T10" fmla="*/ 848 w 2050"/>
                  <a:gd name="T11" fmla="*/ 128 h 707"/>
                  <a:gd name="T12" fmla="*/ 919 w 2050"/>
                  <a:gd name="T13" fmla="*/ 64 h 707"/>
                  <a:gd name="T14" fmla="*/ 1060 w 2050"/>
                  <a:gd name="T15" fmla="*/ 128 h 707"/>
                  <a:gd name="T16" fmla="*/ 1201 w 2050"/>
                  <a:gd name="T17" fmla="*/ 128 h 707"/>
                  <a:gd name="T18" fmla="*/ 1414 w 2050"/>
                  <a:gd name="T19" fmla="*/ 64 h 707"/>
                  <a:gd name="T20" fmla="*/ 1484 w 2050"/>
                  <a:gd name="T21" fmla="*/ 0 h 707"/>
                  <a:gd name="T22" fmla="*/ 1696 w 2050"/>
                  <a:gd name="T23" fmla="*/ 64 h 707"/>
                  <a:gd name="T24" fmla="*/ 1838 w 2050"/>
                  <a:gd name="T25" fmla="*/ 64 h 707"/>
                  <a:gd name="T26" fmla="*/ 1908 w 2050"/>
                  <a:gd name="T27" fmla="*/ 0 h 707"/>
                  <a:gd name="T28" fmla="*/ 1979 w 2050"/>
                  <a:gd name="T29" fmla="*/ 0 h 707"/>
                  <a:gd name="T30" fmla="*/ 2050 w 2050"/>
                  <a:gd name="T31" fmla="*/ 0 h 707"/>
                  <a:gd name="T32" fmla="*/ 2050 w 2050"/>
                  <a:gd name="T33" fmla="*/ 64 h 707"/>
                  <a:gd name="T34" fmla="*/ 2050 w 2050"/>
                  <a:gd name="T35" fmla="*/ 642 h 707"/>
                  <a:gd name="T36" fmla="*/ 1767 w 2050"/>
                  <a:gd name="T37" fmla="*/ 642 h 707"/>
                  <a:gd name="T38" fmla="*/ 1696 w 2050"/>
                  <a:gd name="T39" fmla="*/ 707 h 707"/>
                  <a:gd name="T40" fmla="*/ 1484 w 2050"/>
                  <a:gd name="T41" fmla="*/ 707 h 707"/>
                  <a:gd name="T42" fmla="*/ 1343 w 2050"/>
                  <a:gd name="T43" fmla="*/ 642 h 707"/>
                  <a:gd name="T44" fmla="*/ 1131 w 2050"/>
                  <a:gd name="T45" fmla="*/ 578 h 707"/>
                  <a:gd name="T46" fmla="*/ 919 w 2050"/>
                  <a:gd name="T47" fmla="*/ 642 h 707"/>
                  <a:gd name="T48" fmla="*/ 777 w 2050"/>
                  <a:gd name="T49" fmla="*/ 707 h 707"/>
                  <a:gd name="T50" fmla="*/ 565 w 2050"/>
                  <a:gd name="T51" fmla="*/ 642 h 707"/>
                  <a:gd name="T52" fmla="*/ 495 w 2050"/>
                  <a:gd name="T53" fmla="*/ 642 h 707"/>
                  <a:gd name="T54" fmla="*/ 212 w 2050"/>
                  <a:gd name="T55" fmla="*/ 642 h 707"/>
                  <a:gd name="T56" fmla="*/ 70 w 2050"/>
                  <a:gd name="T57" fmla="*/ 642 h 707"/>
                  <a:gd name="T58" fmla="*/ 0 w 2050"/>
                  <a:gd name="T59" fmla="*/ 578 h 707"/>
                  <a:gd name="T60" fmla="*/ 0 w 2050"/>
                  <a:gd name="T61" fmla="*/ 128 h 707"/>
                  <a:gd name="T62" fmla="*/ 141 w 2050"/>
                  <a:gd name="T63" fmla="*/ 128 h 707"/>
                  <a:gd name="T64" fmla="*/ 70 w 2050"/>
                  <a:gd name="T65" fmla="*/ 128 h 7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50"/>
                  <a:gd name="T100" fmla="*/ 0 h 707"/>
                  <a:gd name="T101" fmla="*/ 2050 w 2050"/>
                  <a:gd name="T102" fmla="*/ 707 h 7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50" h="707">
                    <a:moveTo>
                      <a:pt x="70" y="128"/>
                    </a:moveTo>
                    <a:lnTo>
                      <a:pt x="283" y="128"/>
                    </a:lnTo>
                    <a:lnTo>
                      <a:pt x="353" y="64"/>
                    </a:lnTo>
                    <a:lnTo>
                      <a:pt x="565" y="128"/>
                    </a:lnTo>
                    <a:lnTo>
                      <a:pt x="707" y="128"/>
                    </a:lnTo>
                    <a:lnTo>
                      <a:pt x="848" y="128"/>
                    </a:lnTo>
                    <a:lnTo>
                      <a:pt x="919" y="64"/>
                    </a:lnTo>
                    <a:lnTo>
                      <a:pt x="1060" y="128"/>
                    </a:lnTo>
                    <a:lnTo>
                      <a:pt x="1201" y="128"/>
                    </a:lnTo>
                    <a:lnTo>
                      <a:pt x="1414" y="64"/>
                    </a:lnTo>
                    <a:lnTo>
                      <a:pt x="1484" y="0"/>
                    </a:lnTo>
                    <a:lnTo>
                      <a:pt x="1696" y="64"/>
                    </a:lnTo>
                    <a:lnTo>
                      <a:pt x="1838" y="64"/>
                    </a:lnTo>
                    <a:lnTo>
                      <a:pt x="1908" y="0"/>
                    </a:lnTo>
                    <a:lnTo>
                      <a:pt x="1979" y="0"/>
                    </a:lnTo>
                    <a:lnTo>
                      <a:pt x="2050" y="0"/>
                    </a:lnTo>
                    <a:lnTo>
                      <a:pt x="2050" y="64"/>
                    </a:lnTo>
                    <a:lnTo>
                      <a:pt x="2050" y="642"/>
                    </a:lnTo>
                    <a:lnTo>
                      <a:pt x="1767" y="642"/>
                    </a:lnTo>
                    <a:lnTo>
                      <a:pt x="1696" y="707"/>
                    </a:lnTo>
                    <a:lnTo>
                      <a:pt x="1484" y="707"/>
                    </a:lnTo>
                    <a:lnTo>
                      <a:pt x="1343" y="642"/>
                    </a:lnTo>
                    <a:lnTo>
                      <a:pt x="1131" y="578"/>
                    </a:lnTo>
                    <a:lnTo>
                      <a:pt x="919" y="642"/>
                    </a:lnTo>
                    <a:lnTo>
                      <a:pt x="777" y="707"/>
                    </a:lnTo>
                    <a:lnTo>
                      <a:pt x="565" y="642"/>
                    </a:lnTo>
                    <a:lnTo>
                      <a:pt x="495" y="642"/>
                    </a:lnTo>
                    <a:lnTo>
                      <a:pt x="212" y="642"/>
                    </a:lnTo>
                    <a:lnTo>
                      <a:pt x="70" y="642"/>
                    </a:lnTo>
                    <a:lnTo>
                      <a:pt x="0" y="578"/>
                    </a:lnTo>
                    <a:lnTo>
                      <a:pt x="0" y="128"/>
                    </a:lnTo>
                    <a:lnTo>
                      <a:pt x="141" y="128"/>
                    </a:lnTo>
                    <a:lnTo>
                      <a:pt x="70" y="128"/>
                    </a:lnTo>
                    <a:close/>
                  </a:path>
                </a:pathLst>
              </a:custGeom>
              <a:solidFill>
                <a:srgbClr val="3366FF"/>
              </a:solidFill>
              <a:ln w="9525">
                <a:noFill/>
                <a:round/>
                <a:headEnd/>
                <a:tailEnd/>
              </a:ln>
            </p:spPr>
            <p:txBody>
              <a:bodyPr/>
              <a:lstStyle/>
              <a:p>
                <a:endParaRPr lang="en-US" sz="1350" dirty="0"/>
              </a:p>
            </p:txBody>
          </p:sp>
          <p:sp>
            <p:nvSpPr>
              <p:cNvPr id="68" name="Freeform 244"/>
              <p:cNvSpPr>
                <a:spLocks/>
              </p:cNvSpPr>
              <p:nvPr/>
            </p:nvSpPr>
            <p:spPr bwMode="auto">
              <a:xfrm>
                <a:off x="1352" y="2703"/>
                <a:ext cx="1025" cy="354"/>
              </a:xfrm>
              <a:custGeom>
                <a:avLst/>
                <a:gdLst>
                  <a:gd name="T0" fmla="*/ 71 w 2050"/>
                  <a:gd name="T1" fmla="*/ 129 h 707"/>
                  <a:gd name="T2" fmla="*/ 283 w 2050"/>
                  <a:gd name="T3" fmla="*/ 129 h 707"/>
                  <a:gd name="T4" fmla="*/ 354 w 2050"/>
                  <a:gd name="T5" fmla="*/ 65 h 707"/>
                  <a:gd name="T6" fmla="*/ 566 w 2050"/>
                  <a:gd name="T7" fmla="*/ 129 h 707"/>
                  <a:gd name="T8" fmla="*/ 707 w 2050"/>
                  <a:gd name="T9" fmla="*/ 129 h 707"/>
                  <a:gd name="T10" fmla="*/ 848 w 2050"/>
                  <a:gd name="T11" fmla="*/ 129 h 707"/>
                  <a:gd name="T12" fmla="*/ 919 w 2050"/>
                  <a:gd name="T13" fmla="*/ 65 h 707"/>
                  <a:gd name="T14" fmla="*/ 1061 w 2050"/>
                  <a:gd name="T15" fmla="*/ 129 h 707"/>
                  <a:gd name="T16" fmla="*/ 1202 w 2050"/>
                  <a:gd name="T17" fmla="*/ 129 h 707"/>
                  <a:gd name="T18" fmla="*/ 1414 w 2050"/>
                  <a:gd name="T19" fmla="*/ 65 h 707"/>
                  <a:gd name="T20" fmla="*/ 1485 w 2050"/>
                  <a:gd name="T21" fmla="*/ 0 h 707"/>
                  <a:gd name="T22" fmla="*/ 1697 w 2050"/>
                  <a:gd name="T23" fmla="*/ 65 h 707"/>
                  <a:gd name="T24" fmla="*/ 1838 w 2050"/>
                  <a:gd name="T25" fmla="*/ 65 h 707"/>
                  <a:gd name="T26" fmla="*/ 1909 w 2050"/>
                  <a:gd name="T27" fmla="*/ 0 h 707"/>
                  <a:gd name="T28" fmla="*/ 1979 w 2050"/>
                  <a:gd name="T29" fmla="*/ 0 h 707"/>
                  <a:gd name="T30" fmla="*/ 2050 w 2050"/>
                  <a:gd name="T31" fmla="*/ 0 h 707"/>
                  <a:gd name="T32" fmla="*/ 2050 w 2050"/>
                  <a:gd name="T33" fmla="*/ 65 h 707"/>
                  <a:gd name="T34" fmla="*/ 2050 w 2050"/>
                  <a:gd name="T35" fmla="*/ 643 h 707"/>
                  <a:gd name="T36" fmla="*/ 1767 w 2050"/>
                  <a:gd name="T37" fmla="*/ 643 h 707"/>
                  <a:gd name="T38" fmla="*/ 1697 w 2050"/>
                  <a:gd name="T39" fmla="*/ 707 h 707"/>
                  <a:gd name="T40" fmla="*/ 1485 w 2050"/>
                  <a:gd name="T41" fmla="*/ 707 h 707"/>
                  <a:gd name="T42" fmla="*/ 1343 w 2050"/>
                  <a:gd name="T43" fmla="*/ 643 h 707"/>
                  <a:gd name="T44" fmla="*/ 1131 w 2050"/>
                  <a:gd name="T45" fmla="*/ 579 h 707"/>
                  <a:gd name="T46" fmla="*/ 919 w 2050"/>
                  <a:gd name="T47" fmla="*/ 643 h 707"/>
                  <a:gd name="T48" fmla="*/ 778 w 2050"/>
                  <a:gd name="T49" fmla="*/ 707 h 707"/>
                  <a:gd name="T50" fmla="*/ 566 w 2050"/>
                  <a:gd name="T51" fmla="*/ 643 h 707"/>
                  <a:gd name="T52" fmla="*/ 495 w 2050"/>
                  <a:gd name="T53" fmla="*/ 643 h 707"/>
                  <a:gd name="T54" fmla="*/ 212 w 2050"/>
                  <a:gd name="T55" fmla="*/ 643 h 707"/>
                  <a:gd name="T56" fmla="*/ 71 w 2050"/>
                  <a:gd name="T57" fmla="*/ 643 h 707"/>
                  <a:gd name="T58" fmla="*/ 0 w 2050"/>
                  <a:gd name="T59" fmla="*/ 579 h 707"/>
                  <a:gd name="T60" fmla="*/ 0 w 2050"/>
                  <a:gd name="T61" fmla="*/ 129 h 707"/>
                  <a:gd name="T62" fmla="*/ 142 w 2050"/>
                  <a:gd name="T63" fmla="*/ 129 h 707"/>
                  <a:gd name="T64" fmla="*/ 71 w 2050"/>
                  <a:gd name="T65" fmla="*/ 129 h 7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50"/>
                  <a:gd name="T100" fmla="*/ 0 h 707"/>
                  <a:gd name="T101" fmla="*/ 2050 w 2050"/>
                  <a:gd name="T102" fmla="*/ 707 h 7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50" h="707">
                    <a:moveTo>
                      <a:pt x="71" y="129"/>
                    </a:moveTo>
                    <a:lnTo>
                      <a:pt x="283" y="129"/>
                    </a:lnTo>
                    <a:lnTo>
                      <a:pt x="354" y="65"/>
                    </a:lnTo>
                    <a:lnTo>
                      <a:pt x="566" y="129"/>
                    </a:lnTo>
                    <a:lnTo>
                      <a:pt x="707" y="129"/>
                    </a:lnTo>
                    <a:lnTo>
                      <a:pt x="848" y="129"/>
                    </a:lnTo>
                    <a:lnTo>
                      <a:pt x="919" y="65"/>
                    </a:lnTo>
                    <a:lnTo>
                      <a:pt x="1061" y="129"/>
                    </a:lnTo>
                    <a:lnTo>
                      <a:pt x="1202" y="129"/>
                    </a:lnTo>
                    <a:lnTo>
                      <a:pt x="1414" y="65"/>
                    </a:lnTo>
                    <a:lnTo>
                      <a:pt x="1485" y="0"/>
                    </a:lnTo>
                    <a:lnTo>
                      <a:pt x="1697" y="65"/>
                    </a:lnTo>
                    <a:lnTo>
                      <a:pt x="1838" y="65"/>
                    </a:lnTo>
                    <a:lnTo>
                      <a:pt x="1909" y="0"/>
                    </a:lnTo>
                    <a:lnTo>
                      <a:pt x="1979" y="0"/>
                    </a:lnTo>
                    <a:lnTo>
                      <a:pt x="2050" y="0"/>
                    </a:lnTo>
                    <a:lnTo>
                      <a:pt x="2050" y="65"/>
                    </a:lnTo>
                    <a:lnTo>
                      <a:pt x="2050" y="643"/>
                    </a:lnTo>
                    <a:lnTo>
                      <a:pt x="1767" y="643"/>
                    </a:lnTo>
                    <a:lnTo>
                      <a:pt x="1697" y="707"/>
                    </a:lnTo>
                    <a:lnTo>
                      <a:pt x="1485" y="707"/>
                    </a:lnTo>
                    <a:lnTo>
                      <a:pt x="1343" y="643"/>
                    </a:lnTo>
                    <a:lnTo>
                      <a:pt x="1131" y="579"/>
                    </a:lnTo>
                    <a:lnTo>
                      <a:pt x="919" y="643"/>
                    </a:lnTo>
                    <a:lnTo>
                      <a:pt x="778" y="707"/>
                    </a:lnTo>
                    <a:lnTo>
                      <a:pt x="566" y="643"/>
                    </a:lnTo>
                    <a:lnTo>
                      <a:pt x="495" y="643"/>
                    </a:lnTo>
                    <a:lnTo>
                      <a:pt x="212" y="643"/>
                    </a:lnTo>
                    <a:lnTo>
                      <a:pt x="71" y="643"/>
                    </a:lnTo>
                    <a:lnTo>
                      <a:pt x="0" y="579"/>
                    </a:lnTo>
                    <a:lnTo>
                      <a:pt x="0" y="129"/>
                    </a:lnTo>
                    <a:lnTo>
                      <a:pt x="142" y="129"/>
                    </a:lnTo>
                    <a:lnTo>
                      <a:pt x="71" y="129"/>
                    </a:lnTo>
                    <a:close/>
                  </a:path>
                </a:pathLst>
              </a:custGeom>
              <a:solidFill>
                <a:srgbClr val="3366FF"/>
              </a:solidFill>
              <a:ln w="9525">
                <a:noFill/>
                <a:round/>
                <a:headEnd/>
                <a:tailEnd/>
              </a:ln>
            </p:spPr>
            <p:txBody>
              <a:bodyPr/>
              <a:lstStyle/>
              <a:p>
                <a:endParaRPr lang="en-US" sz="1350" dirty="0"/>
              </a:p>
            </p:txBody>
          </p:sp>
          <p:grpSp>
            <p:nvGrpSpPr>
              <p:cNvPr id="69" name="Group 245"/>
              <p:cNvGrpSpPr>
                <a:grpSpLocks/>
              </p:cNvGrpSpPr>
              <p:nvPr/>
            </p:nvGrpSpPr>
            <p:grpSpPr bwMode="auto">
              <a:xfrm>
                <a:off x="3406" y="2672"/>
                <a:ext cx="99" cy="85"/>
                <a:chOff x="3406" y="2672"/>
                <a:chExt cx="99" cy="85"/>
              </a:xfrm>
            </p:grpSpPr>
            <p:grpSp>
              <p:nvGrpSpPr>
                <p:cNvPr id="295" name="Group 246"/>
                <p:cNvGrpSpPr>
                  <a:grpSpLocks/>
                </p:cNvGrpSpPr>
                <p:nvPr/>
              </p:nvGrpSpPr>
              <p:grpSpPr bwMode="auto">
                <a:xfrm>
                  <a:off x="3406" y="2672"/>
                  <a:ext cx="99" cy="85"/>
                  <a:chOff x="3406" y="2672"/>
                  <a:chExt cx="99" cy="85"/>
                </a:xfrm>
              </p:grpSpPr>
              <p:pic>
                <p:nvPicPr>
                  <p:cNvPr id="297" name="Picture 247"/>
                  <p:cNvPicPr>
                    <a:picLocks noChangeAspect="1" noChangeArrowheads="1"/>
                  </p:cNvPicPr>
                  <p:nvPr/>
                </p:nvPicPr>
                <p:blipFill>
                  <a:blip r:embed="rId4" cstate="screen"/>
                  <a:srcRect/>
                  <a:stretch>
                    <a:fillRect/>
                  </a:stretch>
                </p:blipFill>
                <p:spPr bwMode="auto">
                  <a:xfrm>
                    <a:off x="3406" y="2672"/>
                    <a:ext cx="99" cy="85"/>
                  </a:xfrm>
                  <a:prstGeom prst="rect">
                    <a:avLst/>
                  </a:prstGeom>
                  <a:noFill/>
                  <a:ln w="9525">
                    <a:noFill/>
                    <a:miter lim="800000"/>
                    <a:headEnd/>
                    <a:tailEnd/>
                  </a:ln>
                </p:spPr>
              </p:pic>
              <p:sp>
                <p:nvSpPr>
                  <p:cNvPr id="298" name="Freeform 248"/>
                  <p:cNvSpPr>
                    <a:spLocks/>
                  </p:cNvSpPr>
                  <p:nvPr/>
                </p:nvSpPr>
                <p:spPr bwMode="auto">
                  <a:xfrm>
                    <a:off x="3406" y="2672"/>
                    <a:ext cx="98" cy="83"/>
                  </a:xfrm>
                  <a:custGeom>
                    <a:avLst/>
                    <a:gdLst>
                      <a:gd name="T0" fmla="*/ 12 w 194"/>
                      <a:gd name="T1" fmla="*/ 59 h 168"/>
                      <a:gd name="T2" fmla="*/ 12 w 194"/>
                      <a:gd name="T3" fmla="*/ 105 h 168"/>
                      <a:gd name="T4" fmla="*/ 18 w 194"/>
                      <a:gd name="T5" fmla="*/ 133 h 168"/>
                      <a:gd name="T6" fmla="*/ 35 w 194"/>
                      <a:gd name="T7" fmla="*/ 153 h 168"/>
                      <a:gd name="T8" fmla="*/ 50 w 194"/>
                      <a:gd name="T9" fmla="*/ 160 h 168"/>
                      <a:gd name="T10" fmla="*/ 72 w 194"/>
                      <a:gd name="T11" fmla="*/ 165 h 168"/>
                      <a:gd name="T12" fmla="*/ 82 w 194"/>
                      <a:gd name="T13" fmla="*/ 168 h 168"/>
                      <a:gd name="T14" fmla="*/ 99 w 194"/>
                      <a:gd name="T15" fmla="*/ 166 h 168"/>
                      <a:gd name="T16" fmla="*/ 119 w 194"/>
                      <a:gd name="T17" fmla="*/ 165 h 168"/>
                      <a:gd name="T18" fmla="*/ 131 w 194"/>
                      <a:gd name="T19" fmla="*/ 164 h 168"/>
                      <a:gd name="T20" fmla="*/ 137 w 194"/>
                      <a:gd name="T21" fmla="*/ 164 h 168"/>
                      <a:gd name="T22" fmla="*/ 141 w 194"/>
                      <a:gd name="T23" fmla="*/ 158 h 168"/>
                      <a:gd name="T24" fmla="*/ 146 w 194"/>
                      <a:gd name="T25" fmla="*/ 150 h 168"/>
                      <a:gd name="T26" fmla="*/ 158 w 194"/>
                      <a:gd name="T27" fmla="*/ 138 h 168"/>
                      <a:gd name="T28" fmla="*/ 181 w 194"/>
                      <a:gd name="T29" fmla="*/ 118 h 168"/>
                      <a:gd name="T30" fmla="*/ 193 w 194"/>
                      <a:gd name="T31" fmla="*/ 109 h 168"/>
                      <a:gd name="T32" fmla="*/ 191 w 194"/>
                      <a:gd name="T33" fmla="*/ 97 h 168"/>
                      <a:gd name="T34" fmla="*/ 178 w 194"/>
                      <a:gd name="T35" fmla="*/ 71 h 168"/>
                      <a:gd name="T36" fmla="*/ 152 w 194"/>
                      <a:gd name="T37" fmla="*/ 46 h 168"/>
                      <a:gd name="T38" fmla="*/ 144 w 194"/>
                      <a:gd name="T39" fmla="*/ 31 h 168"/>
                      <a:gd name="T40" fmla="*/ 140 w 194"/>
                      <a:gd name="T41" fmla="*/ 23 h 168"/>
                      <a:gd name="T42" fmla="*/ 134 w 194"/>
                      <a:gd name="T43" fmla="*/ 19 h 168"/>
                      <a:gd name="T44" fmla="*/ 121 w 194"/>
                      <a:gd name="T45" fmla="*/ 15 h 168"/>
                      <a:gd name="T46" fmla="*/ 103 w 194"/>
                      <a:gd name="T47" fmla="*/ 11 h 168"/>
                      <a:gd name="T48" fmla="*/ 75 w 194"/>
                      <a:gd name="T49" fmla="*/ 3 h 168"/>
                      <a:gd name="T50" fmla="*/ 62 w 194"/>
                      <a:gd name="T51" fmla="*/ 0 h 168"/>
                      <a:gd name="T52" fmla="*/ 46 w 194"/>
                      <a:gd name="T53" fmla="*/ 2 h 168"/>
                      <a:gd name="T54" fmla="*/ 19 w 194"/>
                      <a:gd name="T55" fmla="*/ 3 h 168"/>
                      <a:gd name="T56" fmla="*/ 1 w 194"/>
                      <a:gd name="T57" fmla="*/ 12 h 168"/>
                      <a:gd name="T58" fmla="*/ 0 w 194"/>
                      <a:gd name="T59" fmla="*/ 30 h 168"/>
                      <a:gd name="T60" fmla="*/ 1 w 194"/>
                      <a:gd name="T61" fmla="*/ 51 h 168"/>
                      <a:gd name="T62" fmla="*/ 6 w 194"/>
                      <a:gd name="T63" fmla="*/ 66 h 168"/>
                      <a:gd name="T64" fmla="*/ 7 w 194"/>
                      <a:gd name="T65" fmla="*/ 70 h 168"/>
                      <a:gd name="T66" fmla="*/ 9 w 194"/>
                      <a:gd name="T67" fmla="*/ 66 h 168"/>
                      <a:gd name="T68" fmla="*/ 10 w 194"/>
                      <a:gd name="T69" fmla="*/ 54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4"/>
                      <a:gd name="T106" fmla="*/ 0 h 168"/>
                      <a:gd name="T107" fmla="*/ 194 w 194"/>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4" h="168">
                        <a:moveTo>
                          <a:pt x="12" y="46"/>
                        </a:moveTo>
                        <a:lnTo>
                          <a:pt x="12" y="59"/>
                        </a:lnTo>
                        <a:lnTo>
                          <a:pt x="12" y="74"/>
                        </a:lnTo>
                        <a:lnTo>
                          <a:pt x="12" y="105"/>
                        </a:lnTo>
                        <a:lnTo>
                          <a:pt x="15" y="120"/>
                        </a:lnTo>
                        <a:lnTo>
                          <a:pt x="18" y="133"/>
                        </a:lnTo>
                        <a:lnTo>
                          <a:pt x="25" y="145"/>
                        </a:lnTo>
                        <a:lnTo>
                          <a:pt x="35" y="153"/>
                        </a:lnTo>
                        <a:lnTo>
                          <a:pt x="43" y="157"/>
                        </a:lnTo>
                        <a:lnTo>
                          <a:pt x="50" y="160"/>
                        </a:lnTo>
                        <a:lnTo>
                          <a:pt x="66" y="164"/>
                        </a:lnTo>
                        <a:lnTo>
                          <a:pt x="72" y="165"/>
                        </a:lnTo>
                        <a:lnTo>
                          <a:pt x="78" y="166"/>
                        </a:lnTo>
                        <a:lnTo>
                          <a:pt x="82" y="168"/>
                        </a:lnTo>
                        <a:lnTo>
                          <a:pt x="84" y="168"/>
                        </a:lnTo>
                        <a:lnTo>
                          <a:pt x="99" y="166"/>
                        </a:lnTo>
                        <a:lnTo>
                          <a:pt x="110" y="165"/>
                        </a:lnTo>
                        <a:lnTo>
                          <a:pt x="119" y="165"/>
                        </a:lnTo>
                        <a:lnTo>
                          <a:pt x="125" y="164"/>
                        </a:lnTo>
                        <a:lnTo>
                          <a:pt x="131" y="164"/>
                        </a:lnTo>
                        <a:lnTo>
                          <a:pt x="134" y="164"/>
                        </a:lnTo>
                        <a:lnTo>
                          <a:pt x="137" y="164"/>
                        </a:lnTo>
                        <a:lnTo>
                          <a:pt x="138" y="162"/>
                        </a:lnTo>
                        <a:lnTo>
                          <a:pt x="141" y="158"/>
                        </a:lnTo>
                        <a:lnTo>
                          <a:pt x="143" y="156"/>
                        </a:lnTo>
                        <a:lnTo>
                          <a:pt x="146" y="150"/>
                        </a:lnTo>
                        <a:lnTo>
                          <a:pt x="150" y="145"/>
                        </a:lnTo>
                        <a:lnTo>
                          <a:pt x="158" y="138"/>
                        </a:lnTo>
                        <a:lnTo>
                          <a:pt x="168" y="129"/>
                        </a:lnTo>
                        <a:lnTo>
                          <a:pt x="181" y="118"/>
                        </a:lnTo>
                        <a:lnTo>
                          <a:pt x="190" y="110"/>
                        </a:lnTo>
                        <a:lnTo>
                          <a:pt x="193" y="109"/>
                        </a:lnTo>
                        <a:lnTo>
                          <a:pt x="194" y="107"/>
                        </a:lnTo>
                        <a:lnTo>
                          <a:pt x="191" y="97"/>
                        </a:lnTo>
                        <a:lnTo>
                          <a:pt x="187" y="87"/>
                        </a:lnTo>
                        <a:lnTo>
                          <a:pt x="178" y="71"/>
                        </a:lnTo>
                        <a:lnTo>
                          <a:pt x="166" y="58"/>
                        </a:lnTo>
                        <a:lnTo>
                          <a:pt x="152" y="46"/>
                        </a:lnTo>
                        <a:lnTo>
                          <a:pt x="147" y="38"/>
                        </a:lnTo>
                        <a:lnTo>
                          <a:pt x="144" y="31"/>
                        </a:lnTo>
                        <a:lnTo>
                          <a:pt x="143" y="27"/>
                        </a:lnTo>
                        <a:lnTo>
                          <a:pt x="140" y="23"/>
                        </a:lnTo>
                        <a:lnTo>
                          <a:pt x="137" y="20"/>
                        </a:lnTo>
                        <a:lnTo>
                          <a:pt x="134" y="19"/>
                        </a:lnTo>
                        <a:lnTo>
                          <a:pt x="128" y="18"/>
                        </a:lnTo>
                        <a:lnTo>
                          <a:pt x="121" y="15"/>
                        </a:lnTo>
                        <a:lnTo>
                          <a:pt x="113" y="12"/>
                        </a:lnTo>
                        <a:lnTo>
                          <a:pt x="103" y="11"/>
                        </a:lnTo>
                        <a:lnTo>
                          <a:pt x="84" y="6"/>
                        </a:lnTo>
                        <a:lnTo>
                          <a:pt x="75" y="3"/>
                        </a:lnTo>
                        <a:lnTo>
                          <a:pt x="68" y="2"/>
                        </a:lnTo>
                        <a:lnTo>
                          <a:pt x="62" y="0"/>
                        </a:lnTo>
                        <a:lnTo>
                          <a:pt x="60" y="0"/>
                        </a:lnTo>
                        <a:lnTo>
                          <a:pt x="46" y="2"/>
                        </a:lnTo>
                        <a:lnTo>
                          <a:pt x="32" y="2"/>
                        </a:lnTo>
                        <a:lnTo>
                          <a:pt x="19" y="3"/>
                        </a:lnTo>
                        <a:lnTo>
                          <a:pt x="6" y="8"/>
                        </a:lnTo>
                        <a:lnTo>
                          <a:pt x="1" y="12"/>
                        </a:lnTo>
                        <a:lnTo>
                          <a:pt x="0" y="20"/>
                        </a:lnTo>
                        <a:lnTo>
                          <a:pt x="0" y="30"/>
                        </a:lnTo>
                        <a:lnTo>
                          <a:pt x="0" y="41"/>
                        </a:lnTo>
                        <a:lnTo>
                          <a:pt x="1" y="51"/>
                        </a:lnTo>
                        <a:lnTo>
                          <a:pt x="4" y="61"/>
                        </a:lnTo>
                        <a:lnTo>
                          <a:pt x="6" y="66"/>
                        </a:lnTo>
                        <a:lnTo>
                          <a:pt x="6" y="69"/>
                        </a:lnTo>
                        <a:lnTo>
                          <a:pt x="7" y="70"/>
                        </a:lnTo>
                        <a:lnTo>
                          <a:pt x="7" y="69"/>
                        </a:lnTo>
                        <a:lnTo>
                          <a:pt x="9" y="66"/>
                        </a:lnTo>
                        <a:lnTo>
                          <a:pt x="9" y="62"/>
                        </a:lnTo>
                        <a:lnTo>
                          <a:pt x="10" y="54"/>
                        </a:lnTo>
                        <a:lnTo>
                          <a:pt x="12" y="46"/>
                        </a:lnTo>
                        <a:close/>
                      </a:path>
                    </a:pathLst>
                  </a:custGeom>
                  <a:noFill/>
                  <a:ln w="0">
                    <a:solidFill>
                      <a:srgbClr val="FFFFFF"/>
                    </a:solidFill>
                    <a:prstDash val="solid"/>
                    <a:round/>
                    <a:headEnd/>
                    <a:tailEnd/>
                  </a:ln>
                </p:spPr>
                <p:txBody>
                  <a:bodyPr/>
                  <a:lstStyle/>
                  <a:p>
                    <a:endParaRPr lang="en-US" sz="1350" dirty="0"/>
                  </a:p>
                </p:txBody>
              </p:sp>
              <p:sp>
                <p:nvSpPr>
                  <p:cNvPr id="299" name="Freeform 249"/>
                  <p:cNvSpPr>
                    <a:spLocks/>
                  </p:cNvSpPr>
                  <p:nvPr/>
                </p:nvSpPr>
                <p:spPr bwMode="auto">
                  <a:xfrm>
                    <a:off x="3406" y="2672"/>
                    <a:ext cx="98" cy="83"/>
                  </a:xfrm>
                  <a:custGeom>
                    <a:avLst/>
                    <a:gdLst>
                      <a:gd name="T0" fmla="*/ 12 w 194"/>
                      <a:gd name="T1" fmla="*/ 59 h 168"/>
                      <a:gd name="T2" fmla="*/ 12 w 194"/>
                      <a:gd name="T3" fmla="*/ 105 h 168"/>
                      <a:gd name="T4" fmla="*/ 18 w 194"/>
                      <a:gd name="T5" fmla="*/ 133 h 168"/>
                      <a:gd name="T6" fmla="*/ 35 w 194"/>
                      <a:gd name="T7" fmla="*/ 153 h 168"/>
                      <a:gd name="T8" fmla="*/ 50 w 194"/>
                      <a:gd name="T9" fmla="*/ 160 h 168"/>
                      <a:gd name="T10" fmla="*/ 72 w 194"/>
                      <a:gd name="T11" fmla="*/ 165 h 168"/>
                      <a:gd name="T12" fmla="*/ 82 w 194"/>
                      <a:gd name="T13" fmla="*/ 168 h 168"/>
                      <a:gd name="T14" fmla="*/ 99 w 194"/>
                      <a:gd name="T15" fmla="*/ 166 h 168"/>
                      <a:gd name="T16" fmla="*/ 119 w 194"/>
                      <a:gd name="T17" fmla="*/ 165 h 168"/>
                      <a:gd name="T18" fmla="*/ 131 w 194"/>
                      <a:gd name="T19" fmla="*/ 164 h 168"/>
                      <a:gd name="T20" fmla="*/ 137 w 194"/>
                      <a:gd name="T21" fmla="*/ 164 h 168"/>
                      <a:gd name="T22" fmla="*/ 141 w 194"/>
                      <a:gd name="T23" fmla="*/ 158 h 168"/>
                      <a:gd name="T24" fmla="*/ 146 w 194"/>
                      <a:gd name="T25" fmla="*/ 150 h 168"/>
                      <a:gd name="T26" fmla="*/ 158 w 194"/>
                      <a:gd name="T27" fmla="*/ 138 h 168"/>
                      <a:gd name="T28" fmla="*/ 181 w 194"/>
                      <a:gd name="T29" fmla="*/ 118 h 168"/>
                      <a:gd name="T30" fmla="*/ 193 w 194"/>
                      <a:gd name="T31" fmla="*/ 109 h 168"/>
                      <a:gd name="T32" fmla="*/ 191 w 194"/>
                      <a:gd name="T33" fmla="*/ 97 h 168"/>
                      <a:gd name="T34" fmla="*/ 178 w 194"/>
                      <a:gd name="T35" fmla="*/ 71 h 168"/>
                      <a:gd name="T36" fmla="*/ 152 w 194"/>
                      <a:gd name="T37" fmla="*/ 46 h 168"/>
                      <a:gd name="T38" fmla="*/ 144 w 194"/>
                      <a:gd name="T39" fmla="*/ 31 h 168"/>
                      <a:gd name="T40" fmla="*/ 140 w 194"/>
                      <a:gd name="T41" fmla="*/ 23 h 168"/>
                      <a:gd name="T42" fmla="*/ 134 w 194"/>
                      <a:gd name="T43" fmla="*/ 19 h 168"/>
                      <a:gd name="T44" fmla="*/ 121 w 194"/>
                      <a:gd name="T45" fmla="*/ 15 h 168"/>
                      <a:gd name="T46" fmla="*/ 103 w 194"/>
                      <a:gd name="T47" fmla="*/ 11 h 168"/>
                      <a:gd name="T48" fmla="*/ 75 w 194"/>
                      <a:gd name="T49" fmla="*/ 3 h 168"/>
                      <a:gd name="T50" fmla="*/ 62 w 194"/>
                      <a:gd name="T51" fmla="*/ 0 h 168"/>
                      <a:gd name="T52" fmla="*/ 46 w 194"/>
                      <a:gd name="T53" fmla="*/ 2 h 168"/>
                      <a:gd name="T54" fmla="*/ 19 w 194"/>
                      <a:gd name="T55" fmla="*/ 3 h 168"/>
                      <a:gd name="T56" fmla="*/ 1 w 194"/>
                      <a:gd name="T57" fmla="*/ 12 h 168"/>
                      <a:gd name="T58" fmla="*/ 0 w 194"/>
                      <a:gd name="T59" fmla="*/ 30 h 168"/>
                      <a:gd name="T60" fmla="*/ 1 w 194"/>
                      <a:gd name="T61" fmla="*/ 51 h 168"/>
                      <a:gd name="T62" fmla="*/ 6 w 194"/>
                      <a:gd name="T63" fmla="*/ 66 h 168"/>
                      <a:gd name="T64" fmla="*/ 7 w 194"/>
                      <a:gd name="T65" fmla="*/ 70 h 168"/>
                      <a:gd name="T66" fmla="*/ 9 w 194"/>
                      <a:gd name="T67" fmla="*/ 66 h 168"/>
                      <a:gd name="T68" fmla="*/ 10 w 194"/>
                      <a:gd name="T69" fmla="*/ 54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4"/>
                      <a:gd name="T106" fmla="*/ 0 h 168"/>
                      <a:gd name="T107" fmla="*/ 194 w 194"/>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4" h="168">
                        <a:moveTo>
                          <a:pt x="12" y="46"/>
                        </a:moveTo>
                        <a:lnTo>
                          <a:pt x="12" y="59"/>
                        </a:lnTo>
                        <a:lnTo>
                          <a:pt x="12" y="74"/>
                        </a:lnTo>
                        <a:lnTo>
                          <a:pt x="12" y="105"/>
                        </a:lnTo>
                        <a:lnTo>
                          <a:pt x="15" y="120"/>
                        </a:lnTo>
                        <a:lnTo>
                          <a:pt x="18" y="133"/>
                        </a:lnTo>
                        <a:lnTo>
                          <a:pt x="25" y="145"/>
                        </a:lnTo>
                        <a:lnTo>
                          <a:pt x="35" y="153"/>
                        </a:lnTo>
                        <a:lnTo>
                          <a:pt x="43" y="157"/>
                        </a:lnTo>
                        <a:lnTo>
                          <a:pt x="50" y="160"/>
                        </a:lnTo>
                        <a:lnTo>
                          <a:pt x="66" y="164"/>
                        </a:lnTo>
                        <a:lnTo>
                          <a:pt x="72" y="165"/>
                        </a:lnTo>
                        <a:lnTo>
                          <a:pt x="78" y="166"/>
                        </a:lnTo>
                        <a:lnTo>
                          <a:pt x="82" y="168"/>
                        </a:lnTo>
                        <a:lnTo>
                          <a:pt x="84" y="168"/>
                        </a:lnTo>
                        <a:lnTo>
                          <a:pt x="99" y="166"/>
                        </a:lnTo>
                        <a:lnTo>
                          <a:pt x="110" y="165"/>
                        </a:lnTo>
                        <a:lnTo>
                          <a:pt x="119" y="165"/>
                        </a:lnTo>
                        <a:lnTo>
                          <a:pt x="125" y="164"/>
                        </a:lnTo>
                        <a:lnTo>
                          <a:pt x="131" y="164"/>
                        </a:lnTo>
                        <a:lnTo>
                          <a:pt x="134" y="164"/>
                        </a:lnTo>
                        <a:lnTo>
                          <a:pt x="137" y="164"/>
                        </a:lnTo>
                        <a:lnTo>
                          <a:pt x="138" y="162"/>
                        </a:lnTo>
                        <a:lnTo>
                          <a:pt x="141" y="158"/>
                        </a:lnTo>
                        <a:lnTo>
                          <a:pt x="143" y="156"/>
                        </a:lnTo>
                        <a:lnTo>
                          <a:pt x="146" y="150"/>
                        </a:lnTo>
                        <a:lnTo>
                          <a:pt x="150" y="145"/>
                        </a:lnTo>
                        <a:lnTo>
                          <a:pt x="158" y="138"/>
                        </a:lnTo>
                        <a:lnTo>
                          <a:pt x="168" y="129"/>
                        </a:lnTo>
                        <a:lnTo>
                          <a:pt x="181" y="118"/>
                        </a:lnTo>
                        <a:lnTo>
                          <a:pt x="190" y="110"/>
                        </a:lnTo>
                        <a:lnTo>
                          <a:pt x="193" y="109"/>
                        </a:lnTo>
                        <a:lnTo>
                          <a:pt x="194" y="107"/>
                        </a:lnTo>
                        <a:lnTo>
                          <a:pt x="191" y="97"/>
                        </a:lnTo>
                        <a:lnTo>
                          <a:pt x="187" y="87"/>
                        </a:lnTo>
                        <a:lnTo>
                          <a:pt x="178" y="71"/>
                        </a:lnTo>
                        <a:lnTo>
                          <a:pt x="166" y="58"/>
                        </a:lnTo>
                        <a:lnTo>
                          <a:pt x="152" y="46"/>
                        </a:lnTo>
                        <a:lnTo>
                          <a:pt x="147" y="38"/>
                        </a:lnTo>
                        <a:lnTo>
                          <a:pt x="144" y="31"/>
                        </a:lnTo>
                        <a:lnTo>
                          <a:pt x="143" y="27"/>
                        </a:lnTo>
                        <a:lnTo>
                          <a:pt x="140" y="23"/>
                        </a:lnTo>
                        <a:lnTo>
                          <a:pt x="137" y="20"/>
                        </a:lnTo>
                        <a:lnTo>
                          <a:pt x="134" y="19"/>
                        </a:lnTo>
                        <a:lnTo>
                          <a:pt x="128" y="18"/>
                        </a:lnTo>
                        <a:lnTo>
                          <a:pt x="121" y="15"/>
                        </a:lnTo>
                        <a:lnTo>
                          <a:pt x="113" y="12"/>
                        </a:lnTo>
                        <a:lnTo>
                          <a:pt x="103" y="11"/>
                        </a:lnTo>
                        <a:lnTo>
                          <a:pt x="84" y="6"/>
                        </a:lnTo>
                        <a:lnTo>
                          <a:pt x="75" y="3"/>
                        </a:lnTo>
                        <a:lnTo>
                          <a:pt x="68" y="2"/>
                        </a:lnTo>
                        <a:lnTo>
                          <a:pt x="62" y="0"/>
                        </a:lnTo>
                        <a:lnTo>
                          <a:pt x="60" y="0"/>
                        </a:lnTo>
                        <a:lnTo>
                          <a:pt x="46" y="2"/>
                        </a:lnTo>
                        <a:lnTo>
                          <a:pt x="32" y="2"/>
                        </a:lnTo>
                        <a:lnTo>
                          <a:pt x="19" y="3"/>
                        </a:lnTo>
                        <a:lnTo>
                          <a:pt x="6" y="8"/>
                        </a:lnTo>
                        <a:lnTo>
                          <a:pt x="1" y="12"/>
                        </a:lnTo>
                        <a:lnTo>
                          <a:pt x="0" y="20"/>
                        </a:lnTo>
                        <a:lnTo>
                          <a:pt x="0" y="30"/>
                        </a:lnTo>
                        <a:lnTo>
                          <a:pt x="0" y="41"/>
                        </a:lnTo>
                        <a:lnTo>
                          <a:pt x="1" y="51"/>
                        </a:lnTo>
                        <a:lnTo>
                          <a:pt x="4" y="61"/>
                        </a:lnTo>
                        <a:lnTo>
                          <a:pt x="6" y="66"/>
                        </a:lnTo>
                        <a:lnTo>
                          <a:pt x="6" y="69"/>
                        </a:lnTo>
                        <a:lnTo>
                          <a:pt x="7" y="70"/>
                        </a:lnTo>
                        <a:lnTo>
                          <a:pt x="7" y="69"/>
                        </a:lnTo>
                        <a:lnTo>
                          <a:pt x="9" y="66"/>
                        </a:lnTo>
                        <a:lnTo>
                          <a:pt x="9" y="62"/>
                        </a:lnTo>
                        <a:lnTo>
                          <a:pt x="10" y="54"/>
                        </a:lnTo>
                        <a:lnTo>
                          <a:pt x="12" y="46"/>
                        </a:lnTo>
                        <a:close/>
                      </a:path>
                    </a:pathLst>
                  </a:custGeom>
                  <a:solidFill>
                    <a:srgbClr val="000000"/>
                  </a:solidFill>
                  <a:ln w="9525">
                    <a:noFill/>
                    <a:round/>
                    <a:headEnd/>
                    <a:tailEnd/>
                  </a:ln>
                </p:spPr>
                <p:txBody>
                  <a:bodyPr/>
                  <a:lstStyle/>
                  <a:p>
                    <a:endParaRPr lang="en-US" sz="1350" dirty="0"/>
                  </a:p>
                </p:txBody>
              </p:sp>
              <p:pic>
                <p:nvPicPr>
                  <p:cNvPr id="300" name="Picture 250"/>
                  <p:cNvPicPr>
                    <a:picLocks noChangeAspect="1" noChangeArrowheads="1"/>
                  </p:cNvPicPr>
                  <p:nvPr/>
                </p:nvPicPr>
                <p:blipFill>
                  <a:blip r:embed="rId4" cstate="screen"/>
                  <a:srcRect/>
                  <a:stretch>
                    <a:fillRect/>
                  </a:stretch>
                </p:blipFill>
                <p:spPr bwMode="auto">
                  <a:xfrm>
                    <a:off x="3406" y="2672"/>
                    <a:ext cx="99" cy="85"/>
                  </a:xfrm>
                  <a:prstGeom prst="rect">
                    <a:avLst/>
                  </a:prstGeom>
                  <a:noFill/>
                  <a:ln w="9525">
                    <a:noFill/>
                    <a:miter lim="800000"/>
                    <a:headEnd/>
                    <a:tailEnd/>
                  </a:ln>
                </p:spPr>
              </p:pic>
            </p:grpSp>
            <p:sp>
              <p:nvSpPr>
                <p:cNvPr id="296" name="Freeform 251"/>
                <p:cNvSpPr>
                  <a:spLocks/>
                </p:cNvSpPr>
                <p:nvPr/>
              </p:nvSpPr>
              <p:spPr bwMode="auto">
                <a:xfrm>
                  <a:off x="3406" y="2672"/>
                  <a:ext cx="98" cy="83"/>
                </a:xfrm>
                <a:custGeom>
                  <a:avLst/>
                  <a:gdLst>
                    <a:gd name="T0" fmla="*/ 12 w 194"/>
                    <a:gd name="T1" fmla="*/ 59 h 168"/>
                    <a:gd name="T2" fmla="*/ 12 w 194"/>
                    <a:gd name="T3" fmla="*/ 105 h 168"/>
                    <a:gd name="T4" fmla="*/ 18 w 194"/>
                    <a:gd name="T5" fmla="*/ 133 h 168"/>
                    <a:gd name="T6" fmla="*/ 35 w 194"/>
                    <a:gd name="T7" fmla="*/ 153 h 168"/>
                    <a:gd name="T8" fmla="*/ 50 w 194"/>
                    <a:gd name="T9" fmla="*/ 160 h 168"/>
                    <a:gd name="T10" fmla="*/ 72 w 194"/>
                    <a:gd name="T11" fmla="*/ 165 h 168"/>
                    <a:gd name="T12" fmla="*/ 82 w 194"/>
                    <a:gd name="T13" fmla="*/ 168 h 168"/>
                    <a:gd name="T14" fmla="*/ 99 w 194"/>
                    <a:gd name="T15" fmla="*/ 166 h 168"/>
                    <a:gd name="T16" fmla="*/ 119 w 194"/>
                    <a:gd name="T17" fmla="*/ 165 h 168"/>
                    <a:gd name="T18" fmla="*/ 131 w 194"/>
                    <a:gd name="T19" fmla="*/ 164 h 168"/>
                    <a:gd name="T20" fmla="*/ 137 w 194"/>
                    <a:gd name="T21" fmla="*/ 164 h 168"/>
                    <a:gd name="T22" fmla="*/ 141 w 194"/>
                    <a:gd name="T23" fmla="*/ 158 h 168"/>
                    <a:gd name="T24" fmla="*/ 146 w 194"/>
                    <a:gd name="T25" fmla="*/ 150 h 168"/>
                    <a:gd name="T26" fmla="*/ 158 w 194"/>
                    <a:gd name="T27" fmla="*/ 138 h 168"/>
                    <a:gd name="T28" fmla="*/ 181 w 194"/>
                    <a:gd name="T29" fmla="*/ 118 h 168"/>
                    <a:gd name="T30" fmla="*/ 193 w 194"/>
                    <a:gd name="T31" fmla="*/ 109 h 168"/>
                    <a:gd name="T32" fmla="*/ 191 w 194"/>
                    <a:gd name="T33" fmla="*/ 97 h 168"/>
                    <a:gd name="T34" fmla="*/ 178 w 194"/>
                    <a:gd name="T35" fmla="*/ 71 h 168"/>
                    <a:gd name="T36" fmla="*/ 152 w 194"/>
                    <a:gd name="T37" fmla="*/ 46 h 168"/>
                    <a:gd name="T38" fmla="*/ 144 w 194"/>
                    <a:gd name="T39" fmla="*/ 31 h 168"/>
                    <a:gd name="T40" fmla="*/ 140 w 194"/>
                    <a:gd name="T41" fmla="*/ 23 h 168"/>
                    <a:gd name="T42" fmla="*/ 134 w 194"/>
                    <a:gd name="T43" fmla="*/ 19 h 168"/>
                    <a:gd name="T44" fmla="*/ 121 w 194"/>
                    <a:gd name="T45" fmla="*/ 15 h 168"/>
                    <a:gd name="T46" fmla="*/ 103 w 194"/>
                    <a:gd name="T47" fmla="*/ 11 h 168"/>
                    <a:gd name="T48" fmla="*/ 75 w 194"/>
                    <a:gd name="T49" fmla="*/ 3 h 168"/>
                    <a:gd name="T50" fmla="*/ 62 w 194"/>
                    <a:gd name="T51" fmla="*/ 0 h 168"/>
                    <a:gd name="T52" fmla="*/ 46 w 194"/>
                    <a:gd name="T53" fmla="*/ 2 h 168"/>
                    <a:gd name="T54" fmla="*/ 19 w 194"/>
                    <a:gd name="T55" fmla="*/ 3 h 168"/>
                    <a:gd name="T56" fmla="*/ 1 w 194"/>
                    <a:gd name="T57" fmla="*/ 12 h 168"/>
                    <a:gd name="T58" fmla="*/ 0 w 194"/>
                    <a:gd name="T59" fmla="*/ 30 h 168"/>
                    <a:gd name="T60" fmla="*/ 1 w 194"/>
                    <a:gd name="T61" fmla="*/ 51 h 168"/>
                    <a:gd name="T62" fmla="*/ 6 w 194"/>
                    <a:gd name="T63" fmla="*/ 66 h 168"/>
                    <a:gd name="T64" fmla="*/ 7 w 194"/>
                    <a:gd name="T65" fmla="*/ 70 h 168"/>
                    <a:gd name="T66" fmla="*/ 9 w 194"/>
                    <a:gd name="T67" fmla="*/ 66 h 168"/>
                    <a:gd name="T68" fmla="*/ 10 w 194"/>
                    <a:gd name="T69" fmla="*/ 54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4"/>
                    <a:gd name="T106" fmla="*/ 0 h 168"/>
                    <a:gd name="T107" fmla="*/ 194 w 194"/>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4" h="168">
                      <a:moveTo>
                        <a:pt x="12" y="46"/>
                      </a:moveTo>
                      <a:lnTo>
                        <a:pt x="12" y="59"/>
                      </a:lnTo>
                      <a:lnTo>
                        <a:pt x="12" y="74"/>
                      </a:lnTo>
                      <a:lnTo>
                        <a:pt x="12" y="105"/>
                      </a:lnTo>
                      <a:lnTo>
                        <a:pt x="15" y="120"/>
                      </a:lnTo>
                      <a:lnTo>
                        <a:pt x="18" y="133"/>
                      </a:lnTo>
                      <a:lnTo>
                        <a:pt x="25" y="145"/>
                      </a:lnTo>
                      <a:lnTo>
                        <a:pt x="35" y="153"/>
                      </a:lnTo>
                      <a:lnTo>
                        <a:pt x="43" y="157"/>
                      </a:lnTo>
                      <a:lnTo>
                        <a:pt x="50" y="160"/>
                      </a:lnTo>
                      <a:lnTo>
                        <a:pt x="66" y="164"/>
                      </a:lnTo>
                      <a:lnTo>
                        <a:pt x="72" y="165"/>
                      </a:lnTo>
                      <a:lnTo>
                        <a:pt x="78" y="166"/>
                      </a:lnTo>
                      <a:lnTo>
                        <a:pt x="82" y="168"/>
                      </a:lnTo>
                      <a:lnTo>
                        <a:pt x="84" y="168"/>
                      </a:lnTo>
                      <a:lnTo>
                        <a:pt x="99" y="166"/>
                      </a:lnTo>
                      <a:lnTo>
                        <a:pt x="110" y="165"/>
                      </a:lnTo>
                      <a:lnTo>
                        <a:pt x="119" y="165"/>
                      </a:lnTo>
                      <a:lnTo>
                        <a:pt x="125" y="164"/>
                      </a:lnTo>
                      <a:lnTo>
                        <a:pt x="131" y="164"/>
                      </a:lnTo>
                      <a:lnTo>
                        <a:pt x="134" y="164"/>
                      </a:lnTo>
                      <a:lnTo>
                        <a:pt x="137" y="164"/>
                      </a:lnTo>
                      <a:lnTo>
                        <a:pt x="138" y="162"/>
                      </a:lnTo>
                      <a:lnTo>
                        <a:pt x="141" y="158"/>
                      </a:lnTo>
                      <a:lnTo>
                        <a:pt x="143" y="156"/>
                      </a:lnTo>
                      <a:lnTo>
                        <a:pt x="146" y="150"/>
                      </a:lnTo>
                      <a:lnTo>
                        <a:pt x="150" y="145"/>
                      </a:lnTo>
                      <a:lnTo>
                        <a:pt x="158" y="138"/>
                      </a:lnTo>
                      <a:lnTo>
                        <a:pt x="168" y="129"/>
                      </a:lnTo>
                      <a:lnTo>
                        <a:pt x="181" y="118"/>
                      </a:lnTo>
                      <a:lnTo>
                        <a:pt x="190" y="110"/>
                      </a:lnTo>
                      <a:lnTo>
                        <a:pt x="193" y="109"/>
                      </a:lnTo>
                      <a:lnTo>
                        <a:pt x="194" y="107"/>
                      </a:lnTo>
                      <a:lnTo>
                        <a:pt x="191" y="97"/>
                      </a:lnTo>
                      <a:lnTo>
                        <a:pt x="187" y="87"/>
                      </a:lnTo>
                      <a:lnTo>
                        <a:pt x="178" y="71"/>
                      </a:lnTo>
                      <a:lnTo>
                        <a:pt x="166" y="58"/>
                      </a:lnTo>
                      <a:lnTo>
                        <a:pt x="152" y="46"/>
                      </a:lnTo>
                      <a:lnTo>
                        <a:pt x="147" y="38"/>
                      </a:lnTo>
                      <a:lnTo>
                        <a:pt x="144" y="31"/>
                      </a:lnTo>
                      <a:lnTo>
                        <a:pt x="143" y="27"/>
                      </a:lnTo>
                      <a:lnTo>
                        <a:pt x="140" y="23"/>
                      </a:lnTo>
                      <a:lnTo>
                        <a:pt x="137" y="20"/>
                      </a:lnTo>
                      <a:lnTo>
                        <a:pt x="134" y="19"/>
                      </a:lnTo>
                      <a:lnTo>
                        <a:pt x="128" y="18"/>
                      </a:lnTo>
                      <a:lnTo>
                        <a:pt x="121" y="15"/>
                      </a:lnTo>
                      <a:lnTo>
                        <a:pt x="113" y="12"/>
                      </a:lnTo>
                      <a:lnTo>
                        <a:pt x="103" y="11"/>
                      </a:lnTo>
                      <a:lnTo>
                        <a:pt x="84" y="6"/>
                      </a:lnTo>
                      <a:lnTo>
                        <a:pt x="75" y="3"/>
                      </a:lnTo>
                      <a:lnTo>
                        <a:pt x="68" y="2"/>
                      </a:lnTo>
                      <a:lnTo>
                        <a:pt x="62" y="0"/>
                      </a:lnTo>
                      <a:lnTo>
                        <a:pt x="60" y="0"/>
                      </a:lnTo>
                      <a:lnTo>
                        <a:pt x="46" y="2"/>
                      </a:lnTo>
                      <a:lnTo>
                        <a:pt x="32" y="2"/>
                      </a:lnTo>
                      <a:lnTo>
                        <a:pt x="19" y="3"/>
                      </a:lnTo>
                      <a:lnTo>
                        <a:pt x="6" y="8"/>
                      </a:lnTo>
                      <a:lnTo>
                        <a:pt x="1" y="12"/>
                      </a:lnTo>
                      <a:lnTo>
                        <a:pt x="0" y="20"/>
                      </a:lnTo>
                      <a:lnTo>
                        <a:pt x="0" y="30"/>
                      </a:lnTo>
                      <a:lnTo>
                        <a:pt x="0" y="41"/>
                      </a:lnTo>
                      <a:lnTo>
                        <a:pt x="1" y="51"/>
                      </a:lnTo>
                      <a:lnTo>
                        <a:pt x="4" y="61"/>
                      </a:lnTo>
                      <a:lnTo>
                        <a:pt x="6" y="66"/>
                      </a:lnTo>
                      <a:lnTo>
                        <a:pt x="6" y="69"/>
                      </a:lnTo>
                      <a:lnTo>
                        <a:pt x="7" y="70"/>
                      </a:lnTo>
                      <a:lnTo>
                        <a:pt x="7" y="69"/>
                      </a:lnTo>
                      <a:lnTo>
                        <a:pt x="9" y="66"/>
                      </a:lnTo>
                      <a:lnTo>
                        <a:pt x="9" y="62"/>
                      </a:lnTo>
                      <a:lnTo>
                        <a:pt x="10" y="54"/>
                      </a:lnTo>
                      <a:lnTo>
                        <a:pt x="12" y="46"/>
                      </a:lnTo>
                      <a:close/>
                    </a:path>
                  </a:pathLst>
                </a:custGeom>
                <a:noFill/>
                <a:ln w="6350">
                  <a:solidFill>
                    <a:srgbClr val="000000"/>
                  </a:solidFill>
                  <a:prstDash val="solid"/>
                  <a:round/>
                  <a:headEnd/>
                  <a:tailEnd/>
                </a:ln>
              </p:spPr>
              <p:txBody>
                <a:bodyPr/>
                <a:lstStyle/>
                <a:p>
                  <a:endParaRPr lang="en-US" sz="1350" dirty="0"/>
                </a:p>
              </p:txBody>
            </p:sp>
          </p:grpSp>
          <p:grpSp>
            <p:nvGrpSpPr>
              <p:cNvPr id="70" name="Group 252"/>
              <p:cNvGrpSpPr>
                <a:grpSpLocks/>
              </p:cNvGrpSpPr>
              <p:nvPr/>
            </p:nvGrpSpPr>
            <p:grpSpPr bwMode="auto">
              <a:xfrm>
                <a:off x="3615" y="2871"/>
                <a:ext cx="36" cy="57"/>
                <a:chOff x="3615" y="2871"/>
                <a:chExt cx="36" cy="57"/>
              </a:xfrm>
            </p:grpSpPr>
            <p:grpSp>
              <p:nvGrpSpPr>
                <p:cNvPr id="289" name="Group 253"/>
                <p:cNvGrpSpPr>
                  <a:grpSpLocks/>
                </p:cNvGrpSpPr>
                <p:nvPr/>
              </p:nvGrpSpPr>
              <p:grpSpPr bwMode="auto">
                <a:xfrm>
                  <a:off x="3615" y="2871"/>
                  <a:ext cx="36" cy="57"/>
                  <a:chOff x="3615" y="2871"/>
                  <a:chExt cx="36" cy="57"/>
                </a:xfrm>
              </p:grpSpPr>
              <p:pic>
                <p:nvPicPr>
                  <p:cNvPr id="291" name="Picture 254"/>
                  <p:cNvPicPr>
                    <a:picLocks noChangeAspect="1" noChangeArrowheads="1"/>
                  </p:cNvPicPr>
                  <p:nvPr/>
                </p:nvPicPr>
                <p:blipFill>
                  <a:blip r:embed="rId5" cstate="screen"/>
                  <a:srcRect/>
                  <a:stretch>
                    <a:fillRect/>
                  </a:stretch>
                </p:blipFill>
                <p:spPr bwMode="auto">
                  <a:xfrm>
                    <a:off x="3615" y="2871"/>
                    <a:ext cx="36" cy="57"/>
                  </a:xfrm>
                  <a:prstGeom prst="rect">
                    <a:avLst/>
                  </a:prstGeom>
                  <a:noFill/>
                  <a:ln w="9525">
                    <a:noFill/>
                    <a:miter lim="800000"/>
                    <a:headEnd/>
                    <a:tailEnd/>
                  </a:ln>
                </p:spPr>
              </p:pic>
              <p:sp>
                <p:nvSpPr>
                  <p:cNvPr id="292" name="Freeform 255"/>
                  <p:cNvSpPr>
                    <a:spLocks/>
                  </p:cNvSpPr>
                  <p:nvPr/>
                </p:nvSpPr>
                <p:spPr bwMode="auto">
                  <a:xfrm>
                    <a:off x="3616" y="2873"/>
                    <a:ext cx="33" cy="54"/>
                  </a:xfrm>
                  <a:custGeom>
                    <a:avLst/>
                    <a:gdLst>
                      <a:gd name="T0" fmla="*/ 0 w 68"/>
                      <a:gd name="T1" fmla="*/ 20 h 108"/>
                      <a:gd name="T2" fmla="*/ 2 w 68"/>
                      <a:gd name="T3" fmla="*/ 27 h 108"/>
                      <a:gd name="T4" fmla="*/ 3 w 68"/>
                      <a:gd name="T5" fmla="*/ 38 h 108"/>
                      <a:gd name="T6" fmla="*/ 5 w 68"/>
                      <a:gd name="T7" fmla="*/ 50 h 108"/>
                      <a:gd name="T8" fmla="*/ 6 w 68"/>
                      <a:gd name="T9" fmla="*/ 63 h 108"/>
                      <a:gd name="T10" fmla="*/ 9 w 68"/>
                      <a:gd name="T11" fmla="*/ 76 h 108"/>
                      <a:gd name="T12" fmla="*/ 11 w 68"/>
                      <a:gd name="T13" fmla="*/ 88 h 108"/>
                      <a:gd name="T14" fmla="*/ 13 w 68"/>
                      <a:gd name="T15" fmla="*/ 98 h 108"/>
                      <a:gd name="T16" fmla="*/ 13 w 68"/>
                      <a:gd name="T17" fmla="*/ 100 h 108"/>
                      <a:gd name="T18" fmla="*/ 15 w 68"/>
                      <a:gd name="T19" fmla="*/ 102 h 108"/>
                      <a:gd name="T20" fmla="*/ 18 w 68"/>
                      <a:gd name="T21" fmla="*/ 106 h 108"/>
                      <a:gd name="T22" fmla="*/ 22 w 68"/>
                      <a:gd name="T23" fmla="*/ 107 h 108"/>
                      <a:gd name="T24" fmla="*/ 27 w 68"/>
                      <a:gd name="T25" fmla="*/ 107 h 108"/>
                      <a:gd name="T26" fmla="*/ 30 w 68"/>
                      <a:gd name="T27" fmla="*/ 108 h 108"/>
                      <a:gd name="T28" fmla="*/ 37 w 68"/>
                      <a:gd name="T29" fmla="*/ 107 h 108"/>
                      <a:gd name="T30" fmla="*/ 46 w 68"/>
                      <a:gd name="T31" fmla="*/ 107 h 108"/>
                      <a:gd name="T32" fmla="*/ 53 w 68"/>
                      <a:gd name="T33" fmla="*/ 106 h 108"/>
                      <a:gd name="T34" fmla="*/ 58 w 68"/>
                      <a:gd name="T35" fmla="*/ 104 h 108"/>
                      <a:gd name="T36" fmla="*/ 61 w 68"/>
                      <a:gd name="T37" fmla="*/ 102 h 108"/>
                      <a:gd name="T38" fmla="*/ 62 w 68"/>
                      <a:gd name="T39" fmla="*/ 98 h 108"/>
                      <a:gd name="T40" fmla="*/ 65 w 68"/>
                      <a:gd name="T41" fmla="*/ 94 h 108"/>
                      <a:gd name="T42" fmla="*/ 66 w 68"/>
                      <a:gd name="T43" fmla="*/ 82 h 108"/>
                      <a:gd name="T44" fmla="*/ 68 w 68"/>
                      <a:gd name="T45" fmla="*/ 76 h 108"/>
                      <a:gd name="T46" fmla="*/ 68 w 68"/>
                      <a:gd name="T47" fmla="*/ 71 h 108"/>
                      <a:gd name="T48" fmla="*/ 68 w 68"/>
                      <a:gd name="T49" fmla="*/ 68 h 108"/>
                      <a:gd name="T50" fmla="*/ 68 w 68"/>
                      <a:gd name="T51" fmla="*/ 67 h 108"/>
                      <a:gd name="T52" fmla="*/ 66 w 68"/>
                      <a:gd name="T53" fmla="*/ 52 h 108"/>
                      <a:gd name="T54" fmla="*/ 64 w 68"/>
                      <a:gd name="T55" fmla="*/ 38 h 108"/>
                      <a:gd name="T56" fmla="*/ 61 w 68"/>
                      <a:gd name="T57" fmla="*/ 27 h 108"/>
                      <a:gd name="T58" fmla="*/ 55 w 68"/>
                      <a:gd name="T59" fmla="*/ 16 h 108"/>
                      <a:gd name="T60" fmla="*/ 53 w 68"/>
                      <a:gd name="T61" fmla="*/ 11 h 108"/>
                      <a:gd name="T62" fmla="*/ 50 w 68"/>
                      <a:gd name="T63" fmla="*/ 7 h 108"/>
                      <a:gd name="T64" fmla="*/ 49 w 68"/>
                      <a:gd name="T65" fmla="*/ 4 h 108"/>
                      <a:gd name="T66" fmla="*/ 49 w 68"/>
                      <a:gd name="T67" fmla="*/ 3 h 108"/>
                      <a:gd name="T68" fmla="*/ 33 w 68"/>
                      <a:gd name="T69" fmla="*/ 4 h 108"/>
                      <a:gd name="T70" fmla="*/ 19 w 68"/>
                      <a:gd name="T71" fmla="*/ 3 h 108"/>
                      <a:gd name="T72" fmla="*/ 11 w 68"/>
                      <a:gd name="T73" fmla="*/ 1 h 108"/>
                      <a:gd name="T74" fmla="*/ 5 w 68"/>
                      <a:gd name="T75" fmla="*/ 0 h 108"/>
                      <a:gd name="T76" fmla="*/ 2 w 68"/>
                      <a:gd name="T77" fmla="*/ 0 h 108"/>
                      <a:gd name="T78" fmla="*/ 0 w 68"/>
                      <a:gd name="T79" fmla="*/ 3 h 108"/>
                      <a:gd name="T80" fmla="*/ 0 w 68"/>
                      <a:gd name="T81" fmla="*/ 9 h 108"/>
                      <a:gd name="T82" fmla="*/ 0 w 68"/>
                      <a:gd name="T83" fmla="*/ 13 h 108"/>
                      <a:gd name="T84" fmla="*/ 0 w 68"/>
                      <a:gd name="T85" fmla="*/ 20 h 1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8"/>
                      <a:gd name="T131" fmla="*/ 68 w 68"/>
                      <a:gd name="T132" fmla="*/ 108 h 1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8">
                        <a:moveTo>
                          <a:pt x="0" y="20"/>
                        </a:moveTo>
                        <a:lnTo>
                          <a:pt x="2" y="27"/>
                        </a:lnTo>
                        <a:lnTo>
                          <a:pt x="3" y="38"/>
                        </a:lnTo>
                        <a:lnTo>
                          <a:pt x="5" y="50"/>
                        </a:lnTo>
                        <a:lnTo>
                          <a:pt x="6" y="63"/>
                        </a:lnTo>
                        <a:lnTo>
                          <a:pt x="9" y="76"/>
                        </a:lnTo>
                        <a:lnTo>
                          <a:pt x="11" y="88"/>
                        </a:lnTo>
                        <a:lnTo>
                          <a:pt x="13" y="98"/>
                        </a:lnTo>
                        <a:lnTo>
                          <a:pt x="13" y="100"/>
                        </a:lnTo>
                        <a:lnTo>
                          <a:pt x="15" y="102"/>
                        </a:lnTo>
                        <a:lnTo>
                          <a:pt x="18" y="106"/>
                        </a:lnTo>
                        <a:lnTo>
                          <a:pt x="22" y="107"/>
                        </a:lnTo>
                        <a:lnTo>
                          <a:pt x="27" y="107"/>
                        </a:lnTo>
                        <a:lnTo>
                          <a:pt x="30" y="108"/>
                        </a:lnTo>
                        <a:lnTo>
                          <a:pt x="37" y="107"/>
                        </a:lnTo>
                        <a:lnTo>
                          <a:pt x="46" y="107"/>
                        </a:lnTo>
                        <a:lnTo>
                          <a:pt x="53" y="106"/>
                        </a:lnTo>
                        <a:lnTo>
                          <a:pt x="58" y="104"/>
                        </a:lnTo>
                        <a:lnTo>
                          <a:pt x="61" y="102"/>
                        </a:lnTo>
                        <a:lnTo>
                          <a:pt x="62" y="98"/>
                        </a:lnTo>
                        <a:lnTo>
                          <a:pt x="65" y="94"/>
                        </a:lnTo>
                        <a:lnTo>
                          <a:pt x="66" y="82"/>
                        </a:lnTo>
                        <a:lnTo>
                          <a:pt x="68" y="76"/>
                        </a:lnTo>
                        <a:lnTo>
                          <a:pt x="68" y="71"/>
                        </a:lnTo>
                        <a:lnTo>
                          <a:pt x="68" y="68"/>
                        </a:lnTo>
                        <a:lnTo>
                          <a:pt x="68" y="67"/>
                        </a:lnTo>
                        <a:lnTo>
                          <a:pt x="66" y="52"/>
                        </a:lnTo>
                        <a:lnTo>
                          <a:pt x="64" y="38"/>
                        </a:lnTo>
                        <a:lnTo>
                          <a:pt x="61" y="27"/>
                        </a:lnTo>
                        <a:lnTo>
                          <a:pt x="55" y="16"/>
                        </a:lnTo>
                        <a:lnTo>
                          <a:pt x="53" y="11"/>
                        </a:lnTo>
                        <a:lnTo>
                          <a:pt x="50" y="7"/>
                        </a:lnTo>
                        <a:lnTo>
                          <a:pt x="49" y="4"/>
                        </a:lnTo>
                        <a:lnTo>
                          <a:pt x="49" y="3"/>
                        </a:lnTo>
                        <a:lnTo>
                          <a:pt x="33" y="4"/>
                        </a:lnTo>
                        <a:lnTo>
                          <a:pt x="19" y="3"/>
                        </a:lnTo>
                        <a:lnTo>
                          <a:pt x="11" y="1"/>
                        </a:lnTo>
                        <a:lnTo>
                          <a:pt x="5" y="0"/>
                        </a:lnTo>
                        <a:lnTo>
                          <a:pt x="2" y="0"/>
                        </a:lnTo>
                        <a:lnTo>
                          <a:pt x="0" y="3"/>
                        </a:lnTo>
                        <a:lnTo>
                          <a:pt x="0" y="9"/>
                        </a:lnTo>
                        <a:lnTo>
                          <a:pt x="0" y="13"/>
                        </a:lnTo>
                        <a:lnTo>
                          <a:pt x="0" y="20"/>
                        </a:lnTo>
                        <a:close/>
                      </a:path>
                    </a:pathLst>
                  </a:custGeom>
                  <a:noFill/>
                  <a:ln w="0">
                    <a:solidFill>
                      <a:srgbClr val="FFFFFF"/>
                    </a:solidFill>
                    <a:prstDash val="solid"/>
                    <a:round/>
                    <a:headEnd/>
                    <a:tailEnd/>
                  </a:ln>
                </p:spPr>
                <p:txBody>
                  <a:bodyPr/>
                  <a:lstStyle/>
                  <a:p>
                    <a:endParaRPr lang="en-US" sz="1350" dirty="0"/>
                  </a:p>
                </p:txBody>
              </p:sp>
              <p:sp>
                <p:nvSpPr>
                  <p:cNvPr id="293" name="Freeform 256"/>
                  <p:cNvSpPr>
                    <a:spLocks/>
                  </p:cNvSpPr>
                  <p:nvPr/>
                </p:nvSpPr>
                <p:spPr bwMode="auto">
                  <a:xfrm>
                    <a:off x="3616" y="2873"/>
                    <a:ext cx="33" cy="54"/>
                  </a:xfrm>
                  <a:custGeom>
                    <a:avLst/>
                    <a:gdLst>
                      <a:gd name="T0" fmla="*/ 0 w 68"/>
                      <a:gd name="T1" fmla="*/ 20 h 108"/>
                      <a:gd name="T2" fmla="*/ 2 w 68"/>
                      <a:gd name="T3" fmla="*/ 27 h 108"/>
                      <a:gd name="T4" fmla="*/ 3 w 68"/>
                      <a:gd name="T5" fmla="*/ 38 h 108"/>
                      <a:gd name="T6" fmla="*/ 5 w 68"/>
                      <a:gd name="T7" fmla="*/ 50 h 108"/>
                      <a:gd name="T8" fmla="*/ 6 w 68"/>
                      <a:gd name="T9" fmla="*/ 63 h 108"/>
                      <a:gd name="T10" fmla="*/ 9 w 68"/>
                      <a:gd name="T11" fmla="*/ 76 h 108"/>
                      <a:gd name="T12" fmla="*/ 11 w 68"/>
                      <a:gd name="T13" fmla="*/ 88 h 108"/>
                      <a:gd name="T14" fmla="*/ 13 w 68"/>
                      <a:gd name="T15" fmla="*/ 98 h 108"/>
                      <a:gd name="T16" fmla="*/ 13 w 68"/>
                      <a:gd name="T17" fmla="*/ 100 h 108"/>
                      <a:gd name="T18" fmla="*/ 15 w 68"/>
                      <a:gd name="T19" fmla="*/ 102 h 108"/>
                      <a:gd name="T20" fmla="*/ 18 w 68"/>
                      <a:gd name="T21" fmla="*/ 106 h 108"/>
                      <a:gd name="T22" fmla="*/ 22 w 68"/>
                      <a:gd name="T23" fmla="*/ 107 h 108"/>
                      <a:gd name="T24" fmla="*/ 27 w 68"/>
                      <a:gd name="T25" fmla="*/ 107 h 108"/>
                      <a:gd name="T26" fmla="*/ 30 w 68"/>
                      <a:gd name="T27" fmla="*/ 108 h 108"/>
                      <a:gd name="T28" fmla="*/ 37 w 68"/>
                      <a:gd name="T29" fmla="*/ 107 h 108"/>
                      <a:gd name="T30" fmla="*/ 46 w 68"/>
                      <a:gd name="T31" fmla="*/ 107 h 108"/>
                      <a:gd name="T32" fmla="*/ 53 w 68"/>
                      <a:gd name="T33" fmla="*/ 106 h 108"/>
                      <a:gd name="T34" fmla="*/ 58 w 68"/>
                      <a:gd name="T35" fmla="*/ 104 h 108"/>
                      <a:gd name="T36" fmla="*/ 61 w 68"/>
                      <a:gd name="T37" fmla="*/ 102 h 108"/>
                      <a:gd name="T38" fmla="*/ 62 w 68"/>
                      <a:gd name="T39" fmla="*/ 98 h 108"/>
                      <a:gd name="T40" fmla="*/ 65 w 68"/>
                      <a:gd name="T41" fmla="*/ 94 h 108"/>
                      <a:gd name="T42" fmla="*/ 66 w 68"/>
                      <a:gd name="T43" fmla="*/ 82 h 108"/>
                      <a:gd name="T44" fmla="*/ 68 w 68"/>
                      <a:gd name="T45" fmla="*/ 76 h 108"/>
                      <a:gd name="T46" fmla="*/ 68 w 68"/>
                      <a:gd name="T47" fmla="*/ 71 h 108"/>
                      <a:gd name="T48" fmla="*/ 68 w 68"/>
                      <a:gd name="T49" fmla="*/ 68 h 108"/>
                      <a:gd name="T50" fmla="*/ 68 w 68"/>
                      <a:gd name="T51" fmla="*/ 67 h 108"/>
                      <a:gd name="T52" fmla="*/ 66 w 68"/>
                      <a:gd name="T53" fmla="*/ 52 h 108"/>
                      <a:gd name="T54" fmla="*/ 64 w 68"/>
                      <a:gd name="T55" fmla="*/ 38 h 108"/>
                      <a:gd name="T56" fmla="*/ 61 w 68"/>
                      <a:gd name="T57" fmla="*/ 27 h 108"/>
                      <a:gd name="T58" fmla="*/ 55 w 68"/>
                      <a:gd name="T59" fmla="*/ 16 h 108"/>
                      <a:gd name="T60" fmla="*/ 53 w 68"/>
                      <a:gd name="T61" fmla="*/ 11 h 108"/>
                      <a:gd name="T62" fmla="*/ 50 w 68"/>
                      <a:gd name="T63" fmla="*/ 7 h 108"/>
                      <a:gd name="T64" fmla="*/ 49 w 68"/>
                      <a:gd name="T65" fmla="*/ 4 h 108"/>
                      <a:gd name="T66" fmla="*/ 49 w 68"/>
                      <a:gd name="T67" fmla="*/ 3 h 108"/>
                      <a:gd name="T68" fmla="*/ 33 w 68"/>
                      <a:gd name="T69" fmla="*/ 4 h 108"/>
                      <a:gd name="T70" fmla="*/ 19 w 68"/>
                      <a:gd name="T71" fmla="*/ 3 h 108"/>
                      <a:gd name="T72" fmla="*/ 11 w 68"/>
                      <a:gd name="T73" fmla="*/ 1 h 108"/>
                      <a:gd name="T74" fmla="*/ 5 w 68"/>
                      <a:gd name="T75" fmla="*/ 0 h 108"/>
                      <a:gd name="T76" fmla="*/ 2 w 68"/>
                      <a:gd name="T77" fmla="*/ 0 h 108"/>
                      <a:gd name="T78" fmla="*/ 0 w 68"/>
                      <a:gd name="T79" fmla="*/ 3 h 108"/>
                      <a:gd name="T80" fmla="*/ 0 w 68"/>
                      <a:gd name="T81" fmla="*/ 9 h 108"/>
                      <a:gd name="T82" fmla="*/ 0 w 68"/>
                      <a:gd name="T83" fmla="*/ 13 h 108"/>
                      <a:gd name="T84" fmla="*/ 0 w 68"/>
                      <a:gd name="T85" fmla="*/ 20 h 1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8"/>
                      <a:gd name="T131" fmla="*/ 68 w 68"/>
                      <a:gd name="T132" fmla="*/ 108 h 1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8">
                        <a:moveTo>
                          <a:pt x="0" y="20"/>
                        </a:moveTo>
                        <a:lnTo>
                          <a:pt x="2" y="27"/>
                        </a:lnTo>
                        <a:lnTo>
                          <a:pt x="3" y="38"/>
                        </a:lnTo>
                        <a:lnTo>
                          <a:pt x="5" y="50"/>
                        </a:lnTo>
                        <a:lnTo>
                          <a:pt x="6" y="63"/>
                        </a:lnTo>
                        <a:lnTo>
                          <a:pt x="9" y="76"/>
                        </a:lnTo>
                        <a:lnTo>
                          <a:pt x="11" y="88"/>
                        </a:lnTo>
                        <a:lnTo>
                          <a:pt x="13" y="98"/>
                        </a:lnTo>
                        <a:lnTo>
                          <a:pt x="13" y="100"/>
                        </a:lnTo>
                        <a:lnTo>
                          <a:pt x="15" y="102"/>
                        </a:lnTo>
                        <a:lnTo>
                          <a:pt x="18" y="106"/>
                        </a:lnTo>
                        <a:lnTo>
                          <a:pt x="22" y="107"/>
                        </a:lnTo>
                        <a:lnTo>
                          <a:pt x="27" y="107"/>
                        </a:lnTo>
                        <a:lnTo>
                          <a:pt x="30" y="108"/>
                        </a:lnTo>
                        <a:lnTo>
                          <a:pt x="37" y="107"/>
                        </a:lnTo>
                        <a:lnTo>
                          <a:pt x="46" y="107"/>
                        </a:lnTo>
                        <a:lnTo>
                          <a:pt x="53" y="106"/>
                        </a:lnTo>
                        <a:lnTo>
                          <a:pt x="58" y="104"/>
                        </a:lnTo>
                        <a:lnTo>
                          <a:pt x="61" y="102"/>
                        </a:lnTo>
                        <a:lnTo>
                          <a:pt x="62" y="98"/>
                        </a:lnTo>
                        <a:lnTo>
                          <a:pt x="65" y="94"/>
                        </a:lnTo>
                        <a:lnTo>
                          <a:pt x="66" y="82"/>
                        </a:lnTo>
                        <a:lnTo>
                          <a:pt x="68" y="76"/>
                        </a:lnTo>
                        <a:lnTo>
                          <a:pt x="68" y="71"/>
                        </a:lnTo>
                        <a:lnTo>
                          <a:pt x="68" y="68"/>
                        </a:lnTo>
                        <a:lnTo>
                          <a:pt x="68" y="67"/>
                        </a:lnTo>
                        <a:lnTo>
                          <a:pt x="66" y="52"/>
                        </a:lnTo>
                        <a:lnTo>
                          <a:pt x="64" y="38"/>
                        </a:lnTo>
                        <a:lnTo>
                          <a:pt x="61" y="27"/>
                        </a:lnTo>
                        <a:lnTo>
                          <a:pt x="55" y="16"/>
                        </a:lnTo>
                        <a:lnTo>
                          <a:pt x="53" y="11"/>
                        </a:lnTo>
                        <a:lnTo>
                          <a:pt x="50" y="7"/>
                        </a:lnTo>
                        <a:lnTo>
                          <a:pt x="49" y="4"/>
                        </a:lnTo>
                        <a:lnTo>
                          <a:pt x="49" y="3"/>
                        </a:lnTo>
                        <a:lnTo>
                          <a:pt x="33" y="4"/>
                        </a:lnTo>
                        <a:lnTo>
                          <a:pt x="19" y="3"/>
                        </a:lnTo>
                        <a:lnTo>
                          <a:pt x="11" y="1"/>
                        </a:lnTo>
                        <a:lnTo>
                          <a:pt x="5" y="0"/>
                        </a:lnTo>
                        <a:lnTo>
                          <a:pt x="2" y="0"/>
                        </a:lnTo>
                        <a:lnTo>
                          <a:pt x="0" y="3"/>
                        </a:lnTo>
                        <a:lnTo>
                          <a:pt x="0" y="9"/>
                        </a:lnTo>
                        <a:lnTo>
                          <a:pt x="0" y="13"/>
                        </a:lnTo>
                        <a:lnTo>
                          <a:pt x="0" y="20"/>
                        </a:lnTo>
                        <a:close/>
                      </a:path>
                    </a:pathLst>
                  </a:custGeom>
                  <a:solidFill>
                    <a:srgbClr val="000000"/>
                  </a:solidFill>
                  <a:ln w="9525">
                    <a:noFill/>
                    <a:round/>
                    <a:headEnd/>
                    <a:tailEnd/>
                  </a:ln>
                </p:spPr>
                <p:txBody>
                  <a:bodyPr/>
                  <a:lstStyle/>
                  <a:p>
                    <a:endParaRPr lang="en-US" sz="1350" dirty="0"/>
                  </a:p>
                </p:txBody>
              </p:sp>
              <p:pic>
                <p:nvPicPr>
                  <p:cNvPr id="294" name="Picture 257"/>
                  <p:cNvPicPr>
                    <a:picLocks noChangeAspect="1" noChangeArrowheads="1"/>
                  </p:cNvPicPr>
                  <p:nvPr/>
                </p:nvPicPr>
                <p:blipFill>
                  <a:blip r:embed="rId5" cstate="screen"/>
                  <a:srcRect/>
                  <a:stretch>
                    <a:fillRect/>
                  </a:stretch>
                </p:blipFill>
                <p:spPr bwMode="auto">
                  <a:xfrm>
                    <a:off x="3615" y="2871"/>
                    <a:ext cx="36" cy="57"/>
                  </a:xfrm>
                  <a:prstGeom prst="rect">
                    <a:avLst/>
                  </a:prstGeom>
                  <a:noFill/>
                  <a:ln w="9525">
                    <a:noFill/>
                    <a:miter lim="800000"/>
                    <a:headEnd/>
                    <a:tailEnd/>
                  </a:ln>
                </p:spPr>
              </p:pic>
            </p:grpSp>
            <p:sp>
              <p:nvSpPr>
                <p:cNvPr id="290" name="Freeform 258"/>
                <p:cNvSpPr>
                  <a:spLocks/>
                </p:cNvSpPr>
                <p:nvPr/>
              </p:nvSpPr>
              <p:spPr bwMode="auto">
                <a:xfrm>
                  <a:off x="3616" y="2873"/>
                  <a:ext cx="33" cy="54"/>
                </a:xfrm>
                <a:custGeom>
                  <a:avLst/>
                  <a:gdLst>
                    <a:gd name="T0" fmla="*/ 0 w 68"/>
                    <a:gd name="T1" fmla="*/ 20 h 108"/>
                    <a:gd name="T2" fmla="*/ 2 w 68"/>
                    <a:gd name="T3" fmla="*/ 27 h 108"/>
                    <a:gd name="T4" fmla="*/ 3 w 68"/>
                    <a:gd name="T5" fmla="*/ 38 h 108"/>
                    <a:gd name="T6" fmla="*/ 5 w 68"/>
                    <a:gd name="T7" fmla="*/ 50 h 108"/>
                    <a:gd name="T8" fmla="*/ 6 w 68"/>
                    <a:gd name="T9" fmla="*/ 63 h 108"/>
                    <a:gd name="T10" fmla="*/ 9 w 68"/>
                    <a:gd name="T11" fmla="*/ 76 h 108"/>
                    <a:gd name="T12" fmla="*/ 11 w 68"/>
                    <a:gd name="T13" fmla="*/ 88 h 108"/>
                    <a:gd name="T14" fmla="*/ 13 w 68"/>
                    <a:gd name="T15" fmla="*/ 98 h 108"/>
                    <a:gd name="T16" fmla="*/ 13 w 68"/>
                    <a:gd name="T17" fmla="*/ 100 h 108"/>
                    <a:gd name="T18" fmla="*/ 15 w 68"/>
                    <a:gd name="T19" fmla="*/ 102 h 108"/>
                    <a:gd name="T20" fmla="*/ 18 w 68"/>
                    <a:gd name="T21" fmla="*/ 106 h 108"/>
                    <a:gd name="T22" fmla="*/ 22 w 68"/>
                    <a:gd name="T23" fmla="*/ 107 h 108"/>
                    <a:gd name="T24" fmla="*/ 27 w 68"/>
                    <a:gd name="T25" fmla="*/ 107 h 108"/>
                    <a:gd name="T26" fmla="*/ 30 w 68"/>
                    <a:gd name="T27" fmla="*/ 108 h 108"/>
                    <a:gd name="T28" fmla="*/ 37 w 68"/>
                    <a:gd name="T29" fmla="*/ 107 h 108"/>
                    <a:gd name="T30" fmla="*/ 46 w 68"/>
                    <a:gd name="T31" fmla="*/ 107 h 108"/>
                    <a:gd name="T32" fmla="*/ 53 w 68"/>
                    <a:gd name="T33" fmla="*/ 106 h 108"/>
                    <a:gd name="T34" fmla="*/ 58 w 68"/>
                    <a:gd name="T35" fmla="*/ 104 h 108"/>
                    <a:gd name="T36" fmla="*/ 61 w 68"/>
                    <a:gd name="T37" fmla="*/ 102 h 108"/>
                    <a:gd name="T38" fmla="*/ 62 w 68"/>
                    <a:gd name="T39" fmla="*/ 98 h 108"/>
                    <a:gd name="T40" fmla="*/ 65 w 68"/>
                    <a:gd name="T41" fmla="*/ 94 h 108"/>
                    <a:gd name="T42" fmla="*/ 66 w 68"/>
                    <a:gd name="T43" fmla="*/ 82 h 108"/>
                    <a:gd name="T44" fmla="*/ 68 w 68"/>
                    <a:gd name="T45" fmla="*/ 76 h 108"/>
                    <a:gd name="T46" fmla="*/ 68 w 68"/>
                    <a:gd name="T47" fmla="*/ 71 h 108"/>
                    <a:gd name="T48" fmla="*/ 68 w 68"/>
                    <a:gd name="T49" fmla="*/ 68 h 108"/>
                    <a:gd name="T50" fmla="*/ 68 w 68"/>
                    <a:gd name="T51" fmla="*/ 67 h 108"/>
                    <a:gd name="T52" fmla="*/ 66 w 68"/>
                    <a:gd name="T53" fmla="*/ 52 h 108"/>
                    <a:gd name="T54" fmla="*/ 64 w 68"/>
                    <a:gd name="T55" fmla="*/ 38 h 108"/>
                    <a:gd name="T56" fmla="*/ 61 w 68"/>
                    <a:gd name="T57" fmla="*/ 27 h 108"/>
                    <a:gd name="T58" fmla="*/ 55 w 68"/>
                    <a:gd name="T59" fmla="*/ 16 h 108"/>
                    <a:gd name="T60" fmla="*/ 53 w 68"/>
                    <a:gd name="T61" fmla="*/ 11 h 108"/>
                    <a:gd name="T62" fmla="*/ 50 w 68"/>
                    <a:gd name="T63" fmla="*/ 7 h 108"/>
                    <a:gd name="T64" fmla="*/ 49 w 68"/>
                    <a:gd name="T65" fmla="*/ 4 h 108"/>
                    <a:gd name="T66" fmla="*/ 49 w 68"/>
                    <a:gd name="T67" fmla="*/ 3 h 108"/>
                    <a:gd name="T68" fmla="*/ 33 w 68"/>
                    <a:gd name="T69" fmla="*/ 4 h 108"/>
                    <a:gd name="T70" fmla="*/ 19 w 68"/>
                    <a:gd name="T71" fmla="*/ 3 h 108"/>
                    <a:gd name="T72" fmla="*/ 11 w 68"/>
                    <a:gd name="T73" fmla="*/ 1 h 108"/>
                    <a:gd name="T74" fmla="*/ 5 w 68"/>
                    <a:gd name="T75" fmla="*/ 0 h 108"/>
                    <a:gd name="T76" fmla="*/ 2 w 68"/>
                    <a:gd name="T77" fmla="*/ 0 h 108"/>
                    <a:gd name="T78" fmla="*/ 0 w 68"/>
                    <a:gd name="T79" fmla="*/ 3 h 108"/>
                    <a:gd name="T80" fmla="*/ 0 w 68"/>
                    <a:gd name="T81" fmla="*/ 9 h 108"/>
                    <a:gd name="T82" fmla="*/ 0 w 68"/>
                    <a:gd name="T83" fmla="*/ 13 h 108"/>
                    <a:gd name="T84" fmla="*/ 0 w 68"/>
                    <a:gd name="T85" fmla="*/ 20 h 1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8"/>
                    <a:gd name="T131" fmla="*/ 68 w 68"/>
                    <a:gd name="T132" fmla="*/ 108 h 1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8">
                      <a:moveTo>
                        <a:pt x="0" y="20"/>
                      </a:moveTo>
                      <a:lnTo>
                        <a:pt x="2" y="27"/>
                      </a:lnTo>
                      <a:lnTo>
                        <a:pt x="3" y="38"/>
                      </a:lnTo>
                      <a:lnTo>
                        <a:pt x="5" y="50"/>
                      </a:lnTo>
                      <a:lnTo>
                        <a:pt x="6" y="63"/>
                      </a:lnTo>
                      <a:lnTo>
                        <a:pt x="9" y="76"/>
                      </a:lnTo>
                      <a:lnTo>
                        <a:pt x="11" y="88"/>
                      </a:lnTo>
                      <a:lnTo>
                        <a:pt x="13" y="98"/>
                      </a:lnTo>
                      <a:lnTo>
                        <a:pt x="13" y="100"/>
                      </a:lnTo>
                      <a:lnTo>
                        <a:pt x="15" y="102"/>
                      </a:lnTo>
                      <a:lnTo>
                        <a:pt x="18" y="106"/>
                      </a:lnTo>
                      <a:lnTo>
                        <a:pt x="22" y="107"/>
                      </a:lnTo>
                      <a:lnTo>
                        <a:pt x="27" y="107"/>
                      </a:lnTo>
                      <a:lnTo>
                        <a:pt x="30" y="108"/>
                      </a:lnTo>
                      <a:lnTo>
                        <a:pt x="37" y="107"/>
                      </a:lnTo>
                      <a:lnTo>
                        <a:pt x="46" y="107"/>
                      </a:lnTo>
                      <a:lnTo>
                        <a:pt x="53" y="106"/>
                      </a:lnTo>
                      <a:lnTo>
                        <a:pt x="58" y="104"/>
                      </a:lnTo>
                      <a:lnTo>
                        <a:pt x="61" y="102"/>
                      </a:lnTo>
                      <a:lnTo>
                        <a:pt x="62" y="98"/>
                      </a:lnTo>
                      <a:lnTo>
                        <a:pt x="65" y="94"/>
                      </a:lnTo>
                      <a:lnTo>
                        <a:pt x="66" y="82"/>
                      </a:lnTo>
                      <a:lnTo>
                        <a:pt x="68" y="76"/>
                      </a:lnTo>
                      <a:lnTo>
                        <a:pt x="68" y="71"/>
                      </a:lnTo>
                      <a:lnTo>
                        <a:pt x="68" y="68"/>
                      </a:lnTo>
                      <a:lnTo>
                        <a:pt x="68" y="67"/>
                      </a:lnTo>
                      <a:lnTo>
                        <a:pt x="66" y="52"/>
                      </a:lnTo>
                      <a:lnTo>
                        <a:pt x="64" y="38"/>
                      </a:lnTo>
                      <a:lnTo>
                        <a:pt x="61" y="27"/>
                      </a:lnTo>
                      <a:lnTo>
                        <a:pt x="55" y="16"/>
                      </a:lnTo>
                      <a:lnTo>
                        <a:pt x="53" y="11"/>
                      </a:lnTo>
                      <a:lnTo>
                        <a:pt x="50" y="7"/>
                      </a:lnTo>
                      <a:lnTo>
                        <a:pt x="49" y="4"/>
                      </a:lnTo>
                      <a:lnTo>
                        <a:pt x="49" y="3"/>
                      </a:lnTo>
                      <a:lnTo>
                        <a:pt x="33" y="4"/>
                      </a:lnTo>
                      <a:lnTo>
                        <a:pt x="19" y="3"/>
                      </a:lnTo>
                      <a:lnTo>
                        <a:pt x="11" y="1"/>
                      </a:lnTo>
                      <a:lnTo>
                        <a:pt x="5" y="0"/>
                      </a:lnTo>
                      <a:lnTo>
                        <a:pt x="2" y="0"/>
                      </a:lnTo>
                      <a:lnTo>
                        <a:pt x="0" y="3"/>
                      </a:lnTo>
                      <a:lnTo>
                        <a:pt x="0" y="9"/>
                      </a:lnTo>
                      <a:lnTo>
                        <a:pt x="0" y="13"/>
                      </a:lnTo>
                      <a:lnTo>
                        <a:pt x="0" y="20"/>
                      </a:lnTo>
                      <a:close/>
                    </a:path>
                  </a:pathLst>
                </a:custGeom>
                <a:noFill/>
                <a:ln w="6350">
                  <a:solidFill>
                    <a:srgbClr val="000000"/>
                  </a:solidFill>
                  <a:prstDash val="solid"/>
                  <a:round/>
                  <a:headEnd/>
                  <a:tailEnd/>
                </a:ln>
              </p:spPr>
              <p:txBody>
                <a:bodyPr/>
                <a:lstStyle/>
                <a:p>
                  <a:endParaRPr lang="en-US" sz="1350" dirty="0"/>
                </a:p>
              </p:txBody>
            </p:sp>
          </p:grpSp>
          <p:grpSp>
            <p:nvGrpSpPr>
              <p:cNvPr id="71" name="Group 259"/>
              <p:cNvGrpSpPr>
                <a:grpSpLocks/>
              </p:cNvGrpSpPr>
              <p:nvPr/>
            </p:nvGrpSpPr>
            <p:grpSpPr bwMode="auto">
              <a:xfrm>
                <a:off x="3720" y="2703"/>
                <a:ext cx="50" cy="46"/>
                <a:chOff x="3720" y="2703"/>
                <a:chExt cx="50" cy="46"/>
              </a:xfrm>
            </p:grpSpPr>
            <p:grpSp>
              <p:nvGrpSpPr>
                <p:cNvPr id="283" name="Group 260"/>
                <p:cNvGrpSpPr>
                  <a:grpSpLocks/>
                </p:cNvGrpSpPr>
                <p:nvPr/>
              </p:nvGrpSpPr>
              <p:grpSpPr bwMode="auto">
                <a:xfrm>
                  <a:off x="3720" y="2703"/>
                  <a:ext cx="50" cy="46"/>
                  <a:chOff x="3720" y="2703"/>
                  <a:chExt cx="50" cy="46"/>
                </a:xfrm>
              </p:grpSpPr>
              <p:pic>
                <p:nvPicPr>
                  <p:cNvPr id="285" name="Picture 261"/>
                  <p:cNvPicPr>
                    <a:picLocks noChangeAspect="1" noChangeArrowheads="1"/>
                  </p:cNvPicPr>
                  <p:nvPr/>
                </p:nvPicPr>
                <p:blipFill>
                  <a:blip r:embed="rId6" cstate="screen"/>
                  <a:srcRect/>
                  <a:stretch>
                    <a:fillRect/>
                  </a:stretch>
                </p:blipFill>
                <p:spPr bwMode="auto">
                  <a:xfrm>
                    <a:off x="3720" y="2703"/>
                    <a:ext cx="50" cy="46"/>
                  </a:xfrm>
                  <a:prstGeom prst="rect">
                    <a:avLst/>
                  </a:prstGeom>
                  <a:noFill/>
                  <a:ln w="9525">
                    <a:noFill/>
                    <a:miter lim="800000"/>
                    <a:headEnd/>
                    <a:tailEnd/>
                  </a:ln>
                </p:spPr>
              </p:pic>
              <p:sp>
                <p:nvSpPr>
                  <p:cNvPr id="286" name="Freeform 262"/>
                  <p:cNvSpPr>
                    <a:spLocks/>
                  </p:cNvSpPr>
                  <p:nvPr/>
                </p:nvSpPr>
                <p:spPr bwMode="auto">
                  <a:xfrm>
                    <a:off x="3720" y="2703"/>
                    <a:ext cx="49" cy="44"/>
                  </a:xfrm>
                  <a:custGeom>
                    <a:avLst/>
                    <a:gdLst>
                      <a:gd name="T0" fmla="*/ 18 w 98"/>
                      <a:gd name="T1" fmla="*/ 53 h 89"/>
                      <a:gd name="T2" fmla="*/ 24 w 98"/>
                      <a:gd name="T3" fmla="*/ 63 h 89"/>
                      <a:gd name="T4" fmla="*/ 31 w 98"/>
                      <a:gd name="T5" fmla="*/ 75 h 89"/>
                      <a:gd name="T6" fmla="*/ 34 w 98"/>
                      <a:gd name="T7" fmla="*/ 81 h 89"/>
                      <a:gd name="T8" fmla="*/ 37 w 98"/>
                      <a:gd name="T9" fmla="*/ 85 h 89"/>
                      <a:gd name="T10" fmla="*/ 40 w 98"/>
                      <a:gd name="T11" fmla="*/ 87 h 89"/>
                      <a:gd name="T12" fmla="*/ 40 w 98"/>
                      <a:gd name="T13" fmla="*/ 89 h 89"/>
                      <a:gd name="T14" fmla="*/ 45 w 98"/>
                      <a:gd name="T15" fmla="*/ 89 h 89"/>
                      <a:gd name="T16" fmla="*/ 49 w 98"/>
                      <a:gd name="T17" fmla="*/ 87 h 89"/>
                      <a:gd name="T18" fmla="*/ 64 w 98"/>
                      <a:gd name="T19" fmla="*/ 87 h 89"/>
                      <a:gd name="T20" fmla="*/ 78 w 98"/>
                      <a:gd name="T21" fmla="*/ 83 h 89"/>
                      <a:gd name="T22" fmla="*/ 84 w 98"/>
                      <a:gd name="T23" fmla="*/ 81 h 89"/>
                      <a:gd name="T24" fmla="*/ 89 w 98"/>
                      <a:gd name="T25" fmla="*/ 77 h 89"/>
                      <a:gd name="T26" fmla="*/ 92 w 98"/>
                      <a:gd name="T27" fmla="*/ 70 h 89"/>
                      <a:gd name="T28" fmla="*/ 95 w 98"/>
                      <a:gd name="T29" fmla="*/ 62 h 89"/>
                      <a:gd name="T30" fmla="*/ 98 w 98"/>
                      <a:gd name="T31" fmla="*/ 55 h 89"/>
                      <a:gd name="T32" fmla="*/ 98 w 98"/>
                      <a:gd name="T33" fmla="*/ 54 h 89"/>
                      <a:gd name="T34" fmla="*/ 98 w 98"/>
                      <a:gd name="T35" fmla="*/ 53 h 89"/>
                      <a:gd name="T36" fmla="*/ 96 w 98"/>
                      <a:gd name="T37" fmla="*/ 34 h 89"/>
                      <a:gd name="T38" fmla="*/ 95 w 98"/>
                      <a:gd name="T39" fmla="*/ 19 h 89"/>
                      <a:gd name="T40" fmla="*/ 92 w 98"/>
                      <a:gd name="T41" fmla="*/ 14 h 89"/>
                      <a:gd name="T42" fmla="*/ 87 w 98"/>
                      <a:gd name="T43" fmla="*/ 8 h 89"/>
                      <a:gd name="T44" fmla="*/ 80 w 98"/>
                      <a:gd name="T45" fmla="*/ 4 h 89"/>
                      <a:gd name="T46" fmla="*/ 71 w 98"/>
                      <a:gd name="T47" fmla="*/ 0 h 89"/>
                      <a:gd name="T48" fmla="*/ 56 w 98"/>
                      <a:gd name="T49" fmla="*/ 2 h 89"/>
                      <a:gd name="T50" fmla="*/ 45 w 98"/>
                      <a:gd name="T51" fmla="*/ 4 h 89"/>
                      <a:gd name="T52" fmla="*/ 34 w 98"/>
                      <a:gd name="T53" fmla="*/ 7 h 89"/>
                      <a:gd name="T54" fmla="*/ 25 w 98"/>
                      <a:gd name="T55" fmla="*/ 11 h 89"/>
                      <a:gd name="T56" fmla="*/ 18 w 98"/>
                      <a:gd name="T57" fmla="*/ 16 h 89"/>
                      <a:gd name="T58" fmla="*/ 11 w 98"/>
                      <a:gd name="T59" fmla="*/ 23 h 89"/>
                      <a:gd name="T60" fmla="*/ 6 w 98"/>
                      <a:gd name="T61" fmla="*/ 32 h 89"/>
                      <a:gd name="T62" fmla="*/ 0 w 98"/>
                      <a:gd name="T63" fmla="*/ 44 h 89"/>
                      <a:gd name="T64" fmla="*/ 3 w 98"/>
                      <a:gd name="T65" fmla="*/ 50 h 89"/>
                      <a:gd name="T66" fmla="*/ 6 w 98"/>
                      <a:gd name="T67" fmla="*/ 53 h 89"/>
                      <a:gd name="T68" fmla="*/ 8 w 98"/>
                      <a:gd name="T69" fmla="*/ 57 h 89"/>
                      <a:gd name="T70" fmla="*/ 11 w 98"/>
                      <a:gd name="T71" fmla="*/ 57 h 89"/>
                      <a:gd name="T72" fmla="*/ 14 w 98"/>
                      <a:gd name="T73" fmla="*/ 55 h 89"/>
                      <a:gd name="T74" fmla="*/ 18 w 98"/>
                      <a:gd name="T75" fmla="*/ 53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89"/>
                      <a:gd name="T116" fmla="*/ 98 w 98"/>
                      <a:gd name="T117" fmla="*/ 89 h 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89">
                        <a:moveTo>
                          <a:pt x="18" y="53"/>
                        </a:moveTo>
                        <a:lnTo>
                          <a:pt x="24" y="63"/>
                        </a:lnTo>
                        <a:lnTo>
                          <a:pt x="31" y="75"/>
                        </a:lnTo>
                        <a:lnTo>
                          <a:pt x="34" y="81"/>
                        </a:lnTo>
                        <a:lnTo>
                          <a:pt x="37" y="85"/>
                        </a:lnTo>
                        <a:lnTo>
                          <a:pt x="40" y="87"/>
                        </a:lnTo>
                        <a:lnTo>
                          <a:pt x="40" y="89"/>
                        </a:lnTo>
                        <a:lnTo>
                          <a:pt x="45" y="89"/>
                        </a:lnTo>
                        <a:lnTo>
                          <a:pt x="49" y="87"/>
                        </a:lnTo>
                        <a:lnTo>
                          <a:pt x="64" y="87"/>
                        </a:lnTo>
                        <a:lnTo>
                          <a:pt x="78" y="83"/>
                        </a:lnTo>
                        <a:lnTo>
                          <a:pt x="84" y="81"/>
                        </a:lnTo>
                        <a:lnTo>
                          <a:pt x="89" y="77"/>
                        </a:lnTo>
                        <a:lnTo>
                          <a:pt x="92" y="70"/>
                        </a:lnTo>
                        <a:lnTo>
                          <a:pt x="95" y="62"/>
                        </a:lnTo>
                        <a:lnTo>
                          <a:pt x="98" y="55"/>
                        </a:lnTo>
                        <a:lnTo>
                          <a:pt x="98" y="54"/>
                        </a:lnTo>
                        <a:lnTo>
                          <a:pt x="98" y="53"/>
                        </a:lnTo>
                        <a:lnTo>
                          <a:pt x="96" y="34"/>
                        </a:lnTo>
                        <a:lnTo>
                          <a:pt x="95" y="19"/>
                        </a:lnTo>
                        <a:lnTo>
                          <a:pt x="92" y="14"/>
                        </a:lnTo>
                        <a:lnTo>
                          <a:pt x="87" y="8"/>
                        </a:lnTo>
                        <a:lnTo>
                          <a:pt x="80" y="4"/>
                        </a:lnTo>
                        <a:lnTo>
                          <a:pt x="71" y="0"/>
                        </a:lnTo>
                        <a:lnTo>
                          <a:pt x="56" y="2"/>
                        </a:lnTo>
                        <a:lnTo>
                          <a:pt x="45" y="4"/>
                        </a:lnTo>
                        <a:lnTo>
                          <a:pt x="34" y="7"/>
                        </a:lnTo>
                        <a:lnTo>
                          <a:pt x="25" y="11"/>
                        </a:lnTo>
                        <a:lnTo>
                          <a:pt x="18" y="16"/>
                        </a:lnTo>
                        <a:lnTo>
                          <a:pt x="11" y="23"/>
                        </a:lnTo>
                        <a:lnTo>
                          <a:pt x="6" y="32"/>
                        </a:lnTo>
                        <a:lnTo>
                          <a:pt x="0" y="44"/>
                        </a:lnTo>
                        <a:lnTo>
                          <a:pt x="3" y="50"/>
                        </a:lnTo>
                        <a:lnTo>
                          <a:pt x="6" y="53"/>
                        </a:lnTo>
                        <a:lnTo>
                          <a:pt x="8" y="57"/>
                        </a:lnTo>
                        <a:lnTo>
                          <a:pt x="11" y="57"/>
                        </a:lnTo>
                        <a:lnTo>
                          <a:pt x="14" y="55"/>
                        </a:lnTo>
                        <a:lnTo>
                          <a:pt x="18" y="53"/>
                        </a:lnTo>
                        <a:close/>
                      </a:path>
                    </a:pathLst>
                  </a:custGeom>
                  <a:noFill/>
                  <a:ln w="0">
                    <a:solidFill>
                      <a:srgbClr val="FFFFFF"/>
                    </a:solidFill>
                    <a:prstDash val="solid"/>
                    <a:round/>
                    <a:headEnd/>
                    <a:tailEnd/>
                  </a:ln>
                </p:spPr>
                <p:txBody>
                  <a:bodyPr/>
                  <a:lstStyle/>
                  <a:p>
                    <a:endParaRPr lang="en-US" sz="1350" dirty="0"/>
                  </a:p>
                </p:txBody>
              </p:sp>
              <p:sp>
                <p:nvSpPr>
                  <p:cNvPr id="287" name="Freeform 263"/>
                  <p:cNvSpPr>
                    <a:spLocks/>
                  </p:cNvSpPr>
                  <p:nvPr/>
                </p:nvSpPr>
                <p:spPr bwMode="auto">
                  <a:xfrm>
                    <a:off x="3720" y="2703"/>
                    <a:ext cx="49" cy="44"/>
                  </a:xfrm>
                  <a:custGeom>
                    <a:avLst/>
                    <a:gdLst>
                      <a:gd name="T0" fmla="*/ 18 w 98"/>
                      <a:gd name="T1" fmla="*/ 53 h 89"/>
                      <a:gd name="T2" fmla="*/ 24 w 98"/>
                      <a:gd name="T3" fmla="*/ 63 h 89"/>
                      <a:gd name="T4" fmla="*/ 31 w 98"/>
                      <a:gd name="T5" fmla="*/ 75 h 89"/>
                      <a:gd name="T6" fmla="*/ 34 w 98"/>
                      <a:gd name="T7" fmla="*/ 81 h 89"/>
                      <a:gd name="T8" fmla="*/ 37 w 98"/>
                      <a:gd name="T9" fmla="*/ 85 h 89"/>
                      <a:gd name="T10" fmla="*/ 40 w 98"/>
                      <a:gd name="T11" fmla="*/ 87 h 89"/>
                      <a:gd name="T12" fmla="*/ 40 w 98"/>
                      <a:gd name="T13" fmla="*/ 89 h 89"/>
                      <a:gd name="T14" fmla="*/ 45 w 98"/>
                      <a:gd name="T15" fmla="*/ 89 h 89"/>
                      <a:gd name="T16" fmla="*/ 49 w 98"/>
                      <a:gd name="T17" fmla="*/ 87 h 89"/>
                      <a:gd name="T18" fmla="*/ 64 w 98"/>
                      <a:gd name="T19" fmla="*/ 87 h 89"/>
                      <a:gd name="T20" fmla="*/ 78 w 98"/>
                      <a:gd name="T21" fmla="*/ 83 h 89"/>
                      <a:gd name="T22" fmla="*/ 84 w 98"/>
                      <a:gd name="T23" fmla="*/ 81 h 89"/>
                      <a:gd name="T24" fmla="*/ 89 w 98"/>
                      <a:gd name="T25" fmla="*/ 77 h 89"/>
                      <a:gd name="T26" fmla="*/ 92 w 98"/>
                      <a:gd name="T27" fmla="*/ 70 h 89"/>
                      <a:gd name="T28" fmla="*/ 95 w 98"/>
                      <a:gd name="T29" fmla="*/ 62 h 89"/>
                      <a:gd name="T30" fmla="*/ 98 w 98"/>
                      <a:gd name="T31" fmla="*/ 55 h 89"/>
                      <a:gd name="T32" fmla="*/ 98 w 98"/>
                      <a:gd name="T33" fmla="*/ 54 h 89"/>
                      <a:gd name="T34" fmla="*/ 98 w 98"/>
                      <a:gd name="T35" fmla="*/ 53 h 89"/>
                      <a:gd name="T36" fmla="*/ 96 w 98"/>
                      <a:gd name="T37" fmla="*/ 34 h 89"/>
                      <a:gd name="T38" fmla="*/ 95 w 98"/>
                      <a:gd name="T39" fmla="*/ 19 h 89"/>
                      <a:gd name="T40" fmla="*/ 92 w 98"/>
                      <a:gd name="T41" fmla="*/ 14 h 89"/>
                      <a:gd name="T42" fmla="*/ 87 w 98"/>
                      <a:gd name="T43" fmla="*/ 8 h 89"/>
                      <a:gd name="T44" fmla="*/ 80 w 98"/>
                      <a:gd name="T45" fmla="*/ 4 h 89"/>
                      <a:gd name="T46" fmla="*/ 71 w 98"/>
                      <a:gd name="T47" fmla="*/ 0 h 89"/>
                      <a:gd name="T48" fmla="*/ 56 w 98"/>
                      <a:gd name="T49" fmla="*/ 2 h 89"/>
                      <a:gd name="T50" fmla="*/ 45 w 98"/>
                      <a:gd name="T51" fmla="*/ 4 h 89"/>
                      <a:gd name="T52" fmla="*/ 34 w 98"/>
                      <a:gd name="T53" fmla="*/ 7 h 89"/>
                      <a:gd name="T54" fmla="*/ 25 w 98"/>
                      <a:gd name="T55" fmla="*/ 11 h 89"/>
                      <a:gd name="T56" fmla="*/ 18 w 98"/>
                      <a:gd name="T57" fmla="*/ 16 h 89"/>
                      <a:gd name="T58" fmla="*/ 11 w 98"/>
                      <a:gd name="T59" fmla="*/ 23 h 89"/>
                      <a:gd name="T60" fmla="*/ 6 w 98"/>
                      <a:gd name="T61" fmla="*/ 32 h 89"/>
                      <a:gd name="T62" fmla="*/ 0 w 98"/>
                      <a:gd name="T63" fmla="*/ 44 h 89"/>
                      <a:gd name="T64" fmla="*/ 3 w 98"/>
                      <a:gd name="T65" fmla="*/ 50 h 89"/>
                      <a:gd name="T66" fmla="*/ 6 w 98"/>
                      <a:gd name="T67" fmla="*/ 53 h 89"/>
                      <a:gd name="T68" fmla="*/ 8 w 98"/>
                      <a:gd name="T69" fmla="*/ 57 h 89"/>
                      <a:gd name="T70" fmla="*/ 11 w 98"/>
                      <a:gd name="T71" fmla="*/ 57 h 89"/>
                      <a:gd name="T72" fmla="*/ 14 w 98"/>
                      <a:gd name="T73" fmla="*/ 55 h 89"/>
                      <a:gd name="T74" fmla="*/ 18 w 98"/>
                      <a:gd name="T75" fmla="*/ 53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89"/>
                      <a:gd name="T116" fmla="*/ 98 w 98"/>
                      <a:gd name="T117" fmla="*/ 89 h 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89">
                        <a:moveTo>
                          <a:pt x="18" y="53"/>
                        </a:moveTo>
                        <a:lnTo>
                          <a:pt x="24" y="63"/>
                        </a:lnTo>
                        <a:lnTo>
                          <a:pt x="31" y="75"/>
                        </a:lnTo>
                        <a:lnTo>
                          <a:pt x="34" y="81"/>
                        </a:lnTo>
                        <a:lnTo>
                          <a:pt x="37" y="85"/>
                        </a:lnTo>
                        <a:lnTo>
                          <a:pt x="40" y="87"/>
                        </a:lnTo>
                        <a:lnTo>
                          <a:pt x="40" y="89"/>
                        </a:lnTo>
                        <a:lnTo>
                          <a:pt x="45" y="89"/>
                        </a:lnTo>
                        <a:lnTo>
                          <a:pt x="49" y="87"/>
                        </a:lnTo>
                        <a:lnTo>
                          <a:pt x="64" y="87"/>
                        </a:lnTo>
                        <a:lnTo>
                          <a:pt x="78" y="83"/>
                        </a:lnTo>
                        <a:lnTo>
                          <a:pt x="84" y="81"/>
                        </a:lnTo>
                        <a:lnTo>
                          <a:pt x="89" y="77"/>
                        </a:lnTo>
                        <a:lnTo>
                          <a:pt x="92" y="70"/>
                        </a:lnTo>
                        <a:lnTo>
                          <a:pt x="95" y="62"/>
                        </a:lnTo>
                        <a:lnTo>
                          <a:pt x="98" y="55"/>
                        </a:lnTo>
                        <a:lnTo>
                          <a:pt x="98" y="54"/>
                        </a:lnTo>
                        <a:lnTo>
                          <a:pt x="98" y="53"/>
                        </a:lnTo>
                        <a:lnTo>
                          <a:pt x="96" y="34"/>
                        </a:lnTo>
                        <a:lnTo>
                          <a:pt x="95" y="19"/>
                        </a:lnTo>
                        <a:lnTo>
                          <a:pt x="92" y="14"/>
                        </a:lnTo>
                        <a:lnTo>
                          <a:pt x="87" y="8"/>
                        </a:lnTo>
                        <a:lnTo>
                          <a:pt x="80" y="4"/>
                        </a:lnTo>
                        <a:lnTo>
                          <a:pt x="71" y="0"/>
                        </a:lnTo>
                        <a:lnTo>
                          <a:pt x="56" y="2"/>
                        </a:lnTo>
                        <a:lnTo>
                          <a:pt x="45" y="4"/>
                        </a:lnTo>
                        <a:lnTo>
                          <a:pt x="34" y="7"/>
                        </a:lnTo>
                        <a:lnTo>
                          <a:pt x="25" y="11"/>
                        </a:lnTo>
                        <a:lnTo>
                          <a:pt x="18" y="16"/>
                        </a:lnTo>
                        <a:lnTo>
                          <a:pt x="11" y="23"/>
                        </a:lnTo>
                        <a:lnTo>
                          <a:pt x="6" y="32"/>
                        </a:lnTo>
                        <a:lnTo>
                          <a:pt x="0" y="44"/>
                        </a:lnTo>
                        <a:lnTo>
                          <a:pt x="3" y="50"/>
                        </a:lnTo>
                        <a:lnTo>
                          <a:pt x="6" y="53"/>
                        </a:lnTo>
                        <a:lnTo>
                          <a:pt x="8" y="57"/>
                        </a:lnTo>
                        <a:lnTo>
                          <a:pt x="11" y="57"/>
                        </a:lnTo>
                        <a:lnTo>
                          <a:pt x="14" y="55"/>
                        </a:lnTo>
                        <a:lnTo>
                          <a:pt x="18" y="53"/>
                        </a:lnTo>
                        <a:close/>
                      </a:path>
                    </a:pathLst>
                  </a:custGeom>
                  <a:solidFill>
                    <a:srgbClr val="000000"/>
                  </a:solidFill>
                  <a:ln w="9525">
                    <a:noFill/>
                    <a:round/>
                    <a:headEnd/>
                    <a:tailEnd/>
                  </a:ln>
                </p:spPr>
                <p:txBody>
                  <a:bodyPr/>
                  <a:lstStyle/>
                  <a:p>
                    <a:endParaRPr lang="en-US" sz="1350" dirty="0"/>
                  </a:p>
                </p:txBody>
              </p:sp>
              <p:pic>
                <p:nvPicPr>
                  <p:cNvPr id="288" name="Picture 264"/>
                  <p:cNvPicPr>
                    <a:picLocks noChangeAspect="1" noChangeArrowheads="1"/>
                  </p:cNvPicPr>
                  <p:nvPr/>
                </p:nvPicPr>
                <p:blipFill>
                  <a:blip r:embed="rId6" cstate="screen"/>
                  <a:srcRect/>
                  <a:stretch>
                    <a:fillRect/>
                  </a:stretch>
                </p:blipFill>
                <p:spPr bwMode="auto">
                  <a:xfrm>
                    <a:off x="3720" y="2703"/>
                    <a:ext cx="50" cy="46"/>
                  </a:xfrm>
                  <a:prstGeom prst="rect">
                    <a:avLst/>
                  </a:prstGeom>
                  <a:noFill/>
                  <a:ln w="9525">
                    <a:noFill/>
                    <a:miter lim="800000"/>
                    <a:headEnd/>
                    <a:tailEnd/>
                  </a:ln>
                </p:spPr>
              </p:pic>
            </p:grpSp>
            <p:sp>
              <p:nvSpPr>
                <p:cNvPr id="284" name="Freeform 265"/>
                <p:cNvSpPr>
                  <a:spLocks/>
                </p:cNvSpPr>
                <p:nvPr/>
              </p:nvSpPr>
              <p:spPr bwMode="auto">
                <a:xfrm>
                  <a:off x="3720" y="2703"/>
                  <a:ext cx="49" cy="44"/>
                </a:xfrm>
                <a:custGeom>
                  <a:avLst/>
                  <a:gdLst>
                    <a:gd name="T0" fmla="*/ 18 w 98"/>
                    <a:gd name="T1" fmla="*/ 53 h 89"/>
                    <a:gd name="T2" fmla="*/ 24 w 98"/>
                    <a:gd name="T3" fmla="*/ 63 h 89"/>
                    <a:gd name="T4" fmla="*/ 31 w 98"/>
                    <a:gd name="T5" fmla="*/ 75 h 89"/>
                    <a:gd name="T6" fmla="*/ 34 w 98"/>
                    <a:gd name="T7" fmla="*/ 81 h 89"/>
                    <a:gd name="T8" fmla="*/ 37 w 98"/>
                    <a:gd name="T9" fmla="*/ 85 h 89"/>
                    <a:gd name="T10" fmla="*/ 40 w 98"/>
                    <a:gd name="T11" fmla="*/ 87 h 89"/>
                    <a:gd name="T12" fmla="*/ 40 w 98"/>
                    <a:gd name="T13" fmla="*/ 89 h 89"/>
                    <a:gd name="T14" fmla="*/ 45 w 98"/>
                    <a:gd name="T15" fmla="*/ 89 h 89"/>
                    <a:gd name="T16" fmla="*/ 49 w 98"/>
                    <a:gd name="T17" fmla="*/ 87 h 89"/>
                    <a:gd name="T18" fmla="*/ 64 w 98"/>
                    <a:gd name="T19" fmla="*/ 87 h 89"/>
                    <a:gd name="T20" fmla="*/ 78 w 98"/>
                    <a:gd name="T21" fmla="*/ 83 h 89"/>
                    <a:gd name="T22" fmla="*/ 84 w 98"/>
                    <a:gd name="T23" fmla="*/ 81 h 89"/>
                    <a:gd name="T24" fmla="*/ 89 w 98"/>
                    <a:gd name="T25" fmla="*/ 77 h 89"/>
                    <a:gd name="T26" fmla="*/ 92 w 98"/>
                    <a:gd name="T27" fmla="*/ 70 h 89"/>
                    <a:gd name="T28" fmla="*/ 95 w 98"/>
                    <a:gd name="T29" fmla="*/ 62 h 89"/>
                    <a:gd name="T30" fmla="*/ 98 w 98"/>
                    <a:gd name="T31" fmla="*/ 55 h 89"/>
                    <a:gd name="T32" fmla="*/ 98 w 98"/>
                    <a:gd name="T33" fmla="*/ 54 h 89"/>
                    <a:gd name="T34" fmla="*/ 98 w 98"/>
                    <a:gd name="T35" fmla="*/ 53 h 89"/>
                    <a:gd name="T36" fmla="*/ 96 w 98"/>
                    <a:gd name="T37" fmla="*/ 34 h 89"/>
                    <a:gd name="T38" fmla="*/ 95 w 98"/>
                    <a:gd name="T39" fmla="*/ 19 h 89"/>
                    <a:gd name="T40" fmla="*/ 92 w 98"/>
                    <a:gd name="T41" fmla="*/ 14 h 89"/>
                    <a:gd name="T42" fmla="*/ 87 w 98"/>
                    <a:gd name="T43" fmla="*/ 8 h 89"/>
                    <a:gd name="T44" fmla="*/ 80 w 98"/>
                    <a:gd name="T45" fmla="*/ 4 h 89"/>
                    <a:gd name="T46" fmla="*/ 71 w 98"/>
                    <a:gd name="T47" fmla="*/ 0 h 89"/>
                    <a:gd name="T48" fmla="*/ 56 w 98"/>
                    <a:gd name="T49" fmla="*/ 2 h 89"/>
                    <a:gd name="T50" fmla="*/ 45 w 98"/>
                    <a:gd name="T51" fmla="*/ 4 h 89"/>
                    <a:gd name="T52" fmla="*/ 34 w 98"/>
                    <a:gd name="T53" fmla="*/ 7 h 89"/>
                    <a:gd name="T54" fmla="*/ 25 w 98"/>
                    <a:gd name="T55" fmla="*/ 11 h 89"/>
                    <a:gd name="T56" fmla="*/ 18 w 98"/>
                    <a:gd name="T57" fmla="*/ 16 h 89"/>
                    <a:gd name="T58" fmla="*/ 11 w 98"/>
                    <a:gd name="T59" fmla="*/ 23 h 89"/>
                    <a:gd name="T60" fmla="*/ 6 w 98"/>
                    <a:gd name="T61" fmla="*/ 32 h 89"/>
                    <a:gd name="T62" fmla="*/ 0 w 98"/>
                    <a:gd name="T63" fmla="*/ 44 h 89"/>
                    <a:gd name="T64" fmla="*/ 3 w 98"/>
                    <a:gd name="T65" fmla="*/ 50 h 89"/>
                    <a:gd name="T66" fmla="*/ 6 w 98"/>
                    <a:gd name="T67" fmla="*/ 53 h 89"/>
                    <a:gd name="T68" fmla="*/ 8 w 98"/>
                    <a:gd name="T69" fmla="*/ 57 h 89"/>
                    <a:gd name="T70" fmla="*/ 11 w 98"/>
                    <a:gd name="T71" fmla="*/ 57 h 89"/>
                    <a:gd name="T72" fmla="*/ 14 w 98"/>
                    <a:gd name="T73" fmla="*/ 55 h 89"/>
                    <a:gd name="T74" fmla="*/ 18 w 98"/>
                    <a:gd name="T75" fmla="*/ 53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89"/>
                    <a:gd name="T116" fmla="*/ 98 w 98"/>
                    <a:gd name="T117" fmla="*/ 89 h 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89">
                      <a:moveTo>
                        <a:pt x="18" y="53"/>
                      </a:moveTo>
                      <a:lnTo>
                        <a:pt x="24" y="63"/>
                      </a:lnTo>
                      <a:lnTo>
                        <a:pt x="31" y="75"/>
                      </a:lnTo>
                      <a:lnTo>
                        <a:pt x="34" y="81"/>
                      </a:lnTo>
                      <a:lnTo>
                        <a:pt x="37" y="85"/>
                      </a:lnTo>
                      <a:lnTo>
                        <a:pt x="40" y="87"/>
                      </a:lnTo>
                      <a:lnTo>
                        <a:pt x="40" y="89"/>
                      </a:lnTo>
                      <a:lnTo>
                        <a:pt x="45" y="89"/>
                      </a:lnTo>
                      <a:lnTo>
                        <a:pt x="49" y="87"/>
                      </a:lnTo>
                      <a:lnTo>
                        <a:pt x="64" y="87"/>
                      </a:lnTo>
                      <a:lnTo>
                        <a:pt x="78" y="83"/>
                      </a:lnTo>
                      <a:lnTo>
                        <a:pt x="84" y="81"/>
                      </a:lnTo>
                      <a:lnTo>
                        <a:pt x="89" y="77"/>
                      </a:lnTo>
                      <a:lnTo>
                        <a:pt x="92" y="70"/>
                      </a:lnTo>
                      <a:lnTo>
                        <a:pt x="95" y="62"/>
                      </a:lnTo>
                      <a:lnTo>
                        <a:pt x="98" y="55"/>
                      </a:lnTo>
                      <a:lnTo>
                        <a:pt x="98" y="54"/>
                      </a:lnTo>
                      <a:lnTo>
                        <a:pt x="98" y="53"/>
                      </a:lnTo>
                      <a:lnTo>
                        <a:pt x="96" y="34"/>
                      </a:lnTo>
                      <a:lnTo>
                        <a:pt x="95" y="19"/>
                      </a:lnTo>
                      <a:lnTo>
                        <a:pt x="92" y="14"/>
                      </a:lnTo>
                      <a:lnTo>
                        <a:pt x="87" y="8"/>
                      </a:lnTo>
                      <a:lnTo>
                        <a:pt x="80" y="4"/>
                      </a:lnTo>
                      <a:lnTo>
                        <a:pt x="71" y="0"/>
                      </a:lnTo>
                      <a:lnTo>
                        <a:pt x="56" y="2"/>
                      </a:lnTo>
                      <a:lnTo>
                        <a:pt x="45" y="4"/>
                      </a:lnTo>
                      <a:lnTo>
                        <a:pt x="34" y="7"/>
                      </a:lnTo>
                      <a:lnTo>
                        <a:pt x="25" y="11"/>
                      </a:lnTo>
                      <a:lnTo>
                        <a:pt x="18" y="16"/>
                      </a:lnTo>
                      <a:lnTo>
                        <a:pt x="11" y="23"/>
                      </a:lnTo>
                      <a:lnTo>
                        <a:pt x="6" y="32"/>
                      </a:lnTo>
                      <a:lnTo>
                        <a:pt x="0" y="44"/>
                      </a:lnTo>
                      <a:lnTo>
                        <a:pt x="3" y="50"/>
                      </a:lnTo>
                      <a:lnTo>
                        <a:pt x="6" y="53"/>
                      </a:lnTo>
                      <a:lnTo>
                        <a:pt x="8" y="57"/>
                      </a:lnTo>
                      <a:lnTo>
                        <a:pt x="11" y="57"/>
                      </a:lnTo>
                      <a:lnTo>
                        <a:pt x="14" y="55"/>
                      </a:lnTo>
                      <a:lnTo>
                        <a:pt x="18" y="53"/>
                      </a:lnTo>
                      <a:close/>
                    </a:path>
                  </a:pathLst>
                </a:custGeom>
                <a:noFill/>
                <a:ln w="6350">
                  <a:solidFill>
                    <a:srgbClr val="000000"/>
                  </a:solidFill>
                  <a:prstDash val="solid"/>
                  <a:round/>
                  <a:headEnd/>
                  <a:tailEnd/>
                </a:ln>
              </p:spPr>
              <p:txBody>
                <a:bodyPr/>
                <a:lstStyle/>
                <a:p>
                  <a:endParaRPr lang="en-US" sz="1350" dirty="0"/>
                </a:p>
              </p:txBody>
            </p:sp>
          </p:grpSp>
          <p:grpSp>
            <p:nvGrpSpPr>
              <p:cNvPr id="72" name="Group 266"/>
              <p:cNvGrpSpPr>
                <a:grpSpLocks/>
              </p:cNvGrpSpPr>
              <p:nvPr/>
            </p:nvGrpSpPr>
            <p:grpSpPr bwMode="auto">
              <a:xfrm>
                <a:off x="1764" y="2733"/>
                <a:ext cx="42" cy="39"/>
                <a:chOff x="1764" y="2733"/>
                <a:chExt cx="42" cy="39"/>
              </a:xfrm>
            </p:grpSpPr>
            <p:grpSp>
              <p:nvGrpSpPr>
                <p:cNvPr id="277" name="Group 267"/>
                <p:cNvGrpSpPr>
                  <a:grpSpLocks/>
                </p:cNvGrpSpPr>
                <p:nvPr/>
              </p:nvGrpSpPr>
              <p:grpSpPr bwMode="auto">
                <a:xfrm>
                  <a:off x="1764" y="2733"/>
                  <a:ext cx="42" cy="39"/>
                  <a:chOff x="1764" y="2733"/>
                  <a:chExt cx="42" cy="39"/>
                </a:xfrm>
              </p:grpSpPr>
              <p:pic>
                <p:nvPicPr>
                  <p:cNvPr id="279" name="Picture 268"/>
                  <p:cNvPicPr>
                    <a:picLocks noChangeAspect="1" noChangeArrowheads="1"/>
                  </p:cNvPicPr>
                  <p:nvPr/>
                </p:nvPicPr>
                <p:blipFill>
                  <a:blip r:embed="rId7" cstate="screen"/>
                  <a:srcRect/>
                  <a:stretch>
                    <a:fillRect/>
                  </a:stretch>
                </p:blipFill>
                <p:spPr bwMode="auto">
                  <a:xfrm>
                    <a:off x="1764" y="2733"/>
                    <a:ext cx="42" cy="39"/>
                  </a:xfrm>
                  <a:prstGeom prst="rect">
                    <a:avLst/>
                  </a:prstGeom>
                  <a:noFill/>
                  <a:ln w="9525">
                    <a:noFill/>
                    <a:miter lim="800000"/>
                    <a:headEnd/>
                    <a:tailEnd/>
                  </a:ln>
                </p:spPr>
              </p:pic>
              <p:sp>
                <p:nvSpPr>
                  <p:cNvPr id="280" name="Freeform 269"/>
                  <p:cNvSpPr>
                    <a:spLocks/>
                  </p:cNvSpPr>
                  <p:nvPr/>
                </p:nvSpPr>
                <p:spPr bwMode="auto">
                  <a:xfrm>
                    <a:off x="1765" y="2733"/>
                    <a:ext cx="39" cy="39"/>
                  </a:xfrm>
                  <a:custGeom>
                    <a:avLst/>
                    <a:gdLst>
                      <a:gd name="T0" fmla="*/ 3 w 78"/>
                      <a:gd name="T1" fmla="*/ 14 h 77"/>
                      <a:gd name="T2" fmla="*/ 3 w 78"/>
                      <a:gd name="T3" fmla="*/ 28 h 77"/>
                      <a:gd name="T4" fmla="*/ 0 w 78"/>
                      <a:gd name="T5" fmla="*/ 42 h 77"/>
                      <a:gd name="T6" fmla="*/ 0 w 78"/>
                      <a:gd name="T7" fmla="*/ 49 h 77"/>
                      <a:gd name="T8" fmla="*/ 2 w 78"/>
                      <a:gd name="T9" fmla="*/ 56 h 77"/>
                      <a:gd name="T10" fmla="*/ 5 w 78"/>
                      <a:gd name="T11" fmla="*/ 61 h 77"/>
                      <a:gd name="T12" fmla="*/ 9 w 78"/>
                      <a:gd name="T13" fmla="*/ 65 h 77"/>
                      <a:gd name="T14" fmla="*/ 18 w 78"/>
                      <a:gd name="T15" fmla="*/ 71 h 77"/>
                      <a:gd name="T16" fmla="*/ 27 w 78"/>
                      <a:gd name="T17" fmla="*/ 73 h 77"/>
                      <a:gd name="T18" fmla="*/ 42 w 78"/>
                      <a:gd name="T19" fmla="*/ 77 h 77"/>
                      <a:gd name="T20" fmla="*/ 52 w 78"/>
                      <a:gd name="T21" fmla="*/ 76 h 77"/>
                      <a:gd name="T22" fmla="*/ 61 w 78"/>
                      <a:gd name="T23" fmla="*/ 72 h 77"/>
                      <a:gd name="T24" fmla="*/ 67 w 78"/>
                      <a:gd name="T25" fmla="*/ 64 h 77"/>
                      <a:gd name="T26" fmla="*/ 71 w 78"/>
                      <a:gd name="T27" fmla="*/ 56 h 77"/>
                      <a:gd name="T28" fmla="*/ 78 w 78"/>
                      <a:gd name="T29" fmla="*/ 37 h 77"/>
                      <a:gd name="T30" fmla="*/ 75 w 78"/>
                      <a:gd name="T31" fmla="*/ 25 h 77"/>
                      <a:gd name="T32" fmla="*/ 73 w 78"/>
                      <a:gd name="T33" fmla="*/ 17 h 77"/>
                      <a:gd name="T34" fmla="*/ 70 w 78"/>
                      <a:gd name="T35" fmla="*/ 9 h 77"/>
                      <a:gd name="T36" fmla="*/ 65 w 78"/>
                      <a:gd name="T37" fmla="*/ 5 h 77"/>
                      <a:gd name="T38" fmla="*/ 59 w 78"/>
                      <a:gd name="T39" fmla="*/ 1 h 77"/>
                      <a:gd name="T40" fmla="*/ 52 w 78"/>
                      <a:gd name="T41" fmla="*/ 0 h 77"/>
                      <a:gd name="T42" fmla="*/ 42 w 78"/>
                      <a:gd name="T43" fmla="*/ 1 h 77"/>
                      <a:gd name="T44" fmla="*/ 28 w 78"/>
                      <a:gd name="T45" fmla="*/ 4 h 77"/>
                      <a:gd name="T46" fmla="*/ 22 w 78"/>
                      <a:gd name="T47" fmla="*/ 8 h 77"/>
                      <a:gd name="T48" fmla="*/ 18 w 78"/>
                      <a:gd name="T49" fmla="*/ 12 h 77"/>
                      <a:gd name="T50" fmla="*/ 15 w 78"/>
                      <a:gd name="T51" fmla="*/ 13 h 77"/>
                      <a:gd name="T52" fmla="*/ 14 w 78"/>
                      <a:gd name="T53" fmla="*/ 14 h 77"/>
                      <a:gd name="T54" fmla="*/ 11 w 78"/>
                      <a:gd name="T55" fmla="*/ 14 h 77"/>
                      <a:gd name="T56" fmla="*/ 8 w 78"/>
                      <a:gd name="T57" fmla="*/ 14 h 77"/>
                      <a:gd name="T58" fmla="*/ 3 w 78"/>
                      <a:gd name="T59" fmla="*/ 14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7"/>
                      <a:gd name="T92" fmla="*/ 78 w 78"/>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7">
                        <a:moveTo>
                          <a:pt x="3" y="14"/>
                        </a:moveTo>
                        <a:lnTo>
                          <a:pt x="3" y="28"/>
                        </a:lnTo>
                        <a:lnTo>
                          <a:pt x="0" y="42"/>
                        </a:lnTo>
                        <a:lnTo>
                          <a:pt x="0" y="49"/>
                        </a:lnTo>
                        <a:lnTo>
                          <a:pt x="2" y="56"/>
                        </a:lnTo>
                        <a:lnTo>
                          <a:pt x="5" y="61"/>
                        </a:lnTo>
                        <a:lnTo>
                          <a:pt x="9" y="65"/>
                        </a:lnTo>
                        <a:lnTo>
                          <a:pt x="18" y="71"/>
                        </a:lnTo>
                        <a:lnTo>
                          <a:pt x="27" y="73"/>
                        </a:lnTo>
                        <a:lnTo>
                          <a:pt x="42" y="77"/>
                        </a:lnTo>
                        <a:lnTo>
                          <a:pt x="52" y="76"/>
                        </a:lnTo>
                        <a:lnTo>
                          <a:pt x="61" y="72"/>
                        </a:lnTo>
                        <a:lnTo>
                          <a:pt x="67" y="64"/>
                        </a:lnTo>
                        <a:lnTo>
                          <a:pt x="71" y="56"/>
                        </a:lnTo>
                        <a:lnTo>
                          <a:pt x="78" y="37"/>
                        </a:lnTo>
                        <a:lnTo>
                          <a:pt x="75" y="25"/>
                        </a:lnTo>
                        <a:lnTo>
                          <a:pt x="73" y="17"/>
                        </a:lnTo>
                        <a:lnTo>
                          <a:pt x="70" y="9"/>
                        </a:lnTo>
                        <a:lnTo>
                          <a:pt x="65" y="5"/>
                        </a:lnTo>
                        <a:lnTo>
                          <a:pt x="59" y="1"/>
                        </a:lnTo>
                        <a:lnTo>
                          <a:pt x="52" y="0"/>
                        </a:lnTo>
                        <a:lnTo>
                          <a:pt x="42" y="1"/>
                        </a:lnTo>
                        <a:lnTo>
                          <a:pt x="28" y="4"/>
                        </a:lnTo>
                        <a:lnTo>
                          <a:pt x="22" y="8"/>
                        </a:lnTo>
                        <a:lnTo>
                          <a:pt x="18" y="12"/>
                        </a:lnTo>
                        <a:lnTo>
                          <a:pt x="15" y="13"/>
                        </a:lnTo>
                        <a:lnTo>
                          <a:pt x="14" y="14"/>
                        </a:lnTo>
                        <a:lnTo>
                          <a:pt x="11" y="14"/>
                        </a:lnTo>
                        <a:lnTo>
                          <a:pt x="8" y="14"/>
                        </a:lnTo>
                        <a:lnTo>
                          <a:pt x="3" y="14"/>
                        </a:lnTo>
                        <a:close/>
                      </a:path>
                    </a:pathLst>
                  </a:custGeom>
                  <a:noFill/>
                  <a:ln w="0">
                    <a:solidFill>
                      <a:srgbClr val="FFFFFF"/>
                    </a:solidFill>
                    <a:prstDash val="solid"/>
                    <a:round/>
                    <a:headEnd/>
                    <a:tailEnd/>
                  </a:ln>
                </p:spPr>
                <p:txBody>
                  <a:bodyPr/>
                  <a:lstStyle/>
                  <a:p>
                    <a:endParaRPr lang="en-US" sz="1350" dirty="0"/>
                  </a:p>
                </p:txBody>
              </p:sp>
              <p:sp>
                <p:nvSpPr>
                  <p:cNvPr id="281" name="Freeform 270"/>
                  <p:cNvSpPr>
                    <a:spLocks/>
                  </p:cNvSpPr>
                  <p:nvPr/>
                </p:nvSpPr>
                <p:spPr bwMode="auto">
                  <a:xfrm>
                    <a:off x="1765" y="2733"/>
                    <a:ext cx="39" cy="39"/>
                  </a:xfrm>
                  <a:custGeom>
                    <a:avLst/>
                    <a:gdLst>
                      <a:gd name="T0" fmla="*/ 3 w 78"/>
                      <a:gd name="T1" fmla="*/ 14 h 77"/>
                      <a:gd name="T2" fmla="*/ 3 w 78"/>
                      <a:gd name="T3" fmla="*/ 28 h 77"/>
                      <a:gd name="T4" fmla="*/ 0 w 78"/>
                      <a:gd name="T5" fmla="*/ 42 h 77"/>
                      <a:gd name="T6" fmla="*/ 0 w 78"/>
                      <a:gd name="T7" fmla="*/ 49 h 77"/>
                      <a:gd name="T8" fmla="*/ 2 w 78"/>
                      <a:gd name="T9" fmla="*/ 56 h 77"/>
                      <a:gd name="T10" fmla="*/ 5 w 78"/>
                      <a:gd name="T11" fmla="*/ 61 h 77"/>
                      <a:gd name="T12" fmla="*/ 9 w 78"/>
                      <a:gd name="T13" fmla="*/ 65 h 77"/>
                      <a:gd name="T14" fmla="*/ 18 w 78"/>
                      <a:gd name="T15" fmla="*/ 71 h 77"/>
                      <a:gd name="T16" fmla="*/ 27 w 78"/>
                      <a:gd name="T17" fmla="*/ 73 h 77"/>
                      <a:gd name="T18" fmla="*/ 42 w 78"/>
                      <a:gd name="T19" fmla="*/ 77 h 77"/>
                      <a:gd name="T20" fmla="*/ 52 w 78"/>
                      <a:gd name="T21" fmla="*/ 76 h 77"/>
                      <a:gd name="T22" fmla="*/ 61 w 78"/>
                      <a:gd name="T23" fmla="*/ 72 h 77"/>
                      <a:gd name="T24" fmla="*/ 67 w 78"/>
                      <a:gd name="T25" fmla="*/ 64 h 77"/>
                      <a:gd name="T26" fmla="*/ 71 w 78"/>
                      <a:gd name="T27" fmla="*/ 56 h 77"/>
                      <a:gd name="T28" fmla="*/ 78 w 78"/>
                      <a:gd name="T29" fmla="*/ 37 h 77"/>
                      <a:gd name="T30" fmla="*/ 75 w 78"/>
                      <a:gd name="T31" fmla="*/ 25 h 77"/>
                      <a:gd name="T32" fmla="*/ 73 w 78"/>
                      <a:gd name="T33" fmla="*/ 17 h 77"/>
                      <a:gd name="T34" fmla="*/ 70 w 78"/>
                      <a:gd name="T35" fmla="*/ 9 h 77"/>
                      <a:gd name="T36" fmla="*/ 65 w 78"/>
                      <a:gd name="T37" fmla="*/ 5 h 77"/>
                      <a:gd name="T38" fmla="*/ 59 w 78"/>
                      <a:gd name="T39" fmla="*/ 1 h 77"/>
                      <a:gd name="T40" fmla="*/ 52 w 78"/>
                      <a:gd name="T41" fmla="*/ 0 h 77"/>
                      <a:gd name="T42" fmla="*/ 42 w 78"/>
                      <a:gd name="T43" fmla="*/ 1 h 77"/>
                      <a:gd name="T44" fmla="*/ 28 w 78"/>
                      <a:gd name="T45" fmla="*/ 4 h 77"/>
                      <a:gd name="T46" fmla="*/ 22 w 78"/>
                      <a:gd name="T47" fmla="*/ 8 h 77"/>
                      <a:gd name="T48" fmla="*/ 18 w 78"/>
                      <a:gd name="T49" fmla="*/ 12 h 77"/>
                      <a:gd name="T50" fmla="*/ 15 w 78"/>
                      <a:gd name="T51" fmla="*/ 13 h 77"/>
                      <a:gd name="T52" fmla="*/ 14 w 78"/>
                      <a:gd name="T53" fmla="*/ 14 h 77"/>
                      <a:gd name="T54" fmla="*/ 11 w 78"/>
                      <a:gd name="T55" fmla="*/ 14 h 77"/>
                      <a:gd name="T56" fmla="*/ 8 w 78"/>
                      <a:gd name="T57" fmla="*/ 14 h 77"/>
                      <a:gd name="T58" fmla="*/ 3 w 78"/>
                      <a:gd name="T59" fmla="*/ 14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7"/>
                      <a:gd name="T92" fmla="*/ 78 w 78"/>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7">
                        <a:moveTo>
                          <a:pt x="3" y="14"/>
                        </a:moveTo>
                        <a:lnTo>
                          <a:pt x="3" y="28"/>
                        </a:lnTo>
                        <a:lnTo>
                          <a:pt x="0" y="42"/>
                        </a:lnTo>
                        <a:lnTo>
                          <a:pt x="0" y="49"/>
                        </a:lnTo>
                        <a:lnTo>
                          <a:pt x="2" y="56"/>
                        </a:lnTo>
                        <a:lnTo>
                          <a:pt x="5" y="61"/>
                        </a:lnTo>
                        <a:lnTo>
                          <a:pt x="9" y="65"/>
                        </a:lnTo>
                        <a:lnTo>
                          <a:pt x="18" y="71"/>
                        </a:lnTo>
                        <a:lnTo>
                          <a:pt x="27" y="73"/>
                        </a:lnTo>
                        <a:lnTo>
                          <a:pt x="42" y="77"/>
                        </a:lnTo>
                        <a:lnTo>
                          <a:pt x="52" y="76"/>
                        </a:lnTo>
                        <a:lnTo>
                          <a:pt x="61" y="72"/>
                        </a:lnTo>
                        <a:lnTo>
                          <a:pt x="67" y="64"/>
                        </a:lnTo>
                        <a:lnTo>
                          <a:pt x="71" y="56"/>
                        </a:lnTo>
                        <a:lnTo>
                          <a:pt x="78" y="37"/>
                        </a:lnTo>
                        <a:lnTo>
                          <a:pt x="75" y="25"/>
                        </a:lnTo>
                        <a:lnTo>
                          <a:pt x="73" y="17"/>
                        </a:lnTo>
                        <a:lnTo>
                          <a:pt x="70" y="9"/>
                        </a:lnTo>
                        <a:lnTo>
                          <a:pt x="65" y="5"/>
                        </a:lnTo>
                        <a:lnTo>
                          <a:pt x="59" y="1"/>
                        </a:lnTo>
                        <a:lnTo>
                          <a:pt x="52" y="0"/>
                        </a:lnTo>
                        <a:lnTo>
                          <a:pt x="42" y="1"/>
                        </a:lnTo>
                        <a:lnTo>
                          <a:pt x="28" y="4"/>
                        </a:lnTo>
                        <a:lnTo>
                          <a:pt x="22" y="8"/>
                        </a:lnTo>
                        <a:lnTo>
                          <a:pt x="18" y="12"/>
                        </a:lnTo>
                        <a:lnTo>
                          <a:pt x="15" y="13"/>
                        </a:lnTo>
                        <a:lnTo>
                          <a:pt x="14" y="14"/>
                        </a:lnTo>
                        <a:lnTo>
                          <a:pt x="11" y="14"/>
                        </a:lnTo>
                        <a:lnTo>
                          <a:pt x="8" y="14"/>
                        </a:lnTo>
                        <a:lnTo>
                          <a:pt x="3" y="14"/>
                        </a:lnTo>
                        <a:close/>
                      </a:path>
                    </a:pathLst>
                  </a:custGeom>
                  <a:solidFill>
                    <a:srgbClr val="000000"/>
                  </a:solidFill>
                  <a:ln w="9525">
                    <a:noFill/>
                    <a:round/>
                    <a:headEnd/>
                    <a:tailEnd/>
                  </a:ln>
                </p:spPr>
                <p:txBody>
                  <a:bodyPr/>
                  <a:lstStyle/>
                  <a:p>
                    <a:endParaRPr lang="en-US" sz="1350" dirty="0"/>
                  </a:p>
                </p:txBody>
              </p:sp>
              <p:pic>
                <p:nvPicPr>
                  <p:cNvPr id="282" name="Picture 271"/>
                  <p:cNvPicPr>
                    <a:picLocks noChangeAspect="1" noChangeArrowheads="1"/>
                  </p:cNvPicPr>
                  <p:nvPr/>
                </p:nvPicPr>
                <p:blipFill>
                  <a:blip r:embed="rId7" cstate="screen"/>
                  <a:srcRect/>
                  <a:stretch>
                    <a:fillRect/>
                  </a:stretch>
                </p:blipFill>
                <p:spPr bwMode="auto">
                  <a:xfrm>
                    <a:off x="1764" y="2733"/>
                    <a:ext cx="42" cy="39"/>
                  </a:xfrm>
                  <a:prstGeom prst="rect">
                    <a:avLst/>
                  </a:prstGeom>
                  <a:noFill/>
                  <a:ln w="9525">
                    <a:noFill/>
                    <a:miter lim="800000"/>
                    <a:headEnd/>
                    <a:tailEnd/>
                  </a:ln>
                </p:spPr>
              </p:pic>
            </p:grpSp>
            <p:sp>
              <p:nvSpPr>
                <p:cNvPr id="278" name="Freeform 272"/>
                <p:cNvSpPr>
                  <a:spLocks/>
                </p:cNvSpPr>
                <p:nvPr/>
              </p:nvSpPr>
              <p:spPr bwMode="auto">
                <a:xfrm>
                  <a:off x="1765" y="2733"/>
                  <a:ext cx="39" cy="39"/>
                </a:xfrm>
                <a:custGeom>
                  <a:avLst/>
                  <a:gdLst>
                    <a:gd name="T0" fmla="*/ 3 w 78"/>
                    <a:gd name="T1" fmla="*/ 14 h 77"/>
                    <a:gd name="T2" fmla="*/ 3 w 78"/>
                    <a:gd name="T3" fmla="*/ 28 h 77"/>
                    <a:gd name="T4" fmla="*/ 0 w 78"/>
                    <a:gd name="T5" fmla="*/ 42 h 77"/>
                    <a:gd name="T6" fmla="*/ 0 w 78"/>
                    <a:gd name="T7" fmla="*/ 49 h 77"/>
                    <a:gd name="T8" fmla="*/ 2 w 78"/>
                    <a:gd name="T9" fmla="*/ 56 h 77"/>
                    <a:gd name="T10" fmla="*/ 5 w 78"/>
                    <a:gd name="T11" fmla="*/ 61 h 77"/>
                    <a:gd name="T12" fmla="*/ 9 w 78"/>
                    <a:gd name="T13" fmla="*/ 65 h 77"/>
                    <a:gd name="T14" fmla="*/ 18 w 78"/>
                    <a:gd name="T15" fmla="*/ 71 h 77"/>
                    <a:gd name="T16" fmla="*/ 27 w 78"/>
                    <a:gd name="T17" fmla="*/ 73 h 77"/>
                    <a:gd name="T18" fmla="*/ 42 w 78"/>
                    <a:gd name="T19" fmla="*/ 77 h 77"/>
                    <a:gd name="T20" fmla="*/ 52 w 78"/>
                    <a:gd name="T21" fmla="*/ 76 h 77"/>
                    <a:gd name="T22" fmla="*/ 61 w 78"/>
                    <a:gd name="T23" fmla="*/ 72 h 77"/>
                    <a:gd name="T24" fmla="*/ 67 w 78"/>
                    <a:gd name="T25" fmla="*/ 64 h 77"/>
                    <a:gd name="T26" fmla="*/ 71 w 78"/>
                    <a:gd name="T27" fmla="*/ 56 h 77"/>
                    <a:gd name="T28" fmla="*/ 78 w 78"/>
                    <a:gd name="T29" fmla="*/ 37 h 77"/>
                    <a:gd name="T30" fmla="*/ 75 w 78"/>
                    <a:gd name="T31" fmla="*/ 25 h 77"/>
                    <a:gd name="T32" fmla="*/ 73 w 78"/>
                    <a:gd name="T33" fmla="*/ 17 h 77"/>
                    <a:gd name="T34" fmla="*/ 70 w 78"/>
                    <a:gd name="T35" fmla="*/ 9 h 77"/>
                    <a:gd name="T36" fmla="*/ 65 w 78"/>
                    <a:gd name="T37" fmla="*/ 5 h 77"/>
                    <a:gd name="T38" fmla="*/ 59 w 78"/>
                    <a:gd name="T39" fmla="*/ 1 h 77"/>
                    <a:gd name="T40" fmla="*/ 52 w 78"/>
                    <a:gd name="T41" fmla="*/ 0 h 77"/>
                    <a:gd name="T42" fmla="*/ 42 w 78"/>
                    <a:gd name="T43" fmla="*/ 1 h 77"/>
                    <a:gd name="T44" fmla="*/ 28 w 78"/>
                    <a:gd name="T45" fmla="*/ 4 h 77"/>
                    <a:gd name="T46" fmla="*/ 22 w 78"/>
                    <a:gd name="T47" fmla="*/ 8 h 77"/>
                    <a:gd name="T48" fmla="*/ 18 w 78"/>
                    <a:gd name="T49" fmla="*/ 12 h 77"/>
                    <a:gd name="T50" fmla="*/ 15 w 78"/>
                    <a:gd name="T51" fmla="*/ 13 h 77"/>
                    <a:gd name="T52" fmla="*/ 14 w 78"/>
                    <a:gd name="T53" fmla="*/ 14 h 77"/>
                    <a:gd name="T54" fmla="*/ 11 w 78"/>
                    <a:gd name="T55" fmla="*/ 14 h 77"/>
                    <a:gd name="T56" fmla="*/ 8 w 78"/>
                    <a:gd name="T57" fmla="*/ 14 h 77"/>
                    <a:gd name="T58" fmla="*/ 3 w 78"/>
                    <a:gd name="T59" fmla="*/ 14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7"/>
                    <a:gd name="T92" fmla="*/ 78 w 78"/>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7">
                      <a:moveTo>
                        <a:pt x="3" y="14"/>
                      </a:moveTo>
                      <a:lnTo>
                        <a:pt x="3" y="28"/>
                      </a:lnTo>
                      <a:lnTo>
                        <a:pt x="0" y="42"/>
                      </a:lnTo>
                      <a:lnTo>
                        <a:pt x="0" y="49"/>
                      </a:lnTo>
                      <a:lnTo>
                        <a:pt x="2" y="56"/>
                      </a:lnTo>
                      <a:lnTo>
                        <a:pt x="5" y="61"/>
                      </a:lnTo>
                      <a:lnTo>
                        <a:pt x="9" y="65"/>
                      </a:lnTo>
                      <a:lnTo>
                        <a:pt x="18" y="71"/>
                      </a:lnTo>
                      <a:lnTo>
                        <a:pt x="27" y="73"/>
                      </a:lnTo>
                      <a:lnTo>
                        <a:pt x="42" y="77"/>
                      </a:lnTo>
                      <a:lnTo>
                        <a:pt x="52" y="76"/>
                      </a:lnTo>
                      <a:lnTo>
                        <a:pt x="61" y="72"/>
                      </a:lnTo>
                      <a:lnTo>
                        <a:pt x="67" y="64"/>
                      </a:lnTo>
                      <a:lnTo>
                        <a:pt x="71" y="56"/>
                      </a:lnTo>
                      <a:lnTo>
                        <a:pt x="78" y="37"/>
                      </a:lnTo>
                      <a:lnTo>
                        <a:pt x="75" y="25"/>
                      </a:lnTo>
                      <a:lnTo>
                        <a:pt x="73" y="17"/>
                      </a:lnTo>
                      <a:lnTo>
                        <a:pt x="70" y="9"/>
                      </a:lnTo>
                      <a:lnTo>
                        <a:pt x="65" y="5"/>
                      </a:lnTo>
                      <a:lnTo>
                        <a:pt x="59" y="1"/>
                      </a:lnTo>
                      <a:lnTo>
                        <a:pt x="52" y="0"/>
                      </a:lnTo>
                      <a:lnTo>
                        <a:pt x="42" y="1"/>
                      </a:lnTo>
                      <a:lnTo>
                        <a:pt x="28" y="4"/>
                      </a:lnTo>
                      <a:lnTo>
                        <a:pt x="22" y="8"/>
                      </a:lnTo>
                      <a:lnTo>
                        <a:pt x="18" y="12"/>
                      </a:lnTo>
                      <a:lnTo>
                        <a:pt x="15" y="13"/>
                      </a:lnTo>
                      <a:lnTo>
                        <a:pt x="14" y="14"/>
                      </a:lnTo>
                      <a:lnTo>
                        <a:pt x="11" y="14"/>
                      </a:lnTo>
                      <a:lnTo>
                        <a:pt x="8" y="14"/>
                      </a:lnTo>
                      <a:lnTo>
                        <a:pt x="3" y="14"/>
                      </a:lnTo>
                      <a:close/>
                    </a:path>
                  </a:pathLst>
                </a:custGeom>
                <a:noFill/>
                <a:ln w="6350">
                  <a:solidFill>
                    <a:srgbClr val="000000"/>
                  </a:solidFill>
                  <a:prstDash val="solid"/>
                  <a:round/>
                  <a:headEnd/>
                  <a:tailEnd/>
                </a:ln>
              </p:spPr>
              <p:txBody>
                <a:bodyPr/>
                <a:lstStyle/>
                <a:p>
                  <a:endParaRPr lang="en-US" sz="1350" dirty="0"/>
                </a:p>
              </p:txBody>
            </p:sp>
          </p:grpSp>
          <p:grpSp>
            <p:nvGrpSpPr>
              <p:cNvPr id="73" name="Group 273"/>
              <p:cNvGrpSpPr>
                <a:grpSpLocks/>
              </p:cNvGrpSpPr>
              <p:nvPr/>
            </p:nvGrpSpPr>
            <p:grpSpPr bwMode="auto">
              <a:xfrm>
                <a:off x="2242" y="2896"/>
                <a:ext cx="117" cy="82"/>
                <a:chOff x="2242" y="2896"/>
                <a:chExt cx="117" cy="82"/>
              </a:xfrm>
            </p:grpSpPr>
            <p:grpSp>
              <p:nvGrpSpPr>
                <p:cNvPr id="271" name="Group 274"/>
                <p:cNvGrpSpPr>
                  <a:grpSpLocks/>
                </p:cNvGrpSpPr>
                <p:nvPr/>
              </p:nvGrpSpPr>
              <p:grpSpPr bwMode="auto">
                <a:xfrm>
                  <a:off x="2242" y="2896"/>
                  <a:ext cx="117" cy="82"/>
                  <a:chOff x="2242" y="2896"/>
                  <a:chExt cx="117" cy="82"/>
                </a:xfrm>
              </p:grpSpPr>
              <p:pic>
                <p:nvPicPr>
                  <p:cNvPr id="273" name="Picture 275"/>
                  <p:cNvPicPr>
                    <a:picLocks noChangeAspect="1" noChangeArrowheads="1"/>
                  </p:cNvPicPr>
                  <p:nvPr/>
                </p:nvPicPr>
                <p:blipFill>
                  <a:blip r:embed="rId8" cstate="screen"/>
                  <a:srcRect/>
                  <a:stretch>
                    <a:fillRect/>
                  </a:stretch>
                </p:blipFill>
                <p:spPr bwMode="auto">
                  <a:xfrm>
                    <a:off x="2242" y="2896"/>
                    <a:ext cx="117" cy="82"/>
                  </a:xfrm>
                  <a:prstGeom prst="rect">
                    <a:avLst/>
                  </a:prstGeom>
                  <a:noFill/>
                  <a:ln w="9525">
                    <a:noFill/>
                    <a:miter lim="800000"/>
                    <a:headEnd/>
                    <a:tailEnd/>
                  </a:ln>
                </p:spPr>
              </p:pic>
              <p:sp>
                <p:nvSpPr>
                  <p:cNvPr id="274" name="Freeform 276"/>
                  <p:cNvSpPr>
                    <a:spLocks/>
                  </p:cNvSpPr>
                  <p:nvPr/>
                </p:nvSpPr>
                <p:spPr bwMode="auto">
                  <a:xfrm>
                    <a:off x="2243" y="2896"/>
                    <a:ext cx="115" cy="80"/>
                  </a:xfrm>
                  <a:custGeom>
                    <a:avLst/>
                    <a:gdLst>
                      <a:gd name="T0" fmla="*/ 150 w 230"/>
                      <a:gd name="T1" fmla="*/ 12 h 161"/>
                      <a:gd name="T2" fmla="*/ 130 w 230"/>
                      <a:gd name="T3" fmla="*/ 17 h 161"/>
                      <a:gd name="T4" fmla="*/ 111 w 230"/>
                      <a:gd name="T5" fmla="*/ 21 h 161"/>
                      <a:gd name="T6" fmla="*/ 93 w 230"/>
                      <a:gd name="T7" fmla="*/ 27 h 161"/>
                      <a:gd name="T8" fmla="*/ 77 w 230"/>
                      <a:gd name="T9" fmla="*/ 32 h 161"/>
                      <a:gd name="T10" fmla="*/ 61 w 230"/>
                      <a:gd name="T11" fmla="*/ 39 h 161"/>
                      <a:gd name="T12" fmla="*/ 46 w 230"/>
                      <a:gd name="T13" fmla="*/ 48 h 161"/>
                      <a:gd name="T14" fmla="*/ 30 w 230"/>
                      <a:gd name="T15" fmla="*/ 59 h 161"/>
                      <a:gd name="T16" fmla="*/ 13 w 230"/>
                      <a:gd name="T17" fmla="*/ 72 h 161"/>
                      <a:gd name="T18" fmla="*/ 5 w 230"/>
                      <a:gd name="T19" fmla="*/ 98 h 161"/>
                      <a:gd name="T20" fmla="*/ 2 w 230"/>
                      <a:gd name="T21" fmla="*/ 111 h 161"/>
                      <a:gd name="T22" fmla="*/ 0 w 230"/>
                      <a:gd name="T23" fmla="*/ 123 h 161"/>
                      <a:gd name="T24" fmla="*/ 2 w 230"/>
                      <a:gd name="T25" fmla="*/ 135 h 161"/>
                      <a:gd name="T26" fmla="*/ 8 w 230"/>
                      <a:gd name="T27" fmla="*/ 146 h 161"/>
                      <a:gd name="T28" fmla="*/ 16 w 230"/>
                      <a:gd name="T29" fmla="*/ 154 h 161"/>
                      <a:gd name="T30" fmla="*/ 31 w 230"/>
                      <a:gd name="T31" fmla="*/ 161 h 161"/>
                      <a:gd name="T32" fmla="*/ 53 w 230"/>
                      <a:gd name="T33" fmla="*/ 159 h 161"/>
                      <a:gd name="T34" fmla="*/ 77 w 230"/>
                      <a:gd name="T35" fmla="*/ 158 h 161"/>
                      <a:gd name="T36" fmla="*/ 102 w 230"/>
                      <a:gd name="T37" fmla="*/ 157 h 161"/>
                      <a:gd name="T38" fmla="*/ 127 w 230"/>
                      <a:gd name="T39" fmla="*/ 154 h 161"/>
                      <a:gd name="T40" fmla="*/ 149 w 230"/>
                      <a:gd name="T41" fmla="*/ 150 h 161"/>
                      <a:gd name="T42" fmla="*/ 168 w 230"/>
                      <a:gd name="T43" fmla="*/ 143 h 161"/>
                      <a:gd name="T44" fmla="*/ 184 w 230"/>
                      <a:gd name="T45" fmla="*/ 135 h 161"/>
                      <a:gd name="T46" fmla="*/ 190 w 230"/>
                      <a:gd name="T47" fmla="*/ 130 h 161"/>
                      <a:gd name="T48" fmla="*/ 195 w 230"/>
                      <a:gd name="T49" fmla="*/ 124 h 161"/>
                      <a:gd name="T50" fmla="*/ 202 w 230"/>
                      <a:gd name="T51" fmla="*/ 114 h 161"/>
                      <a:gd name="T52" fmla="*/ 208 w 230"/>
                      <a:gd name="T53" fmla="*/ 104 h 161"/>
                      <a:gd name="T54" fmla="*/ 220 w 230"/>
                      <a:gd name="T55" fmla="*/ 88 h 161"/>
                      <a:gd name="T56" fmla="*/ 223 w 230"/>
                      <a:gd name="T57" fmla="*/ 80 h 161"/>
                      <a:gd name="T58" fmla="*/ 225 w 230"/>
                      <a:gd name="T59" fmla="*/ 71 h 161"/>
                      <a:gd name="T60" fmla="*/ 228 w 230"/>
                      <a:gd name="T61" fmla="*/ 60 h 161"/>
                      <a:gd name="T62" fmla="*/ 230 w 230"/>
                      <a:gd name="T63" fmla="*/ 48 h 161"/>
                      <a:gd name="T64" fmla="*/ 230 w 230"/>
                      <a:gd name="T65" fmla="*/ 40 h 161"/>
                      <a:gd name="T66" fmla="*/ 230 w 230"/>
                      <a:gd name="T67" fmla="*/ 31 h 161"/>
                      <a:gd name="T68" fmla="*/ 227 w 230"/>
                      <a:gd name="T69" fmla="*/ 23 h 161"/>
                      <a:gd name="T70" fmla="*/ 221 w 230"/>
                      <a:gd name="T71" fmla="*/ 16 h 161"/>
                      <a:gd name="T72" fmla="*/ 214 w 230"/>
                      <a:gd name="T73" fmla="*/ 11 h 161"/>
                      <a:gd name="T74" fmla="*/ 205 w 230"/>
                      <a:gd name="T75" fmla="*/ 5 h 161"/>
                      <a:gd name="T76" fmla="*/ 197 w 230"/>
                      <a:gd name="T77" fmla="*/ 1 h 161"/>
                      <a:gd name="T78" fmla="*/ 196 w 230"/>
                      <a:gd name="T79" fmla="*/ 0 h 161"/>
                      <a:gd name="T80" fmla="*/ 195 w 230"/>
                      <a:gd name="T81" fmla="*/ 0 h 161"/>
                      <a:gd name="T82" fmla="*/ 177 w 230"/>
                      <a:gd name="T83" fmla="*/ 1 h 161"/>
                      <a:gd name="T84" fmla="*/ 159 w 230"/>
                      <a:gd name="T85" fmla="*/ 4 h 161"/>
                      <a:gd name="T86" fmla="*/ 149 w 230"/>
                      <a:gd name="T87" fmla="*/ 7 h 161"/>
                      <a:gd name="T88" fmla="*/ 143 w 230"/>
                      <a:gd name="T89" fmla="*/ 9 h 161"/>
                      <a:gd name="T90" fmla="*/ 140 w 230"/>
                      <a:gd name="T91" fmla="*/ 11 h 161"/>
                      <a:gd name="T92" fmla="*/ 140 w 230"/>
                      <a:gd name="T93" fmla="*/ 12 h 161"/>
                      <a:gd name="T94" fmla="*/ 142 w 230"/>
                      <a:gd name="T95" fmla="*/ 12 h 161"/>
                      <a:gd name="T96" fmla="*/ 144 w 230"/>
                      <a:gd name="T97" fmla="*/ 12 h 161"/>
                      <a:gd name="T98" fmla="*/ 147 w 230"/>
                      <a:gd name="T99" fmla="*/ 12 h 161"/>
                      <a:gd name="T100" fmla="*/ 150 w 230"/>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161"/>
                      <a:gd name="T155" fmla="*/ 230 w 230"/>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161">
                        <a:moveTo>
                          <a:pt x="150" y="12"/>
                        </a:moveTo>
                        <a:lnTo>
                          <a:pt x="130" y="17"/>
                        </a:lnTo>
                        <a:lnTo>
                          <a:pt x="111" y="21"/>
                        </a:lnTo>
                        <a:lnTo>
                          <a:pt x="93" y="27"/>
                        </a:lnTo>
                        <a:lnTo>
                          <a:pt x="77" y="32"/>
                        </a:lnTo>
                        <a:lnTo>
                          <a:pt x="61" y="39"/>
                        </a:lnTo>
                        <a:lnTo>
                          <a:pt x="46" y="48"/>
                        </a:lnTo>
                        <a:lnTo>
                          <a:pt x="30" y="59"/>
                        </a:lnTo>
                        <a:lnTo>
                          <a:pt x="13" y="72"/>
                        </a:lnTo>
                        <a:lnTo>
                          <a:pt x="5" y="98"/>
                        </a:lnTo>
                        <a:lnTo>
                          <a:pt x="2" y="111"/>
                        </a:lnTo>
                        <a:lnTo>
                          <a:pt x="0" y="123"/>
                        </a:lnTo>
                        <a:lnTo>
                          <a:pt x="2" y="135"/>
                        </a:lnTo>
                        <a:lnTo>
                          <a:pt x="8" y="146"/>
                        </a:lnTo>
                        <a:lnTo>
                          <a:pt x="16" y="154"/>
                        </a:lnTo>
                        <a:lnTo>
                          <a:pt x="31" y="161"/>
                        </a:lnTo>
                        <a:lnTo>
                          <a:pt x="53" y="159"/>
                        </a:lnTo>
                        <a:lnTo>
                          <a:pt x="77" y="158"/>
                        </a:lnTo>
                        <a:lnTo>
                          <a:pt x="102" y="157"/>
                        </a:lnTo>
                        <a:lnTo>
                          <a:pt x="127" y="154"/>
                        </a:lnTo>
                        <a:lnTo>
                          <a:pt x="149" y="150"/>
                        </a:lnTo>
                        <a:lnTo>
                          <a:pt x="168" y="143"/>
                        </a:lnTo>
                        <a:lnTo>
                          <a:pt x="184" y="135"/>
                        </a:lnTo>
                        <a:lnTo>
                          <a:pt x="190" y="130"/>
                        </a:lnTo>
                        <a:lnTo>
                          <a:pt x="195" y="124"/>
                        </a:lnTo>
                        <a:lnTo>
                          <a:pt x="202" y="114"/>
                        </a:lnTo>
                        <a:lnTo>
                          <a:pt x="208" y="104"/>
                        </a:lnTo>
                        <a:lnTo>
                          <a:pt x="220" y="88"/>
                        </a:lnTo>
                        <a:lnTo>
                          <a:pt x="223" y="80"/>
                        </a:lnTo>
                        <a:lnTo>
                          <a:pt x="225" y="71"/>
                        </a:lnTo>
                        <a:lnTo>
                          <a:pt x="228" y="60"/>
                        </a:lnTo>
                        <a:lnTo>
                          <a:pt x="230" y="48"/>
                        </a:lnTo>
                        <a:lnTo>
                          <a:pt x="230" y="40"/>
                        </a:lnTo>
                        <a:lnTo>
                          <a:pt x="230" y="31"/>
                        </a:lnTo>
                        <a:lnTo>
                          <a:pt x="227" y="23"/>
                        </a:lnTo>
                        <a:lnTo>
                          <a:pt x="221" y="16"/>
                        </a:lnTo>
                        <a:lnTo>
                          <a:pt x="214" y="11"/>
                        </a:lnTo>
                        <a:lnTo>
                          <a:pt x="205" y="5"/>
                        </a:lnTo>
                        <a:lnTo>
                          <a:pt x="197" y="1"/>
                        </a:lnTo>
                        <a:lnTo>
                          <a:pt x="196" y="0"/>
                        </a:lnTo>
                        <a:lnTo>
                          <a:pt x="195" y="0"/>
                        </a:lnTo>
                        <a:lnTo>
                          <a:pt x="177" y="1"/>
                        </a:lnTo>
                        <a:lnTo>
                          <a:pt x="159" y="4"/>
                        </a:lnTo>
                        <a:lnTo>
                          <a:pt x="149" y="7"/>
                        </a:lnTo>
                        <a:lnTo>
                          <a:pt x="143" y="9"/>
                        </a:lnTo>
                        <a:lnTo>
                          <a:pt x="140" y="11"/>
                        </a:lnTo>
                        <a:lnTo>
                          <a:pt x="140" y="12"/>
                        </a:lnTo>
                        <a:lnTo>
                          <a:pt x="142" y="12"/>
                        </a:lnTo>
                        <a:lnTo>
                          <a:pt x="144" y="12"/>
                        </a:lnTo>
                        <a:lnTo>
                          <a:pt x="147" y="12"/>
                        </a:lnTo>
                        <a:lnTo>
                          <a:pt x="150" y="12"/>
                        </a:lnTo>
                        <a:close/>
                      </a:path>
                    </a:pathLst>
                  </a:custGeom>
                  <a:noFill/>
                  <a:ln w="0">
                    <a:solidFill>
                      <a:srgbClr val="FFFFFF"/>
                    </a:solidFill>
                    <a:prstDash val="solid"/>
                    <a:round/>
                    <a:headEnd/>
                    <a:tailEnd/>
                  </a:ln>
                </p:spPr>
                <p:txBody>
                  <a:bodyPr/>
                  <a:lstStyle/>
                  <a:p>
                    <a:endParaRPr lang="en-US" sz="1350" dirty="0"/>
                  </a:p>
                </p:txBody>
              </p:sp>
              <p:sp>
                <p:nvSpPr>
                  <p:cNvPr id="275" name="Freeform 277"/>
                  <p:cNvSpPr>
                    <a:spLocks/>
                  </p:cNvSpPr>
                  <p:nvPr/>
                </p:nvSpPr>
                <p:spPr bwMode="auto">
                  <a:xfrm>
                    <a:off x="2243" y="2896"/>
                    <a:ext cx="115" cy="80"/>
                  </a:xfrm>
                  <a:custGeom>
                    <a:avLst/>
                    <a:gdLst>
                      <a:gd name="T0" fmla="*/ 150 w 230"/>
                      <a:gd name="T1" fmla="*/ 12 h 161"/>
                      <a:gd name="T2" fmla="*/ 130 w 230"/>
                      <a:gd name="T3" fmla="*/ 17 h 161"/>
                      <a:gd name="T4" fmla="*/ 111 w 230"/>
                      <a:gd name="T5" fmla="*/ 21 h 161"/>
                      <a:gd name="T6" fmla="*/ 93 w 230"/>
                      <a:gd name="T7" fmla="*/ 27 h 161"/>
                      <a:gd name="T8" fmla="*/ 77 w 230"/>
                      <a:gd name="T9" fmla="*/ 32 h 161"/>
                      <a:gd name="T10" fmla="*/ 61 w 230"/>
                      <a:gd name="T11" fmla="*/ 39 h 161"/>
                      <a:gd name="T12" fmla="*/ 46 w 230"/>
                      <a:gd name="T13" fmla="*/ 48 h 161"/>
                      <a:gd name="T14" fmla="*/ 30 w 230"/>
                      <a:gd name="T15" fmla="*/ 59 h 161"/>
                      <a:gd name="T16" fmla="*/ 13 w 230"/>
                      <a:gd name="T17" fmla="*/ 72 h 161"/>
                      <a:gd name="T18" fmla="*/ 5 w 230"/>
                      <a:gd name="T19" fmla="*/ 98 h 161"/>
                      <a:gd name="T20" fmla="*/ 2 w 230"/>
                      <a:gd name="T21" fmla="*/ 111 h 161"/>
                      <a:gd name="T22" fmla="*/ 0 w 230"/>
                      <a:gd name="T23" fmla="*/ 123 h 161"/>
                      <a:gd name="T24" fmla="*/ 2 w 230"/>
                      <a:gd name="T25" fmla="*/ 135 h 161"/>
                      <a:gd name="T26" fmla="*/ 8 w 230"/>
                      <a:gd name="T27" fmla="*/ 146 h 161"/>
                      <a:gd name="T28" fmla="*/ 16 w 230"/>
                      <a:gd name="T29" fmla="*/ 154 h 161"/>
                      <a:gd name="T30" fmla="*/ 31 w 230"/>
                      <a:gd name="T31" fmla="*/ 161 h 161"/>
                      <a:gd name="T32" fmla="*/ 53 w 230"/>
                      <a:gd name="T33" fmla="*/ 159 h 161"/>
                      <a:gd name="T34" fmla="*/ 77 w 230"/>
                      <a:gd name="T35" fmla="*/ 158 h 161"/>
                      <a:gd name="T36" fmla="*/ 102 w 230"/>
                      <a:gd name="T37" fmla="*/ 157 h 161"/>
                      <a:gd name="T38" fmla="*/ 127 w 230"/>
                      <a:gd name="T39" fmla="*/ 154 h 161"/>
                      <a:gd name="T40" fmla="*/ 149 w 230"/>
                      <a:gd name="T41" fmla="*/ 150 h 161"/>
                      <a:gd name="T42" fmla="*/ 168 w 230"/>
                      <a:gd name="T43" fmla="*/ 143 h 161"/>
                      <a:gd name="T44" fmla="*/ 184 w 230"/>
                      <a:gd name="T45" fmla="*/ 135 h 161"/>
                      <a:gd name="T46" fmla="*/ 190 w 230"/>
                      <a:gd name="T47" fmla="*/ 130 h 161"/>
                      <a:gd name="T48" fmla="*/ 195 w 230"/>
                      <a:gd name="T49" fmla="*/ 124 h 161"/>
                      <a:gd name="T50" fmla="*/ 202 w 230"/>
                      <a:gd name="T51" fmla="*/ 114 h 161"/>
                      <a:gd name="T52" fmla="*/ 208 w 230"/>
                      <a:gd name="T53" fmla="*/ 104 h 161"/>
                      <a:gd name="T54" fmla="*/ 220 w 230"/>
                      <a:gd name="T55" fmla="*/ 88 h 161"/>
                      <a:gd name="T56" fmla="*/ 223 w 230"/>
                      <a:gd name="T57" fmla="*/ 80 h 161"/>
                      <a:gd name="T58" fmla="*/ 225 w 230"/>
                      <a:gd name="T59" fmla="*/ 71 h 161"/>
                      <a:gd name="T60" fmla="*/ 228 w 230"/>
                      <a:gd name="T61" fmla="*/ 60 h 161"/>
                      <a:gd name="T62" fmla="*/ 230 w 230"/>
                      <a:gd name="T63" fmla="*/ 48 h 161"/>
                      <a:gd name="T64" fmla="*/ 230 w 230"/>
                      <a:gd name="T65" fmla="*/ 40 h 161"/>
                      <a:gd name="T66" fmla="*/ 230 w 230"/>
                      <a:gd name="T67" fmla="*/ 31 h 161"/>
                      <a:gd name="T68" fmla="*/ 227 w 230"/>
                      <a:gd name="T69" fmla="*/ 23 h 161"/>
                      <a:gd name="T70" fmla="*/ 221 w 230"/>
                      <a:gd name="T71" fmla="*/ 16 h 161"/>
                      <a:gd name="T72" fmla="*/ 214 w 230"/>
                      <a:gd name="T73" fmla="*/ 11 h 161"/>
                      <a:gd name="T74" fmla="*/ 205 w 230"/>
                      <a:gd name="T75" fmla="*/ 5 h 161"/>
                      <a:gd name="T76" fmla="*/ 197 w 230"/>
                      <a:gd name="T77" fmla="*/ 1 h 161"/>
                      <a:gd name="T78" fmla="*/ 196 w 230"/>
                      <a:gd name="T79" fmla="*/ 0 h 161"/>
                      <a:gd name="T80" fmla="*/ 195 w 230"/>
                      <a:gd name="T81" fmla="*/ 0 h 161"/>
                      <a:gd name="T82" fmla="*/ 177 w 230"/>
                      <a:gd name="T83" fmla="*/ 1 h 161"/>
                      <a:gd name="T84" fmla="*/ 159 w 230"/>
                      <a:gd name="T85" fmla="*/ 4 h 161"/>
                      <a:gd name="T86" fmla="*/ 149 w 230"/>
                      <a:gd name="T87" fmla="*/ 7 h 161"/>
                      <a:gd name="T88" fmla="*/ 143 w 230"/>
                      <a:gd name="T89" fmla="*/ 9 h 161"/>
                      <a:gd name="T90" fmla="*/ 140 w 230"/>
                      <a:gd name="T91" fmla="*/ 11 h 161"/>
                      <a:gd name="T92" fmla="*/ 140 w 230"/>
                      <a:gd name="T93" fmla="*/ 12 h 161"/>
                      <a:gd name="T94" fmla="*/ 142 w 230"/>
                      <a:gd name="T95" fmla="*/ 12 h 161"/>
                      <a:gd name="T96" fmla="*/ 144 w 230"/>
                      <a:gd name="T97" fmla="*/ 12 h 161"/>
                      <a:gd name="T98" fmla="*/ 147 w 230"/>
                      <a:gd name="T99" fmla="*/ 12 h 161"/>
                      <a:gd name="T100" fmla="*/ 150 w 230"/>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161"/>
                      <a:gd name="T155" fmla="*/ 230 w 230"/>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161">
                        <a:moveTo>
                          <a:pt x="150" y="12"/>
                        </a:moveTo>
                        <a:lnTo>
                          <a:pt x="130" y="17"/>
                        </a:lnTo>
                        <a:lnTo>
                          <a:pt x="111" y="21"/>
                        </a:lnTo>
                        <a:lnTo>
                          <a:pt x="93" y="27"/>
                        </a:lnTo>
                        <a:lnTo>
                          <a:pt x="77" y="32"/>
                        </a:lnTo>
                        <a:lnTo>
                          <a:pt x="61" y="39"/>
                        </a:lnTo>
                        <a:lnTo>
                          <a:pt x="46" y="48"/>
                        </a:lnTo>
                        <a:lnTo>
                          <a:pt x="30" y="59"/>
                        </a:lnTo>
                        <a:lnTo>
                          <a:pt x="13" y="72"/>
                        </a:lnTo>
                        <a:lnTo>
                          <a:pt x="5" y="98"/>
                        </a:lnTo>
                        <a:lnTo>
                          <a:pt x="2" y="111"/>
                        </a:lnTo>
                        <a:lnTo>
                          <a:pt x="0" y="123"/>
                        </a:lnTo>
                        <a:lnTo>
                          <a:pt x="2" y="135"/>
                        </a:lnTo>
                        <a:lnTo>
                          <a:pt x="8" y="146"/>
                        </a:lnTo>
                        <a:lnTo>
                          <a:pt x="16" y="154"/>
                        </a:lnTo>
                        <a:lnTo>
                          <a:pt x="31" y="161"/>
                        </a:lnTo>
                        <a:lnTo>
                          <a:pt x="53" y="159"/>
                        </a:lnTo>
                        <a:lnTo>
                          <a:pt x="77" y="158"/>
                        </a:lnTo>
                        <a:lnTo>
                          <a:pt x="102" y="157"/>
                        </a:lnTo>
                        <a:lnTo>
                          <a:pt x="127" y="154"/>
                        </a:lnTo>
                        <a:lnTo>
                          <a:pt x="149" y="150"/>
                        </a:lnTo>
                        <a:lnTo>
                          <a:pt x="168" y="143"/>
                        </a:lnTo>
                        <a:lnTo>
                          <a:pt x="184" y="135"/>
                        </a:lnTo>
                        <a:lnTo>
                          <a:pt x="190" y="130"/>
                        </a:lnTo>
                        <a:lnTo>
                          <a:pt x="195" y="124"/>
                        </a:lnTo>
                        <a:lnTo>
                          <a:pt x="202" y="114"/>
                        </a:lnTo>
                        <a:lnTo>
                          <a:pt x="208" y="104"/>
                        </a:lnTo>
                        <a:lnTo>
                          <a:pt x="220" y="88"/>
                        </a:lnTo>
                        <a:lnTo>
                          <a:pt x="223" y="80"/>
                        </a:lnTo>
                        <a:lnTo>
                          <a:pt x="225" y="71"/>
                        </a:lnTo>
                        <a:lnTo>
                          <a:pt x="228" y="60"/>
                        </a:lnTo>
                        <a:lnTo>
                          <a:pt x="230" y="48"/>
                        </a:lnTo>
                        <a:lnTo>
                          <a:pt x="230" y="40"/>
                        </a:lnTo>
                        <a:lnTo>
                          <a:pt x="230" y="31"/>
                        </a:lnTo>
                        <a:lnTo>
                          <a:pt x="227" y="23"/>
                        </a:lnTo>
                        <a:lnTo>
                          <a:pt x="221" y="16"/>
                        </a:lnTo>
                        <a:lnTo>
                          <a:pt x="214" y="11"/>
                        </a:lnTo>
                        <a:lnTo>
                          <a:pt x="205" y="5"/>
                        </a:lnTo>
                        <a:lnTo>
                          <a:pt x="197" y="1"/>
                        </a:lnTo>
                        <a:lnTo>
                          <a:pt x="196" y="0"/>
                        </a:lnTo>
                        <a:lnTo>
                          <a:pt x="195" y="0"/>
                        </a:lnTo>
                        <a:lnTo>
                          <a:pt x="177" y="1"/>
                        </a:lnTo>
                        <a:lnTo>
                          <a:pt x="159" y="4"/>
                        </a:lnTo>
                        <a:lnTo>
                          <a:pt x="149" y="7"/>
                        </a:lnTo>
                        <a:lnTo>
                          <a:pt x="143" y="9"/>
                        </a:lnTo>
                        <a:lnTo>
                          <a:pt x="140" y="11"/>
                        </a:lnTo>
                        <a:lnTo>
                          <a:pt x="140" y="12"/>
                        </a:lnTo>
                        <a:lnTo>
                          <a:pt x="142" y="12"/>
                        </a:lnTo>
                        <a:lnTo>
                          <a:pt x="144" y="12"/>
                        </a:lnTo>
                        <a:lnTo>
                          <a:pt x="147" y="12"/>
                        </a:lnTo>
                        <a:lnTo>
                          <a:pt x="150" y="12"/>
                        </a:lnTo>
                        <a:close/>
                      </a:path>
                    </a:pathLst>
                  </a:custGeom>
                  <a:solidFill>
                    <a:srgbClr val="000000"/>
                  </a:solidFill>
                  <a:ln w="9525">
                    <a:noFill/>
                    <a:round/>
                    <a:headEnd/>
                    <a:tailEnd/>
                  </a:ln>
                </p:spPr>
                <p:txBody>
                  <a:bodyPr/>
                  <a:lstStyle/>
                  <a:p>
                    <a:endParaRPr lang="en-US" sz="1350" dirty="0"/>
                  </a:p>
                </p:txBody>
              </p:sp>
              <p:pic>
                <p:nvPicPr>
                  <p:cNvPr id="276" name="Picture 278"/>
                  <p:cNvPicPr>
                    <a:picLocks noChangeAspect="1" noChangeArrowheads="1"/>
                  </p:cNvPicPr>
                  <p:nvPr/>
                </p:nvPicPr>
                <p:blipFill>
                  <a:blip r:embed="rId8" cstate="screen"/>
                  <a:srcRect/>
                  <a:stretch>
                    <a:fillRect/>
                  </a:stretch>
                </p:blipFill>
                <p:spPr bwMode="auto">
                  <a:xfrm>
                    <a:off x="2242" y="2896"/>
                    <a:ext cx="117" cy="82"/>
                  </a:xfrm>
                  <a:prstGeom prst="rect">
                    <a:avLst/>
                  </a:prstGeom>
                  <a:noFill/>
                  <a:ln w="9525">
                    <a:noFill/>
                    <a:miter lim="800000"/>
                    <a:headEnd/>
                    <a:tailEnd/>
                  </a:ln>
                </p:spPr>
              </p:pic>
            </p:grpSp>
            <p:sp>
              <p:nvSpPr>
                <p:cNvPr id="272" name="Freeform 279"/>
                <p:cNvSpPr>
                  <a:spLocks/>
                </p:cNvSpPr>
                <p:nvPr/>
              </p:nvSpPr>
              <p:spPr bwMode="auto">
                <a:xfrm>
                  <a:off x="2243" y="2896"/>
                  <a:ext cx="115" cy="80"/>
                </a:xfrm>
                <a:custGeom>
                  <a:avLst/>
                  <a:gdLst>
                    <a:gd name="T0" fmla="*/ 150 w 230"/>
                    <a:gd name="T1" fmla="*/ 12 h 161"/>
                    <a:gd name="T2" fmla="*/ 130 w 230"/>
                    <a:gd name="T3" fmla="*/ 17 h 161"/>
                    <a:gd name="T4" fmla="*/ 111 w 230"/>
                    <a:gd name="T5" fmla="*/ 21 h 161"/>
                    <a:gd name="T6" fmla="*/ 93 w 230"/>
                    <a:gd name="T7" fmla="*/ 27 h 161"/>
                    <a:gd name="T8" fmla="*/ 77 w 230"/>
                    <a:gd name="T9" fmla="*/ 32 h 161"/>
                    <a:gd name="T10" fmla="*/ 61 w 230"/>
                    <a:gd name="T11" fmla="*/ 39 h 161"/>
                    <a:gd name="T12" fmla="*/ 46 w 230"/>
                    <a:gd name="T13" fmla="*/ 48 h 161"/>
                    <a:gd name="T14" fmla="*/ 30 w 230"/>
                    <a:gd name="T15" fmla="*/ 59 h 161"/>
                    <a:gd name="T16" fmla="*/ 13 w 230"/>
                    <a:gd name="T17" fmla="*/ 72 h 161"/>
                    <a:gd name="T18" fmla="*/ 5 w 230"/>
                    <a:gd name="T19" fmla="*/ 98 h 161"/>
                    <a:gd name="T20" fmla="*/ 2 w 230"/>
                    <a:gd name="T21" fmla="*/ 111 h 161"/>
                    <a:gd name="T22" fmla="*/ 0 w 230"/>
                    <a:gd name="T23" fmla="*/ 123 h 161"/>
                    <a:gd name="T24" fmla="*/ 2 w 230"/>
                    <a:gd name="T25" fmla="*/ 135 h 161"/>
                    <a:gd name="T26" fmla="*/ 8 w 230"/>
                    <a:gd name="T27" fmla="*/ 146 h 161"/>
                    <a:gd name="T28" fmla="*/ 16 w 230"/>
                    <a:gd name="T29" fmla="*/ 154 h 161"/>
                    <a:gd name="T30" fmla="*/ 31 w 230"/>
                    <a:gd name="T31" fmla="*/ 161 h 161"/>
                    <a:gd name="T32" fmla="*/ 53 w 230"/>
                    <a:gd name="T33" fmla="*/ 159 h 161"/>
                    <a:gd name="T34" fmla="*/ 77 w 230"/>
                    <a:gd name="T35" fmla="*/ 158 h 161"/>
                    <a:gd name="T36" fmla="*/ 102 w 230"/>
                    <a:gd name="T37" fmla="*/ 157 h 161"/>
                    <a:gd name="T38" fmla="*/ 127 w 230"/>
                    <a:gd name="T39" fmla="*/ 154 h 161"/>
                    <a:gd name="T40" fmla="*/ 149 w 230"/>
                    <a:gd name="T41" fmla="*/ 150 h 161"/>
                    <a:gd name="T42" fmla="*/ 168 w 230"/>
                    <a:gd name="T43" fmla="*/ 143 h 161"/>
                    <a:gd name="T44" fmla="*/ 184 w 230"/>
                    <a:gd name="T45" fmla="*/ 135 h 161"/>
                    <a:gd name="T46" fmla="*/ 190 w 230"/>
                    <a:gd name="T47" fmla="*/ 130 h 161"/>
                    <a:gd name="T48" fmla="*/ 195 w 230"/>
                    <a:gd name="T49" fmla="*/ 124 h 161"/>
                    <a:gd name="T50" fmla="*/ 202 w 230"/>
                    <a:gd name="T51" fmla="*/ 114 h 161"/>
                    <a:gd name="T52" fmla="*/ 208 w 230"/>
                    <a:gd name="T53" fmla="*/ 104 h 161"/>
                    <a:gd name="T54" fmla="*/ 220 w 230"/>
                    <a:gd name="T55" fmla="*/ 88 h 161"/>
                    <a:gd name="T56" fmla="*/ 223 w 230"/>
                    <a:gd name="T57" fmla="*/ 80 h 161"/>
                    <a:gd name="T58" fmla="*/ 225 w 230"/>
                    <a:gd name="T59" fmla="*/ 71 h 161"/>
                    <a:gd name="T60" fmla="*/ 228 w 230"/>
                    <a:gd name="T61" fmla="*/ 60 h 161"/>
                    <a:gd name="T62" fmla="*/ 230 w 230"/>
                    <a:gd name="T63" fmla="*/ 48 h 161"/>
                    <a:gd name="T64" fmla="*/ 230 w 230"/>
                    <a:gd name="T65" fmla="*/ 40 h 161"/>
                    <a:gd name="T66" fmla="*/ 230 w 230"/>
                    <a:gd name="T67" fmla="*/ 31 h 161"/>
                    <a:gd name="T68" fmla="*/ 227 w 230"/>
                    <a:gd name="T69" fmla="*/ 23 h 161"/>
                    <a:gd name="T70" fmla="*/ 221 w 230"/>
                    <a:gd name="T71" fmla="*/ 16 h 161"/>
                    <a:gd name="T72" fmla="*/ 214 w 230"/>
                    <a:gd name="T73" fmla="*/ 11 h 161"/>
                    <a:gd name="T74" fmla="*/ 205 w 230"/>
                    <a:gd name="T75" fmla="*/ 5 h 161"/>
                    <a:gd name="T76" fmla="*/ 197 w 230"/>
                    <a:gd name="T77" fmla="*/ 1 h 161"/>
                    <a:gd name="T78" fmla="*/ 196 w 230"/>
                    <a:gd name="T79" fmla="*/ 0 h 161"/>
                    <a:gd name="T80" fmla="*/ 195 w 230"/>
                    <a:gd name="T81" fmla="*/ 0 h 161"/>
                    <a:gd name="T82" fmla="*/ 177 w 230"/>
                    <a:gd name="T83" fmla="*/ 1 h 161"/>
                    <a:gd name="T84" fmla="*/ 159 w 230"/>
                    <a:gd name="T85" fmla="*/ 4 h 161"/>
                    <a:gd name="T86" fmla="*/ 149 w 230"/>
                    <a:gd name="T87" fmla="*/ 7 h 161"/>
                    <a:gd name="T88" fmla="*/ 143 w 230"/>
                    <a:gd name="T89" fmla="*/ 9 h 161"/>
                    <a:gd name="T90" fmla="*/ 140 w 230"/>
                    <a:gd name="T91" fmla="*/ 11 h 161"/>
                    <a:gd name="T92" fmla="*/ 140 w 230"/>
                    <a:gd name="T93" fmla="*/ 12 h 161"/>
                    <a:gd name="T94" fmla="*/ 142 w 230"/>
                    <a:gd name="T95" fmla="*/ 12 h 161"/>
                    <a:gd name="T96" fmla="*/ 144 w 230"/>
                    <a:gd name="T97" fmla="*/ 12 h 161"/>
                    <a:gd name="T98" fmla="*/ 147 w 230"/>
                    <a:gd name="T99" fmla="*/ 12 h 161"/>
                    <a:gd name="T100" fmla="*/ 150 w 230"/>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161"/>
                    <a:gd name="T155" fmla="*/ 230 w 230"/>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161">
                      <a:moveTo>
                        <a:pt x="150" y="12"/>
                      </a:moveTo>
                      <a:lnTo>
                        <a:pt x="130" y="17"/>
                      </a:lnTo>
                      <a:lnTo>
                        <a:pt x="111" y="21"/>
                      </a:lnTo>
                      <a:lnTo>
                        <a:pt x="93" y="27"/>
                      </a:lnTo>
                      <a:lnTo>
                        <a:pt x="77" y="32"/>
                      </a:lnTo>
                      <a:lnTo>
                        <a:pt x="61" y="39"/>
                      </a:lnTo>
                      <a:lnTo>
                        <a:pt x="46" y="48"/>
                      </a:lnTo>
                      <a:lnTo>
                        <a:pt x="30" y="59"/>
                      </a:lnTo>
                      <a:lnTo>
                        <a:pt x="13" y="72"/>
                      </a:lnTo>
                      <a:lnTo>
                        <a:pt x="5" y="98"/>
                      </a:lnTo>
                      <a:lnTo>
                        <a:pt x="2" y="111"/>
                      </a:lnTo>
                      <a:lnTo>
                        <a:pt x="0" y="123"/>
                      </a:lnTo>
                      <a:lnTo>
                        <a:pt x="2" y="135"/>
                      </a:lnTo>
                      <a:lnTo>
                        <a:pt x="8" y="146"/>
                      </a:lnTo>
                      <a:lnTo>
                        <a:pt x="16" y="154"/>
                      </a:lnTo>
                      <a:lnTo>
                        <a:pt x="31" y="161"/>
                      </a:lnTo>
                      <a:lnTo>
                        <a:pt x="53" y="159"/>
                      </a:lnTo>
                      <a:lnTo>
                        <a:pt x="77" y="158"/>
                      </a:lnTo>
                      <a:lnTo>
                        <a:pt x="102" y="157"/>
                      </a:lnTo>
                      <a:lnTo>
                        <a:pt x="127" y="154"/>
                      </a:lnTo>
                      <a:lnTo>
                        <a:pt x="149" y="150"/>
                      </a:lnTo>
                      <a:lnTo>
                        <a:pt x="168" y="143"/>
                      </a:lnTo>
                      <a:lnTo>
                        <a:pt x="184" y="135"/>
                      </a:lnTo>
                      <a:lnTo>
                        <a:pt x="190" y="130"/>
                      </a:lnTo>
                      <a:lnTo>
                        <a:pt x="195" y="124"/>
                      </a:lnTo>
                      <a:lnTo>
                        <a:pt x="202" y="114"/>
                      </a:lnTo>
                      <a:lnTo>
                        <a:pt x="208" y="104"/>
                      </a:lnTo>
                      <a:lnTo>
                        <a:pt x="220" y="88"/>
                      </a:lnTo>
                      <a:lnTo>
                        <a:pt x="223" y="80"/>
                      </a:lnTo>
                      <a:lnTo>
                        <a:pt x="225" y="71"/>
                      </a:lnTo>
                      <a:lnTo>
                        <a:pt x="228" y="60"/>
                      </a:lnTo>
                      <a:lnTo>
                        <a:pt x="230" y="48"/>
                      </a:lnTo>
                      <a:lnTo>
                        <a:pt x="230" y="40"/>
                      </a:lnTo>
                      <a:lnTo>
                        <a:pt x="230" y="31"/>
                      </a:lnTo>
                      <a:lnTo>
                        <a:pt x="227" y="23"/>
                      </a:lnTo>
                      <a:lnTo>
                        <a:pt x="221" y="16"/>
                      </a:lnTo>
                      <a:lnTo>
                        <a:pt x="214" y="11"/>
                      </a:lnTo>
                      <a:lnTo>
                        <a:pt x="205" y="5"/>
                      </a:lnTo>
                      <a:lnTo>
                        <a:pt x="197" y="1"/>
                      </a:lnTo>
                      <a:lnTo>
                        <a:pt x="196" y="0"/>
                      </a:lnTo>
                      <a:lnTo>
                        <a:pt x="195" y="0"/>
                      </a:lnTo>
                      <a:lnTo>
                        <a:pt x="177" y="1"/>
                      </a:lnTo>
                      <a:lnTo>
                        <a:pt x="159" y="4"/>
                      </a:lnTo>
                      <a:lnTo>
                        <a:pt x="149" y="7"/>
                      </a:lnTo>
                      <a:lnTo>
                        <a:pt x="143" y="9"/>
                      </a:lnTo>
                      <a:lnTo>
                        <a:pt x="140" y="11"/>
                      </a:lnTo>
                      <a:lnTo>
                        <a:pt x="140" y="12"/>
                      </a:lnTo>
                      <a:lnTo>
                        <a:pt x="142" y="12"/>
                      </a:lnTo>
                      <a:lnTo>
                        <a:pt x="144" y="12"/>
                      </a:lnTo>
                      <a:lnTo>
                        <a:pt x="147" y="12"/>
                      </a:lnTo>
                      <a:lnTo>
                        <a:pt x="150" y="12"/>
                      </a:lnTo>
                      <a:close/>
                    </a:path>
                  </a:pathLst>
                </a:custGeom>
                <a:noFill/>
                <a:ln w="6350">
                  <a:solidFill>
                    <a:srgbClr val="000000"/>
                  </a:solidFill>
                  <a:prstDash val="solid"/>
                  <a:round/>
                  <a:headEnd/>
                  <a:tailEnd/>
                </a:ln>
              </p:spPr>
              <p:txBody>
                <a:bodyPr/>
                <a:lstStyle/>
                <a:p>
                  <a:endParaRPr lang="en-US" sz="1350" dirty="0"/>
                </a:p>
              </p:txBody>
            </p:sp>
          </p:grpSp>
          <p:grpSp>
            <p:nvGrpSpPr>
              <p:cNvPr id="74" name="Group 280"/>
              <p:cNvGrpSpPr>
                <a:grpSpLocks/>
              </p:cNvGrpSpPr>
              <p:nvPr/>
            </p:nvGrpSpPr>
            <p:grpSpPr bwMode="auto">
              <a:xfrm>
                <a:off x="2340" y="2757"/>
                <a:ext cx="65" cy="55"/>
                <a:chOff x="2340" y="2757"/>
                <a:chExt cx="65" cy="55"/>
              </a:xfrm>
            </p:grpSpPr>
            <p:grpSp>
              <p:nvGrpSpPr>
                <p:cNvPr id="265" name="Group 281"/>
                <p:cNvGrpSpPr>
                  <a:grpSpLocks/>
                </p:cNvGrpSpPr>
                <p:nvPr/>
              </p:nvGrpSpPr>
              <p:grpSpPr bwMode="auto">
                <a:xfrm>
                  <a:off x="2340" y="2757"/>
                  <a:ext cx="65" cy="55"/>
                  <a:chOff x="2340" y="2757"/>
                  <a:chExt cx="65" cy="55"/>
                </a:xfrm>
              </p:grpSpPr>
              <p:pic>
                <p:nvPicPr>
                  <p:cNvPr id="267" name="Picture 282"/>
                  <p:cNvPicPr>
                    <a:picLocks noChangeAspect="1" noChangeArrowheads="1"/>
                  </p:cNvPicPr>
                  <p:nvPr/>
                </p:nvPicPr>
                <p:blipFill>
                  <a:blip r:embed="rId9" cstate="screen"/>
                  <a:srcRect/>
                  <a:stretch>
                    <a:fillRect/>
                  </a:stretch>
                </p:blipFill>
                <p:spPr bwMode="auto">
                  <a:xfrm>
                    <a:off x="2340" y="2757"/>
                    <a:ext cx="65" cy="55"/>
                  </a:xfrm>
                  <a:prstGeom prst="rect">
                    <a:avLst/>
                  </a:prstGeom>
                  <a:noFill/>
                  <a:ln w="9525">
                    <a:noFill/>
                    <a:miter lim="800000"/>
                    <a:headEnd/>
                    <a:tailEnd/>
                  </a:ln>
                </p:spPr>
              </p:pic>
              <p:sp>
                <p:nvSpPr>
                  <p:cNvPr id="268" name="Freeform 283"/>
                  <p:cNvSpPr>
                    <a:spLocks/>
                  </p:cNvSpPr>
                  <p:nvPr/>
                </p:nvSpPr>
                <p:spPr bwMode="auto">
                  <a:xfrm>
                    <a:off x="2340" y="2757"/>
                    <a:ext cx="64" cy="53"/>
                  </a:xfrm>
                  <a:custGeom>
                    <a:avLst/>
                    <a:gdLst>
                      <a:gd name="T0" fmla="*/ 9 w 128"/>
                      <a:gd name="T1" fmla="*/ 30 h 108"/>
                      <a:gd name="T2" fmla="*/ 9 w 128"/>
                      <a:gd name="T3" fmla="*/ 38 h 108"/>
                      <a:gd name="T4" fmla="*/ 9 w 128"/>
                      <a:gd name="T5" fmla="*/ 47 h 108"/>
                      <a:gd name="T6" fmla="*/ 9 w 128"/>
                      <a:gd name="T7" fmla="*/ 67 h 108"/>
                      <a:gd name="T8" fmla="*/ 10 w 128"/>
                      <a:gd name="T9" fmla="*/ 77 h 108"/>
                      <a:gd name="T10" fmla="*/ 13 w 128"/>
                      <a:gd name="T11" fmla="*/ 85 h 108"/>
                      <a:gd name="T12" fmla="*/ 18 w 128"/>
                      <a:gd name="T13" fmla="*/ 93 h 108"/>
                      <a:gd name="T14" fmla="*/ 25 w 128"/>
                      <a:gd name="T15" fmla="*/ 98 h 108"/>
                      <a:gd name="T16" fmla="*/ 34 w 128"/>
                      <a:gd name="T17" fmla="*/ 102 h 108"/>
                      <a:gd name="T18" fmla="*/ 44 w 128"/>
                      <a:gd name="T19" fmla="*/ 105 h 108"/>
                      <a:gd name="T20" fmla="*/ 53 w 128"/>
                      <a:gd name="T21" fmla="*/ 108 h 108"/>
                      <a:gd name="T22" fmla="*/ 55 w 128"/>
                      <a:gd name="T23" fmla="*/ 108 h 108"/>
                      <a:gd name="T24" fmla="*/ 56 w 128"/>
                      <a:gd name="T25" fmla="*/ 108 h 108"/>
                      <a:gd name="T26" fmla="*/ 65 w 128"/>
                      <a:gd name="T27" fmla="*/ 106 h 108"/>
                      <a:gd name="T28" fmla="*/ 74 w 128"/>
                      <a:gd name="T29" fmla="*/ 106 h 108"/>
                      <a:gd name="T30" fmla="*/ 80 w 128"/>
                      <a:gd name="T31" fmla="*/ 106 h 108"/>
                      <a:gd name="T32" fmla="*/ 84 w 128"/>
                      <a:gd name="T33" fmla="*/ 105 h 108"/>
                      <a:gd name="T34" fmla="*/ 88 w 128"/>
                      <a:gd name="T35" fmla="*/ 105 h 108"/>
                      <a:gd name="T36" fmla="*/ 91 w 128"/>
                      <a:gd name="T37" fmla="*/ 105 h 108"/>
                      <a:gd name="T38" fmla="*/ 91 w 128"/>
                      <a:gd name="T39" fmla="*/ 104 h 108"/>
                      <a:gd name="T40" fmla="*/ 93 w 128"/>
                      <a:gd name="T41" fmla="*/ 101 h 108"/>
                      <a:gd name="T42" fmla="*/ 97 w 128"/>
                      <a:gd name="T43" fmla="*/ 95 h 108"/>
                      <a:gd name="T44" fmla="*/ 100 w 128"/>
                      <a:gd name="T45" fmla="*/ 91 h 108"/>
                      <a:gd name="T46" fmla="*/ 105 w 128"/>
                      <a:gd name="T47" fmla="*/ 87 h 108"/>
                      <a:gd name="T48" fmla="*/ 112 w 128"/>
                      <a:gd name="T49" fmla="*/ 82 h 108"/>
                      <a:gd name="T50" fmla="*/ 119 w 128"/>
                      <a:gd name="T51" fmla="*/ 75 h 108"/>
                      <a:gd name="T52" fmla="*/ 125 w 128"/>
                      <a:gd name="T53" fmla="*/ 71 h 108"/>
                      <a:gd name="T54" fmla="*/ 128 w 128"/>
                      <a:gd name="T55" fmla="*/ 69 h 108"/>
                      <a:gd name="T56" fmla="*/ 128 w 128"/>
                      <a:gd name="T57" fmla="*/ 69 h 108"/>
                      <a:gd name="T58" fmla="*/ 124 w 128"/>
                      <a:gd name="T59" fmla="*/ 55 h 108"/>
                      <a:gd name="T60" fmla="*/ 118 w 128"/>
                      <a:gd name="T61" fmla="*/ 46 h 108"/>
                      <a:gd name="T62" fmla="*/ 111 w 128"/>
                      <a:gd name="T63" fmla="*/ 38 h 108"/>
                      <a:gd name="T64" fmla="*/ 100 w 128"/>
                      <a:gd name="T65" fmla="*/ 30 h 108"/>
                      <a:gd name="T66" fmla="*/ 97 w 128"/>
                      <a:gd name="T67" fmla="*/ 25 h 108"/>
                      <a:gd name="T68" fmla="*/ 96 w 128"/>
                      <a:gd name="T69" fmla="*/ 20 h 108"/>
                      <a:gd name="T70" fmla="*/ 93 w 128"/>
                      <a:gd name="T71" fmla="*/ 15 h 108"/>
                      <a:gd name="T72" fmla="*/ 88 w 128"/>
                      <a:gd name="T73" fmla="*/ 12 h 108"/>
                      <a:gd name="T74" fmla="*/ 85 w 128"/>
                      <a:gd name="T75" fmla="*/ 11 h 108"/>
                      <a:gd name="T76" fmla="*/ 81 w 128"/>
                      <a:gd name="T77" fmla="*/ 10 h 108"/>
                      <a:gd name="T78" fmla="*/ 69 w 128"/>
                      <a:gd name="T79" fmla="*/ 7 h 108"/>
                      <a:gd name="T80" fmla="*/ 56 w 128"/>
                      <a:gd name="T81" fmla="*/ 3 h 108"/>
                      <a:gd name="T82" fmla="*/ 50 w 128"/>
                      <a:gd name="T83" fmla="*/ 2 h 108"/>
                      <a:gd name="T84" fmla="*/ 46 w 128"/>
                      <a:gd name="T85" fmla="*/ 2 h 108"/>
                      <a:gd name="T86" fmla="*/ 43 w 128"/>
                      <a:gd name="T87" fmla="*/ 0 h 108"/>
                      <a:gd name="T88" fmla="*/ 41 w 128"/>
                      <a:gd name="T89" fmla="*/ 0 h 108"/>
                      <a:gd name="T90" fmla="*/ 31 w 128"/>
                      <a:gd name="T91" fmla="*/ 0 h 108"/>
                      <a:gd name="T92" fmla="*/ 22 w 128"/>
                      <a:gd name="T93" fmla="*/ 0 h 108"/>
                      <a:gd name="T94" fmla="*/ 13 w 128"/>
                      <a:gd name="T95" fmla="*/ 2 h 108"/>
                      <a:gd name="T96" fmla="*/ 4 w 128"/>
                      <a:gd name="T97" fmla="*/ 4 h 108"/>
                      <a:gd name="T98" fmla="*/ 2 w 128"/>
                      <a:gd name="T99" fmla="*/ 7 h 108"/>
                      <a:gd name="T100" fmla="*/ 2 w 128"/>
                      <a:gd name="T101" fmla="*/ 12 h 108"/>
                      <a:gd name="T102" fmla="*/ 0 w 128"/>
                      <a:gd name="T103" fmla="*/ 19 h 108"/>
                      <a:gd name="T104" fmla="*/ 2 w 128"/>
                      <a:gd name="T105" fmla="*/ 26 h 108"/>
                      <a:gd name="T106" fmla="*/ 2 w 128"/>
                      <a:gd name="T107" fmla="*/ 33 h 108"/>
                      <a:gd name="T108" fmla="*/ 3 w 128"/>
                      <a:gd name="T109" fmla="*/ 39 h 108"/>
                      <a:gd name="T110" fmla="*/ 4 w 128"/>
                      <a:gd name="T111" fmla="*/ 43 h 108"/>
                      <a:gd name="T112" fmla="*/ 4 w 128"/>
                      <a:gd name="T113" fmla="*/ 45 h 108"/>
                      <a:gd name="T114" fmla="*/ 6 w 128"/>
                      <a:gd name="T115" fmla="*/ 45 h 108"/>
                      <a:gd name="T116" fmla="*/ 6 w 128"/>
                      <a:gd name="T117" fmla="*/ 45 h 108"/>
                      <a:gd name="T118" fmla="*/ 7 w 128"/>
                      <a:gd name="T119" fmla="*/ 39 h 108"/>
                      <a:gd name="T120" fmla="*/ 7 w 128"/>
                      <a:gd name="T121" fmla="*/ 34 h 108"/>
                      <a:gd name="T122" fmla="*/ 9 w 128"/>
                      <a:gd name="T123" fmla="*/ 30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8"/>
                      <a:gd name="T188" fmla="*/ 128 w 128"/>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8">
                        <a:moveTo>
                          <a:pt x="9" y="30"/>
                        </a:moveTo>
                        <a:lnTo>
                          <a:pt x="9" y="38"/>
                        </a:lnTo>
                        <a:lnTo>
                          <a:pt x="9" y="47"/>
                        </a:lnTo>
                        <a:lnTo>
                          <a:pt x="9" y="67"/>
                        </a:lnTo>
                        <a:lnTo>
                          <a:pt x="10" y="77"/>
                        </a:lnTo>
                        <a:lnTo>
                          <a:pt x="13" y="85"/>
                        </a:lnTo>
                        <a:lnTo>
                          <a:pt x="18" y="93"/>
                        </a:lnTo>
                        <a:lnTo>
                          <a:pt x="25" y="98"/>
                        </a:lnTo>
                        <a:lnTo>
                          <a:pt x="34" y="102"/>
                        </a:lnTo>
                        <a:lnTo>
                          <a:pt x="44" y="105"/>
                        </a:lnTo>
                        <a:lnTo>
                          <a:pt x="53" y="108"/>
                        </a:lnTo>
                        <a:lnTo>
                          <a:pt x="55" y="108"/>
                        </a:lnTo>
                        <a:lnTo>
                          <a:pt x="56" y="108"/>
                        </a:lnTo>
                        <a:lnTo>
                          <a:pt x="65" y="106"/>
                        </a:lnTo>
                        <a:lnTo>
                          <a:pt x="74" y="106"/>
                        </a:lnTo>
                        <a:lnTo>
                          <a:pt x="80" y="106"/>
                        </a:lnTo>
                        <a:lnTo>
                          <a:pt x="84" y="105"/>
                        </a:lnTo>
                        <a:lnTo>
                          <a:pt x="88" y="105"/>
                        </a:lnTo>
                        <a:lnTo>
                          <a:pt x="91" y="105"/>
                        </a:lnTo>
                        <a:lnTo>
                          <a:pt x="91" y="104"/>
                        </a:lnTo>
                        <a:lnTo>
                          <a:pt x="93" y="101"/>
                        </a:lnTo>
                        <a:lnTo>
                          <a:pt x="97" y="95"/>
                        </a:lnTo>
                        <a:lnTo>
                          <a:pt x="100" y="91"/>
                        </a:lnTo>
                        <a:lnTo>
                          <a:pt x="105" y="87"/>
                        </a:lnTo>
                        <a:lnTo>
                          <a:pt x="112" y="82"/>
                        </a:lnTo>
                        <a:lnTo>
                          <a:pt x="119" y="75"/>
                        </a:lnTo>
                        <a:lnTo>
                          <a:pt x="125" y="71"/>
                        </a:lnTo>
                        <a:lnTo>
                          <a:pt x="128" y="69"/>
                        </a:lnTo>
                        <a:lnTo>
                          <a:pt x="124" y="55"/>
                        </a:lnTo>
                        <a:lnTo>
                          <a:pt x="118" y="46"/>
                        </a:lnTo>
                        <a:lnTo>
                          <a:pt x="111" y="38"/>
                        </a:lnTo>
                        <a:lnTo>
                          <a:pt x="100" y="30"/>
                        </a:lnTo>
                        <a:lnTo>
                          <a:pt x="97" y="25"/>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2" y="7"/>
                        </a:lnTo>
                        <a:lnTo>
                          <a:pt x="2" y="12"/>
                        </a:lnTo>
                        <a:lnTo>
                          <a:pt x="0" y="19"/>
                        </a:lnTo>
                        <a:lnTo>
                          <a:pt x="2" y="26"/>
                        </a:lnTo>
                        <a:lnTo>
                          <a:pt x="2" y="33"/>
                        </a:lnTo>
                        <a:lnTo>
                          <a:pt x="3" y="39"/>
                        </a:lnTo>
                        <a:lnTo>
                          <a:pt x="4" y="43"/>
                        </a:lnTo>
                        <a:lnTo>
                          <a:pt x="4" y="45"/>
                        </a:lnTo>
                        <a:lnTo>
                          <a:pt x="6" y="45"/>
                        </a:lnTo>
                        <a:lnTo>
                          <a:pt x="7" y="39"/>
                        </a:lnTo>
                        <a:lnTo>
                          <a:pt x="7" y="34"/>
                        </a:lnTo>
                        <a:lnTo>
                          <a:pt x="9" y="30"/>
                        </a:lnTo>
                        <a:close/>
                      </a:path>
                    </a:pathLst>
                  </a:custGeom>
                  <a:noFill/>
                  <a:ln w="0">
                    <a:solidFill>
                      <a:srgbClr val="FFFFFF"/>
                    </a:solidFill>
                    <a:prstDash val="solid"/>
                    <a:round/>
                    <a:headEnd/>
                    <a:tailEnd/>
                  </a:ln>
                </p:spPr>
                <p:txBody>
                  <a:bodyPr/>
                  <a:lstStyle/>
                  <a:p>
                    <a:endParaRPr lang="en-US" sz="1350" dirty="0"/>
                  </a:p>
                </p:txBody>
              </p:sp>
              <p:sp>
                <p:nvSpPr>
                  <p:cNvPr id="269" name="Freeform 284"/>
                  <p:cNvSpPr>
                    <a:spLocks/>
                  </p:cNvSpPr>
                  <p:nvPr/>
                </p:nvSpPr>
                <p:spPr bwMode="auto">
                  <a:xfrm>
                    <a:off x="2340" y="2757"/>
                    <a:ext cx="64" cy="53"/>
                  </a:xfrm>
                  <a:custGeom>
                    <a:avLst/>
                    <a:gdLst>
                      <a:gd name="T0" fmla="*/ 9 w 128"/>
                      <a:gd name="T1" fmla="*/ 30 h 108"/>
                      <a:gd name="T2" fmla="*/ 9 w 128"/>
                      <a:gd name="T3" fmla="*/ 38 h 108"/>
                      <a:gd name="T4" fmla="*/ 9 w 128"/>
                      <a:gd name="T5" fmla="*/ 47 h 108"/>
                      <a:gd name="T6" fmla="*/ 9 w 128"/>
                      <a:gd name="T7" fmla="*/ 67 h 108"/>
                      <a:gd name="T8" fmla="*/ 10 w 128"/>
                      <a:gd name="T9" fmla="*/ 77 h 108"/>
                      <a:gd name="T10" fmla="*/ 13 w 128"/>
                      <a:gd name="T11" fmla="*/ 85 h 108"/>
                      <a:gd name="T12" fmla="*/ 18 w 128"/>
                      <a:gd name="T13" fmla="*/ 93 h 108"/>
                      <a:gd name="T14" fmla="*/ 25 w 128"/>
                      <a:gd name="T15" fmla="*/ 98 h 108"/>
                      <a:gd name="T16" fmla="*/ 34 w 128"/>
                      <a:gd name="T17" fmla="*/ 102 h 108"/>
                      <a:gd name="T18" fmla="*/ 44 w 128"/>
                      <a:gd name="T19" fmla="*/ 105 h 108"/>
                      <a:gd name="T20" fmla="*/ 53 w 128"/>
                      <a:gd name="T21" fmla="*/ 108 h 108"/>
                      <a:gd name="T22" fmla="*/ 55 w 128"/>
                      <a:gd name="T23" fmla="*/ 108 h 108"/>
                      <a:gd name="T24" fmla="*/ 56 w 128"/>
                      <a:gd name="T25" fmla="*/ 108 h 108"/>
                      <a:gd name="T26" fmla="*/ 65 w 128"/>
                      <a:gd name="T27" fmla="*/ 106 h 108"/>
                      <a:gd name="T28" fmla="*/ 74 w 128"/>
                      <a:gd name="T29" fmla="*/ 106 h 108"/>
                      <a:gd name="T30" fmla="*/ 80 w 128"/>
                      <a:gd name="T31" fmla="*/ 106 h 108"/>
                      <a:gd name="T32" fmla="*/ 84 w 128"/>
                      <a:gd name="T33" fmla="*/ 105 h 108"/>
                      <a:gd name="T34" fmla="*/ 88 w 128"/>
                      <a:gd name="T35" fmla="*/ 105 h 108"/>
                      <a:gd name="T36" fmla="*/ 91 w 128"/>
                      <a:gd name="T37" fmla="*/ 105 h 108"/>
                      <a:gd name="T38" fmla="*/ 91 w 128"/>
                      <a:gd name="T39" fmla="*/ 104 h 108"/>
                      <a:gd name="T40" fmla="*/ 93 w 128"/>
                      <a:gd name="T41" fmla="*/ 101 h 108"/>
                      <a:gd name="T42" fmla="*/ 97 w 128"/>
                      <a:gd name="T43" fmla="*/ 95 h 108"/>
                      <a:gd name="T44" fmla="*/ 100 w 128"/>
                      <a:gd name="T45" fmla="*/ 91 h 108"/>
                      <a:gd name="T46" fmla="*/ 105 w 128"/>
                      <a:gd name="T47" fmla="*/ 87 h 108"/>
                      <a:gd name="T48" fmla="*/ 112 w 128"/>
                      <a:gd name="T49" fmla="*/ 82 h 108"/>
                      <a:gd name="T50" fmla="*/ 119 w 128"/>
                      <a:gd name="T51" fmla="*/ 75 h 108"/>
                      <a:gd name="T52" fmla="*/ 125 w 128"/>
                      <a:gd name="T53" fmla="*/ 71 h 108"/>
                      <a:gd name="T54" fmla="*/ 128 w 128"/>
                      <a:gd name="T55" fmla="*/ 69 h 108"/>
                      <a:gd name="T56" fmla="*/ 128 w 128"/>
                      <a:gd name="T57" fmla="*/ 69 h 108"/>
                      <a:gd name="T58" fmla="*/ 124 w 128"/>
                      <a:gd name="T59" fmla="*/ 55 h 108"/>
                      <a:gd name="T60" fmla="*/ 118 w 128"/>
                      <a:gd name="T61" fmla="*/ 46 h 108"/>
                      <a:gd name="T62" fmla="*/ 111 w 128"/>
                      <a:gd name="T63" fmla="*/ 38 h 108"/>
                      <a:gd name="T64" fmla="*/ 100 w 128"/>
                      <a:gd name="T65" fmla="*/ 30 h 108"/>
                      <a:gd name="T66" fmla="*/ 97 w 128"/>
                      <a:gd name="T67" fmla="*/ 25 h 108"/>
                      <a:gd name="T68" fmla="*/ 96 w 128"/>
                      <a:gd name="T69" fmla="*/ 20 h 108"/>
                      <a:gd name="T70" fmla="*/ 93 w 128"/>
                      <a:gd name="T71" fmla="*/ 15 h 108"/>
                      <a:gd name="T72" fmla="*/ 88 w 128"/>
                      <a:gd name="T73" fmla="*/ 12 h 108"/>
                      <a:gd name="T74" fmla="*/ 85 w 128"/>
                      <a:gd name="T75" fmla="*/ 11 h 108"/>
                      <a:gd name="T76" fmla="*/ 81 w 128"/>
                      <a:gd name="T77" fmla="*/ 10 h 108"/>
                      <a:gd name="T78" fmla="*/ 69 w 128"/>
                      <a:gd name="T79" fmla="*/ 7 h 108"/>
                      <a:gd name="T80" fmla="*/ 56 w 128"/>
                      <a:gd name="T81" fmla="*/ 3 h 108"/>
                      <a:gd name="T82" fmla="*/ 50 w 128"/>
                      <a:gd name="T83" fmla="*/ 2 h 108"/>
                      <a:gd name="T84" fmla="*/ 46 w 128"/>
                      <a:gd name="T85" fmla="*/ 2 h 108"/>
                      <a:gd name="T86" fmla="*/ 43 w 128"/>
                      <a:gd name="T87" fmla="*/ 0 h 108"/>
                      <a:gd name="T88" fmla="*/ 41 w 128"/>
                      <a:gd name="T89" fmla="*/ 0 h 108"/>
                      <a:gd name="T90" fmla="*/ 31 w 128"/>
                      <a:gd name="T91" fmla="*/ 0 h 108"/>
                      <a:gd name="T92" fmla="*/ 22 w 128"/>
                      <a:gd name="T93" fmla="*/ 0 h 108"/>
                      <a:gd name="T94" fmla="*/ 13 w 128"/>
                      <a:gd name="T95" fmla="*/ 2 h 108"/>
                      <a:gd name="T96" fmla="*/ 4 w 128"/>
                      <a:gd name="T97" fmla="*/ 4 h 108"/>
                      <a:gd name="T98" fmla="*/ 2 w 128"/>
                      <a:gd name="T99" fmla="*/ 7 h 108"/>
                      <a:gd name="T100" fmla="*/ 2 w 128"/>
                      <a:gd name="T101" fmla="*/ 12 h 108"/>
                      <a:gd name="T102" fmla="*/ 0 w 128"/>
                      <a:gd name="T103" fmla="*/ 19 h 108"/>
                      <a:gd name="T104" fmla="*/ 2 w 128"/>
                      <a:gd name="T105" fmla="*/ 26 h 108"/>
                      <a:gd name="T106" fmla="*/ 2 w 128"/>
                      <a:gd name="T107" fmla="*/ 33 h 108"/>
                      <a:gd name="T108" fmla="*/ 3 w 128"/>
                      <a:gd name="T109" fmla="*/ 39 h 108"/>
                      <a:gd name="T110" fmla="*/ 4 w 128"/>
                      <a:gd name="T111" fmla="*/ 43 h 108"/>
                      <a:gd name="T112" fmla="*/ 4 w 128"/>
                      <a:gd name="T113" fmla="*/ 45 h 108"/>
                      <a:gd name="T114" fmla="*/ 6 w 128"/>
                      <a:gd name="T115" fmla="*/ 45 h 108"/>
                      <a:gd name="T116" fmla="*/ 6 w 128"/>
                      <a:gd name="T117" fmla="*/ 45 h 108"/>
                      <a:gd name="T118" fmla="*/ 7 w 128"/>
                      <a:gd name="T119" fmla="*/ 39 h 108"/>
                      <a:gd name="T120" fmla="*/ 7 w 128"/>
                      <a:gd name="T121" fmla="*/ 34 h 108"/>
                      <a:gd name="T122" fmla="*/ 9 w 128"/>
                      <a:gd name="T123" fmla="*/ 30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8"/>
                      <a:gd name="T188" fmla="*/ 128 w 128"/>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8">
                        <a:moveTo>
                          <a:pt x="9" y="30"/>
                        </a:moveTo>
                        <a:lnTo>
                          <a:pt x="9" y="38"/>
                        </a:lnTo>
                        <a:lnTo>
                          <a:pt x="9" y="47"/>
                        </a:lnTo>
                        <a:lnTo>
                          <a:pt x="9" y="67"/>
                        </a:lnTo>
                        <a:lnTo>
                          <a:pt x="10" y="77"/>
                        </a:lnTo>
                        <a:lnTo>
                          <a:pt x="13" y="85"/>
                        </a:lnTo>
                        <a:lnTo>
                          <a:pt x="18" y="93"/>
                        </a:lnTo>
                        <a:lnTo>
                          <a:pt x="25" y="98"/>
                        </a:lnTo>
                        <a:lnTo>
                          <a:pt x="34" y="102"/>
                        </a:lnTo>
                        <a:lnTo>
                          <a:pt x="44" y="105"/>
                        </a:lnTo>
                        <a:lnTo>
                          <a:pt x="53" y="108"/>
                        </a:lnTo>
                        <a:lnTo>
                          <a:pt x="55" y="108"/>
                        </a:lnTo>
                        <a:lnTo>
                          <a:pt x="56" y="108"/>
                        </a:lnTo>
                        <a:lnTo>
                          <a:pt x="65" y="106"/>
                        </a:lnTo>
                        <a:lnTo>
                          <a:pt x="74" y="106"/>
                        </a:lnTo>
                        <a:lnTo>
                          <a:pt x="80" y="106"/>
                        </a:lnTo>
                        <a:lnTo>
                          <a:pt x="84" y="105"/>
                        </a:lnTo>
                        <a:lnTo>
                          <a:pt x="88" y="105"/>
                        </a:lnTo>
                        <a:lnTo>
                          <a:pt x="91" y="105"/>
                        </a:lnTo>
                        <a:lnTo>
                          <a:pt x="91" y="104"/>
                        </a:lnTo>
                        <a:lnTo>
                          <a:pt x="93" y="101"/>
                        </a:lnTo>
                        <a:lnTo>
                          <a:pt x="97" y="95"/>
                        </a:lnTo>
                        <a:lnTo>
                          <a:pt x="100" y="91"/>
                        </a:lnTo>
                        <a:lnTo>
                          <a:pt x="105" y="87"/>
                        </a:lnTo>
                        <a:lnTo>
                          <a:pt x="112" y="82"/>
                        </a:lnTo>
                        <a:lnTo>
                          <a:pt x="119" y="75"/>
                        </a:lnTo>
                        <a:lnTo>
                          <a:pt x="125" y="71"/>
                        </a:lnTo>
                        <a:lnTo>
                          <a:pt x="128" y="69"/>
                        </a:lnTo>
                        <a:lnTo>
                          <a:pt x="124" y="55"/>
                        </a:lnTo>
                        <a:lnTo>
                          <a:pt x="118" y="46"/>
                        </a:lnTo>
                        <a:lnTo>
                          <a:pt x="111" y="38"/>
                        </a:lnTo>
                        <a:lnTo>
                          <a:pt x="100" y="30"/>
                        </a:lnTo>
                        <a:lnTo>
                          <a:pt x="97" y="25"/>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2" y="7"/>
                        </a:lnTo>
                        <a:lnTo>
                          <a:pt x="2" y="12"/>
                        </a:lnTo>
                        <a:lnTo>
                          <a:pt x="0" y="19"/>
                        </a:lnTo>
                        <a:lnTo>
                          <a:pt x="2" y="26"/>
                        </a:lnTo>
                        <a:lnTo>
                          <a:pt x="2" y="33"/>
                        </a:lnTo>
                        <a:lnTo>
                          <a:pt x="3" y="39"/>
                        </a:lnTo>
                        <a:lnTo>
                          <a:pt x="4" y="43"/>
                        </a:lnTo>
                        <a:lnTo>
                          <a:pt x="4" y="45"/>
                        </a:lnTo>
                        <a:lnTo>
                          <a:pt x="6" y="45"/>
                        </a:lnTo>
                        <a:lnTo>
                          <a:pt x="7" y="39"/>
                        </a:lnTo>
                        <a:lnTo>
                          <a:pt x="7" y="34"/>
                        </a:lnTo>
                        <a:lnTo>
                          <a:pt x="9" y="30"/>
                        </a:lnTo>
                        <a:close/>
                      </a:path>
                    </a:pathLst>
                  </a:custGeom>
                  <a:solidFill>
                    <a:srgbClr val="000000"/>
                  </a:solidFill>
                  <a:ln w="9525">
                    <a:noFill/>
                    <a:round/>
                    <a:headEnd/>
                    <a:tailEnd/>
                  </a:ln>
                </p:spPr>
                <p:txBody>
                  <a:bodyPr/>
                  <a:lstStyle/>
                  <a:p>
                    <a:endParaRPr lang="en-US" sz="1350" dirty="0"/>
                  </a:p>
                </p:txBody>
              </p:sp>
              <p:pic>
                <p:nvPicPr>
                  <p:cNvPr id="270" name="Picture 285"/>
                  <p:cNvPicPr>
                    <a:picLocks noChangeAspect="1" noChangeArrowheads="1"/>
                  </p:cNvPicPr>
                  <p:nvPr/>
                </p:nvPicPr>
                <p:blipFill>
                  <a:blip r:embed="rId9" cstate="screen"/>
                  <a:srcRect/>
                  <a:stretch>
                    <a:fillRect/>
                  </a:stretch>
                </p:blipFill>
                <p:spPr bwMode="auto">
                  <a:xfrm>
                    <a:off x="2340" y="2757"/>
                    <a:ext cx="65" cy="55"/>
                  </a:xfrm>
                  <a:prstGeom prst="rect">
                    <a:avLst/>
                  </a:prstGeom>
                  <a:noFill/>
                  <a:ln w="9525">
                    <a:noFill/>
                    <a:miter lim="800000"/>
                    <a:headEnd/>
                    <a:tailEnd/>
                  </a:ln>
                </p:spPr>
              </p:pic>
            </p:grpSp>
            <p:sp>
              <p:nvSpPr>
                <p:cNvPr id="266" name="Freeform 286"/>
                <p:cNvSpPr>
                  <a:spLocks/>
                </p:cNvSpPr>
                <p:nvPr/>
              </p:nvSpPr>
              <p:spPr bwMode="auto">
                <a:xfrm>
                  <a:off x="2340" y="2757"/>
                  <a:ext cx="64" cy="53"/>
                </a:xfrm>
                <a:custGeom>
                  <a:avLst/>
                  <a:gdLst>
                    <a:gd name="T0" fmla="*/ 9 w 128"/>
                    <a:gd name="T1" fmla="*/ 30 h 108"/>
                    <a:gd name="T2" fmla="*/ 9 w 128"/>
                    <a:gd name="T3" fmla="*/ 38 h 108"/>
                    <a:gd name="T4" fmla="*/ 9 w 128"/>
                    <a:gd name="T5" fmla="*/ 47 h 108"/>
                    <a:gd name="T6" fmla="*/ 9 w 128"/>
                    <a:gd name="T7" fmla="*/ 67 h 108"/>
                    <a:gd name="T8" fmla="*/ 10 w 128"/>
                    <a:gd name="T9" fmla="*/ 77 h 108"/>
                    <a:gd name="T10" fmla="*/ 13 w 128"/>
                    <a:gd name="T11" fmla="*/ 85 h 108"/>
                    <a:gd name="T12" fmla="*/ 18 w 128"/>
                    <a:gd name="T13" fmla="*/ 93 h 108"/>
                    <a:gd name="T14" fmla="*/ 25 w 128"/>
                    <a:gd name="T15" fmla="*/ 98 h 108"/>
                    <a:gd name="T16" fmla="*/ 34 w 128"/>
                    <a:gd name="T17" fmla="*/ 102 h 108"/>
                    <a:gd name="T18" fmla="*/ 44 w 128"/>
                    <a:gd name="T19" fmla="*/ 105 h 108"/>
                    <a:gd name="T20" fmla="*/ 53 w 128"/>
                    <a:gd name="T21" fmla="*/ 108 h 108"/>
                    <a:gd name="T22" fmla="*/ 55 w 128"/>
                    <a:gd name="T23" fmla="*/ 108 h 108"/>
                    <a:gd name="T24" fmla="*/ 56 w 128"/>
                    <a:gd name="T25" fmla="*/ 108 h 108"/>
                    <a:gd name="T26" fmla="*/ 65 w 128"/>
                    <a:gd name="T27" fmla="*/ 106 h 108"/>
                    <a:gd name="T28" fmla="*/ 74 w 128"/>
                    <a:gd name="T29" fmla="*/ 106 h 108"/>
                    <a:gd name="T30" fmla="*/ 80 w 128"/>
                    <a:gd name="T31" fmla="*/ 106 h 108"/>
                    <a:gd name="T32" fmla="*/ 84 w 128"/>
                    <a:gd name="T33" fmla="*/ 105 h 108"/>
                    <a:gd name="T34" fmla="*/ 88 w 128"/>
                    <a:gd name="T35" fmla="*/ 105 h 108"/>
                    <a:gd name="T36" fmla="*/ 91 w 128"/>
                    <a:gd name="T37" fmla="*/ 105 h 108"/>
                    <a:gd name="T38" fmla="*/ 91 w 128"/>
                    <a:gd name="T39" fmla="*/ 104 h 108"/>
                    <a:gd name="T40" fmla="*/ 93 w 128"/>
                    <a:gd name="T41" fmla="*/ 101 h 108"/>
                    <a:gd name="T42" fmla="*/ 97 w 128"/>
                    <a:gd name="T43" fmla="*/ 95 h 108"/>
                    <a:gd name="T44" fmla="*/ 100 w 128"/>
                    <a:gd name="T45" fmla="*/ 91 h 108"/>
                    <a:gd name="T46" fmla="*/ 105 w 128"/>
                    <a:gd name="T47" fmla="*/ 87 h 108"/>
                    <a:gd name="T48" fmla="*/ 112 w 128"/>
                    <a:gd name="T49" fmla="*/ 82 h 108"/>
                    <a:gd name="T50" fmla="*/ 119 w 128"/>
                    <a:gd name="T51" fmla="*/ 75 h 108"/>
                    <a:gd name="T52" fmla="*/ 125 w 128"/>
                    <a:gd name="T53" fmla="*/ 71 h 108"/>
                    <a:gd name="T54" fmla="*/ 128 w 128"/>
                    <a:gd name="T55" fmla="*/ 69 h 108"/>
                    <a:gd name="T56" fmla="*/ 128 w 128"/>
                    <a:gd name="T57" fmla="*/ 69 h 108"/>
                    <a:gd name="T58" fmla="*/ 124 w 128"/>
                    <a:gd name="T59" fmla="*/ 55 h 108"/>
                    <a:gd name="T60" fmla="*/ 118 w 128"/>
                    <a:gd name="T61" fmla="*/ 46 h 108"/>
                    <a:gd name="T62" fmla="*/ 111 w 128"/>
                    <a:gd name="T63" fmla="*/ 38 h 108"/>
                    <a:gd name="T64" fmla="*/ 100 w 128"/>
                    <a:gd name="T65" fmla="*/ 30 h 108"/>
                    <a:gd name="T66" fmla="*/ 97 w 128"/>
                    <a:gd name="T67" fmla="*/ 25 h 108"/>
                    <a:gd name="T68" fmla="*/ 96 w 128"/>
                    <a:gd name="T69" fmla="*/ 20 h 108"/>
                    <a:gd name="T70" fmla="*/ 93 w 128"/>
                    <a:gd name="T71" fmla="*/ 15 h 108"/>
                    <a:gd name="T72" fmla="*/ 88 w 128"/>
                    <a:gd name="T73" fmla="*/ 12 h 108"/>
                    <a:gd name="T74" fmla="*/ 85 w 128"/>
                    <a:gd name="T75" fmla="*/ 11 h 108"/>
                    <a:gd name="T76" fmla="*/ 81 w 128"/>
                    <a:gd name="T77" fmla="*/ 10 h 108"/>
                    <a:gd name="T78" fmla="*/ 69 w 128"/>
                    <a:gd name="T79" fmla="*/ 7 h 108"/>
                    <a:gd name="T80" fmla="*/ 56 w 128"/>
                    <a:gd name="T81" fmla="*/ 3 h 108"/>
                    <a:gd name="T82" fmla="*/ 50 w 128"/>
                    <a:gd name="T83" fmla="*/ 2 h 108"/>
                    <a:gd name="T84" fmla="*/ 46 w 128"/>
                    <a:gd name="T85" fmla="*/ 2 h 108"/>
                    <a:gd name="T86" fmla="*/ 43 w 128"/>
                    <a:gd name="T87" fmla="*/ 0 h 108"/>
                    <a:gd name="T88" fmla="*/ 41 w 128"/>
                    <a:gd name="T89" fmla="*/ 0 h 108"/>
                    <a:gd name="T90" fmla="*/ 31 w 128"/>
                    <a:gd name="T91" fmla="*/ 0 h 108"/>
                    <a:gd name="T92" fmla="*/ 22 w 128"/>
                    <a:gd name="T93" fmla="*/ 0 h 108"/>
                    <a:gd name="T94" fmla="*/ 13 w 128"/>
                    <a:gd name="T95" fmla="*/ 2 h 108"/>
                    <a:gd name="T96" fmla="*/ 4 w 128"/>
                    <a:gd name="T97" fmla="*/ 4 h 108"/>
                    <a:gd name="T98" fmla="*/ 2 w 128"/>
                    <a:gd name="T99" fmla="*/ 7 h 108"/>
                    <a:gd name="T100" fmla="*/ 2 w 128"/>
                    <a:gd name="T101" fmla="*/ 12 h 108"/>
                    <a:gd name="T102" fmla="*/ 0 w 128"/>
                    <a:gd name="T103" fmla="*/ 19 h 108"/>
                    <a:gd name="T104" fmla="*/ 2 w 128"/>
                    <a:gd name="T105" fmla="*/ 26 h 108"/>
                    <a:gd name="T106" fmla="*/ 2 w 128"/>
                    <a:gd name="T107" fmla="*/ 33 h 108"/>
                    <a:gd name="T108" fmla="*/ 3 w 128"/>
                    <a:gd name="T109" fmla="*/ 39 h 108"/>
                    <a:gd name="T110" fmla="*/ 4 w 128"/>
                    <a:gd name="T111" fmla="*/ 43 h 108"/>
                    <a:gd name="T112" fmla="*/ 4 w 128"/>
                    <a:gd name="T113" fmla="*/ 45 h 108"/>
                    <a:gd name="T114" fmla="*/ 6 w 128"/>
                    <a:gd name="T115" fmla="*/ 45 h 108"/>
                    <a:gd name="T116" fmla="*/ 6 w 128"/>
                    <a:gd name="T117" fmla="*/ 45 h 108"/>
                    <a:gd name="T118" fmla="*/ 7 w 128"/>
                    <a:gd name="T119" fmla="*/ 39 h 108"/>
                    <a:gd name="T120" fmla="*/ 7 w 128"/>
                    <a:gd name="T121" fmla="*/ 34 h 108"/>
                    <a:gd name="T122" fmla="*/ 9 w 128"/>
                    <a:gd name="T123" fmla="*/ 30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8"/>
                    <a:gd name="T188" fmla="*/ 128 w 128"/>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8">
                      <a:moveTo>
                        <a:pt x="9" y="30"/>
                      </a:moveTo>
                      <a:lnTo>
                        <a:pt x="9" y="38"/>
                      </a:lnTo>
                      <a:lnTo>
                        <a:pt x="9" y="47"/>
                      </a:lnTo>
                      <a:lnTo>
                        <a:pt x="9" y="67"/>
                      </a:lnTo>
                      <a:lnTo>
                        <a:pt x="10" y="77"/>
                      </a:lnTo>
                      <a:lnTo>
                        <a:pt x="13" y="85"/>
                      </a:lnTo>
                      <a:lnTo>
                        <a:pt x="18" y="93"/>
                      </a:lnTo>
                      <a:lnTo>
                        <a:pt x="25" y="98"/>
                      </a:lnTo>
                      <a:lnTo>
                        <a:pt x="34" y="102"/>
                      </a:lnTo>
                      <a:lnTo>
                        <a:pt x="44" y="105"/>
                      </a:lnTo>
                      <a:lnTo>
                        <a:pt x="53" y="108"/>
                      </a:lnTo>
                      <a:lnTo>
                        <a:pt x="55" y="108"/>
                      </a:lnTo>
                      <a:lnTo>
                        <a:pt x="56" y="108"/>
                      </a:lnTo>
                      <a:lnTo>
                        <a:pt x="65" y="106"/>
                      </a:lnTo>
                      <a:lnTo>
                        <a:pt x="74" y="106"/>
                      </a:lnTo>
                      <a:lnTo>
                        <a:pt x="80" y="106"/>
                      </a:lnTo>
                      <a:lnTo>
                        <a:pt x="84" y="105"/>
                      </a:lnTo>
                      <a:lnTo>
                        <a:pt x="88" y="105"/>
                      </a:lnTo>
                      <a:lnTo>
                        <a:pt x="91" y="105"/>
                      </a:lnTo>
                      <a:lnTo>
                        <a:pt x="91" y="104"/>
                      </a:lnTo>
                      <a:lnTo>
                        <a:pt x="93" y="101"/>
                      </a:lnTo>
                      <a:lnTo>
                        <a:pt x="97" y="95"/>
                      </a:lnTo>
                      <a:lnTo>
                        <a:pt x="100" y="91"/>
                      </a:lnTo>
                      <a:lnTo>
                        <a:pt x="105" y="87"/>
                      </a:lnTo>
                      <a:lnTo>
                        <a:pt x="112" y="82"/>
                      </a:lnTo>
                      <a:lnTo>
                        <a:pt x="119" y="75"/>
                      </a:lnTo>
                      <a:lnTo>
                        <a:pt x="125" y="71"/>
                      </a:lnTo>
                      <a:lnTo>
                        <a:pt x="128" y="69"/>
                      </a:lnTo>
                      <a:lnTo>
                        <a:pt x="124" y="55"/>
                      </a:lnTo>
                      <a:lnTo>
                        <a:pt x="118" y="46"/>
                      </a:lnTo>
                      <a:lnTo>
                        <a:pt x="111" y="38"/>
                      </a:lnTo>
                      <a:lnTo>
                        <a:pt x="100" y="30"/>
                      </a:lnTo>
                      <a:lnTo>
                        <a:pt x="97" y="25"/>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2" y="7"/>
                      </a:lnTo>
                      <a:lnTo>
                        <a:pt x="2" y="12"/>
                      </a:lnTo>
                      <a:lnTo>
                        <a:pt x="0" y="19"/>
                      </a:lnTo>
                      <a:lnTo>
                        <a:pt x="2" y="26"/>
                      </a:lnTo>
                      <a:lnTo>
                        <a:pt x="2" y="33"/>
                      </a:lnTo>
                      <a:lnTo>
                        <a:pt x="3" y="39"/>
                      </a:lnTo>
                      <a:lnTo>
                        <a:pt x="4" y="43"/>
                      </a:lnTo>
                      <a:lnTo>
                        <a:pt x="4" y="45"/>
                      </a:lnTo>
                      <a:lnTo>
                        <a:pt x="6" y="45"/>
                      </a:lnTo>
                      <a:lnTo>
                        <a:pt x="7" y="39"/>
                      </a:lnTo>
                      <a:lnTo>
                        <a:pt x="7" y="34"/>
                      </a:lnTo>
                      <a:lnTo>
                        <a:pt x="9" y="30"/>
                      </a:lnTo>
                      <a:close/>
                    </a:path>
                  </a:pathLst>
                </a:custGeom>
                <a:noFill/>
                <a:ln w="6350">
                  <a:solidFill>
                    <a:srgbClr val="000000"/>
                  </a:solidFill>
                  <a:prstDash val="solid"/>
                  <a:round/>
                  <a:headEnd/>
                  <a:tailEnd/>
                </a:ln>
              </p:spPr>
              <p:txBody>
                <a:bodyPr/>
                <a:lstStyle/>
                <a:p>
                  <a:endParaRPr lang="en-US" sz="1350" dirty="0"/>
                </a:p>
              </p:txBody>
            </p:sp>
          </p:grpSp>
          <p:grpSp>
            <p:nvGrpSpPr>
              <p:cNvPr id="75" name="Group 287"/>
              <p:cNvGrpSpPr>
                <a:grpSpLocks/>
              </p:cNvGrpSpPr>
              <p:nvPr/>
            </p:nvGrpSpPr>
            <p:grpSpPr bwMode="auto">
              <a:xfrm>
                <a:off x="2173" y="2989"/>
                <a:ext cx="169" cy="50"/>
                <a:chOff x="2173" y="2989"/>
                <a:chExt cx="169" cy="50"/>
              </a:xfrm>
            </p:grpSpPr>
            <p:grpSp>
              <p:nvGrpSpPr>
                <p:cNvPr id="259" name="Group 288"/>
                <p:cNvGrpSpPr>
                  <a:grpSpLocks/>
                </p:cNvGrpSpPr>
                <p:nvPr/>
              </p:nvGrpSpPr>
              <p:grpSpPr bwMode="auto">
                <a:xfrm>
                  <a:off x="2173" y="2989"/>
                  <a:ext cx="169" cy="50"/>
                  <a:chOff x="2173" y="2989"/>
                  <a:chExt cx="169" cy="50"/>
                </a:xfrm>
              </p:grpSpPr>
              <p:pic>
                <p:nvPicPr>
                  <p:cNvPr id="261" name="Picture 289"/>
                  <p:cNvPicPr>
                    <a:picLocks noChangeAspect="1" noChangeArrowheads="1"/>
                  </p:cNvPicPr>
                  <p:nvPr/>
                </p:nvPicPr>
                <p:blipFill>
                  <a:blip r:embed="rId10" cstate="screen"/>
                  <a:srcRect/>
                  <a:stretch>
                    <a:fillRect/>
                  </a:stretch>
                </p:blipFill>
                <p:spPr bwMode="auto">
                  <a:xfrm>
                    <a:off x="2173" y="2989"/>
                    <a:ext cx="169" cy="50"/>
                  </a:xfrm>
                  <a:prstGeom prst="rect">
                    <a:avLst/>
                  </a:prstGeom>
                  <a:noFill/>
                  <a:ln w="9525">
                    <a:noFill/>
                    <a:miter lim="800000"/>
                    <a:headEnd/>
                    <a:tailEnd/>
                  </a:ln>
                </p:spPr>
              </p:pic>
              <p:sp>
                <p:nvSpPr>
                  <p:cNvPr id="262" name="Freeform 290"/>
                  <p:cNvSpPr>
                    <a:spLocks/>
                  </p:cNvSpPr>
                  <p:nvPr/>
                </p:nvSpPr>
                <p:spPr bwMode="auto">
                  <a:xfrm>
                    <a:off x="2175" y="2990"/>
                    <a:ext cx="167" cy="49"/>
                  </a:xfrm>
                  <a:custGeom>
                    <a:avLst/>
                    <a:gdLst>
                      <a:gd name="T0" fmla="*/ 228 w 334"/>
                      <a:gd name="T1" fmla="*/ 15 h 98"/>
                      <a:gd name="T2" fmla="*/ 198 w 334"/>
                      <a:gd name="T3" fmla="*/ 11 h 98"/>
                      <a:gd name="T4" fmla="*/ 171 w 334"/>
                      <a:gd name="T5" fmla="*/ 7 h 98"/>
                      <a:gd name="T6" fmla="*/ 146 w 334"/>
                      <a:gd name="T7" fmla="*/ 4 h 98"/>
                      <a:gd name="T8" fmla="*/ 121 w 334"/>
                      <a:gd name="T9" fmla="*/ 2 h 98"/>
                      <a:gd name="T10" fmla="*/ 75 w 334"/>
                      <a:gd name="T11" fmla="*/ 0 h 98"/>
                      <a:gd name="T12" fmla="*/ 52 w 334"/>
                      <a:gd name="T13" fmla="*/ 0 h 98"/>
                      <a:gd name="T14" fmla="*/ 27 w 334"/>
                      <a:gd name="T15" fmla="*/ 3 h 98"/>
                      <a:gd name="T16" fmla="*/ 18 w 334"/>
                      <a:gd name="T17" fmla="*/ 8 h 98"/>
                      <a:gd name="T18" fmla="*/ 9 w 334"/>
                      <a:gd name="T19" fmla="*/ 15 h 98"/>
                      <a:gd name="T20" fmla="*/ 3 w 334"/>
                      <a:gd name="T21" fmla="*/ 22 h 98"/>
                      <a:gd name="T22" fmla="*/ 0 w 334"/>
                      <a:gd name="T23" fmla="*/ 28 h 98"/>
                      <a:gd name="T24" fmla="*/ 0 w 334"/>
                      <a:gd name="T25" fmla="*/ 37 h 98"/>
                      <a:gd name="T26" fmla="*/ 3 w 334"/>
                      <a:gd name="T27" fmla="*/ 41 h 98"/>
                      <a:gd name="T28" fmla="*/ 6 w 334"/>
                      <a:gd name="T29" fmla="*/ 45 h 98"/>
                      <a:gd name="T30" fmla="*/ 10 w 334"/>
                      <a:gd name="T31" fmla="*/ 49 h 98"/>
                      <a:gd name="T32" fmla="*/ 18 w 334"/>
                      <a:gd name="T33" fmla="*/ 53 h 98"/>
                      <a:gd name="T34" fmla="*/ 27 w 334"/>
                      <a:gd name="T35" fmla="*/ 57 h 98"/>
                      <a:gd name="T36" fmla="*/ 37 w 334"/>
                      <a:gd name="T37" fmla="*/ 61 h 98"/>
                      <a:gd name="T38" fmla="*/ 68 w 334"/>
                      <a:gd name="T39" fmla="*/ 67 h 98"/>
                      <a:gd name="T40" fmla="*/ 102 w 334"/>
                      <a:gd name="T41" fmla="*/ 75 h 98"/>
                      <a:gd name="T42" fmla="*/ 136 w 334"/>
                      <a:gd name="T43" fmla="*/ 82 h 98"/>
                      <a:gd name="T44" fmla="*/ 170 w 334"/>
                      <a:gd name="T45" fmla="*/ 89 h 98"/>
                      <a:gd name="T46" fmla="*/ 202 w 334"/>
                      <a:gd name="T47" fmla="*/ 94 h 98"/>
                      <a:gd name="T48" fmla="*/ 230 w 334"/>
                      <a:gd name="T49" fmla="*/ 98 h 98"/>
                      <a:gd name="T50" fmla="*/ 243 w 334"/>
                      <a:gd name="T51" fmla="*/ 98 h 98"/>
                      <a:gd name="T52" fmla="*/ 253 w 334"/>
                      <a:gd name="T53" fmla="*/ 98 h 98"/>
                      <a:gd name="T54" fmla="*/ 262 w 334"/>
                      <a:gd name="T55" fmla="*/ 98 h 98"/>
                      <a:gd name="T56" fmla="*/ 270 w 334"/>
                      <a:gd name="T57" fmla="*/ 95 h 98"/>
                      <a:gd name="T58" fmla="*/ 281 w 334"/>
                      <a:gd name="T59" fmla="*/ 91 h 98"/>
                      <a:gd name="T60" fmla="*/ 292 w 334"/>
                      <a:gd name="T61" fmla="*/ 89 h 98"/>
                      <a:gd name="T62" fmla="*/ 309 w 334"/>
                      <a:gd name="T63" fmla="*/ 82 h 98"/>
                      <a:gd name="T64" fmla="*/ 323 w 334"/>
                      <a:gd name="T65" fmla="*/ 75 h 98"/>
                      <a:gd name="T66" fmla="*/ 327 w 334"/>
                      <a:gd name="T67" fmla="*/ 70 h 98"/>
                      <a:gd name="T68" fmla="*/ 332 w 334"/>
                      <a:gd name="T69" fmla="*/ 63 h 98"/>
                      <a:gd name="T70" fmla="*/ 334 w 334"/>
                      <a:gd name="T71" fmla="*/ 59 h 98"/>
                      <a:gd name="T72" fmla="*/ 334 w 334"/>
                      <a:gd name="T73" fmla="*/ 54 h 98"/>
                      <a:gd name="T74" fmla="*/ 332 w 334"/>
                      <a:gd name="T75" fmla="*/ 49 h 98"/>
                      <a:gd name="T76" fmla="*/ 326 w 334"/>
                      <a:gd name="T77" fmla="*/ 42 h 98"/>
                      <a:gd name="T78" fmla="*/ 315 w 334"/>
                      <a:gd name="T79" fmla="*/ 37 h 98"/>
                      <a:gd name="T80" fmla="*/ 305 w 334"/>
                      <a:gd name="T81" fmla="*/ 30 h 98"/>
                      <a:gd name="T82" fmla="*/ 296 w 334"/>
                      <a:gd name="T83" fmla="*/ 26 h 98"/>
                      <a:gd name="T84" fmla="*/ 293 w 334"/>
                      <a:gd name="T85" fmla="*/ 23 h 98"/>
                      <a:gd name="T86" fmla="*/ 292 w 334"/>
                      <a:gd name="T87" fmla="*/ 23 h 98"/>
                      <a:gd name="T88" fmla="*/ 267 w 334"/>
                      <a:gd name="T89" fmla="*/ 19 h 98"/>
                      <a:gd name="T90" fmla="*/ 242 w 334"/>
                      <a:gd name="T91" fmla="*/ 14 h 98"/>
                      <a:gd name="T92" fmla="*/ 233 w 334"/>
                      <a:gd name="T93" fmla="*/ 12 h 98"/>
                      <a:gd name="T94" fmla="*/ 226 w 334"/>
                      <a:gd name="T95" fmla="*/ 12 h 98"/>
                      <a:gd name="T96" fmla="*/ 221 w 334"/>
                      <a:gd name="T97" fmla="*/ 11 h 98"/>
                      <a:gd name="T98" fmla="*/ 217 w 334"/>
                      <a:gd name="T99" fmla="*/ 11 h 98"/>
                      <a:gd name="T100" fmla="*/ 212 w 334"/>
                      <a:gd name="T101" fmla="*/ 11 h 98"/>
                      <a:gd name="T102" fmla="*/ 214 w 334"/>
                      <a:gd name="T103" fmla="*/ 11 h 98"/>
                      <a:gd name="T104" fmla="*/ 215 w 334"/>
                      <a:gd name="T105" fmla="*/ 12 h 98"/>
                      <a:gd name="T106" fmla="*/ 220 w 334"/>
                      <a:gd name="T107" fmla="*/ 14 h 98"/>
                      <a:gd name="T108" fmla="*/ 226 w 334"/>
                      <a:gd name="T109" fmla="*/ 14 h 98"/>
                      <a:gd name="T110" fmla="*/ 228 w 334"/>
                      <a:gd name="T111" fmla="*/ 15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8"/>
                      <a:gd name="T170" fmla="*/ 334 w 334"/>
                      <a:gd name="T171" fmla="*/ 98 h 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8">
                        <a:moveTo>
                          <a:pt x="228" y="15"/>
                        </a:moveTo>
                        <a:lnTo>
                          <a:pt x="198" y="11"/>
                        </a:lnTo>
                        <a:lnTo>
                          <a:pt x="171" y="7"/>
                        </a:lnTo>
                        <a:lnTo>
                          <a:pt x="146" y="4"/>
                        </a:lnTo>
                        <a:lnTo>
                          <a:pt x="121" y="2"/>
                        </a:lnTo>
                        <a:lnTo>
                          <a:pt x="75" y="0"/>
                        </a:lnTo>
                        <a:lnTo>
                          <a:pt x="52" y="0"/>
                        </a:lnTo>
                        <a:lnTo>
                          <a:pt x="27" y="3"/>
                        </a:lnTo>
                        <a:lnTo>
                          <a:pt x="18" y="8"/>
                        </a:lnTo>
                        <a:lnTo>
                          <a:pt x="9" y="15"/>
                        </a:lnTo>
                        <a:lnTo>
                          <a:pt x="3" y="22"/>
                        </a:lnTo>
                        <a:lnTo>
                          <a:pt x="0" y="28"/>
                        </a:lnTo>
                        <a:lnTo>
                          <a:pt x="0" y="37"/>
                        </a:lnTo>
                        <a:lnTo>
                          <a:pt x="3" y="41"/>
                        </a:lnTo>
                        <a:lnTo>
                          <a:pt x="6" y="45"/>
                        </a:lnTo>
                        <a:lnTo>
                          <a:pt x="10" y="49"/>
                        </a:lnTo>
                        <a:lnTo>
                          <a:pt x="18" y="53"/>
                        </a:lnTo>
                        <a:lnTo>
                          <a:pt x="27" y="57"/>
                        </a:lnTo>
                        <a:lnTo>
                          <a:pt x="37" y="61"/>
                        </a:lnTo>
                        <a:lnTo>
                          <a:pt x="68" y="67"/>
                        </a:lnTo>
                        <a:lnTo>
                          <a:pt x="102" y="75"/>
                        </a:lnTo>
                        <a:lnTo>
                          <a:pt x="136" y="82"/>
                        </a:lnTo>
                        <a:lnTo>
                          <a:pt x="170" y="89"/>
                        </a:lnTo>
                        <a:lnTo>
                          <a:pt x="202" y="94"/>
                        </a:lnTo>
                        <a:lnTo>
                          <a:pt x="230" y="98"/>
                        </a:lnTo>
                        <a:lnTo>
                          <a:pt x="243" y="98"/>
                        </a:lnTo>
                        <a:lnTo>
                          <a:pt x="253" y="98"/>
                        </a:lnTo>
                        <a:lnTo>
                          <a:pt x="262" y="98"/>
                        </a:lnTo>
                        <a:lnTo>
                          <a:pt x="270" y="95"/>
                        </a:lnTo>
                        <a:lnTo>
                          <a:pt x="281" y="91"/>
                        </a:lnTo>
                        <a:lnTo>
                          <a:pt x="292" y="89"/>
                        </a:lnTo>
                        <a:lnTo>
                          <a:pt x="309" y="82"/>
                        </a:lnTo>
                        <a:lnTo>
                          <a:pt x="323" y="75"/>
                        </a:lnTo>
                        <a:lnTo>
                          <a:pt x="327" y="70"/>
                        </a:lnTo>
                        <a:lnTo>
                          <a:pt x="332" y="63"/>
                        </a:lnTo>
                        <a:lnTo>
                          <a:pt x="334" y="59"/>
                        </a:lnTo>
                        <a:lnTo>
                          <a:pt x="334" y="54"/>
                        </a:lnTo>
                        <a:lnTo>
                          <a:pt x="332" y="49"/>
                        </a:lnTo>
                        <a:lnTo>
                          <a:pt x="326" y="42"/>
                        </a:lnTo>
                        <a:lnTo>
                          <a:pt x="315" y="37"/>
                        </a:lnTo>
                        <a:lnTo>
                          <a:pt x="305" y="30"/>
                        </a:lnTo>
                        <a:lnTo>
                          <a:pt x="296" y="26"/>
                        </a:lnTo>
                        <a:lnTo>
                          <a:pt x="293" y="23"/>
                        </a:lnTo>
                        <a:lnTo>
                          <a:pt x="292" y="23"/>
                        </a:lnTo>
                        <a:lnTo>
                          <a:pt x="267" y="19"/>
                        </a:lnTo>
                        <a:lnTo>
                          <a:pt x="242" y="14"/>
                        </a:lnTo>
                        <a:lnTo>
                          <a:pt x="233" y="12"/>
                        </a:lnTo>
                        <a:lnTo>
                          <a:pt x="226" y="12"/>
                        </a:lnTo>
                        <a:lnTo>
                          <a:pt x="221" y="11"/>
                        </a:lnTo>
                        <a:lnTo>
                          <a:pt x="217" y="11"/>
                        </a:lnTo>
                        <a:lnTo>
                          <a:pt x="212" y="11"/>
                        </a:lnTo>
                        <a:lnTo>
                          <a:pt x="214" y="11"/>
                        </a:lnTo>
                        <a:lnTo>
                          <a:pt x="215" y="12"/>
                        </a:lnTo>
                        <a:lnTo>
                          <a:pt x="220" y="14"/>
                        </a:lnTo>
                        <a:lnTo>
                          <a:pt x="226" y="14"/>
                        </a:lnTo>
                        <a:lnTo>
                          <a:pt x="228" y="15"/>
                        </a:lnTo>
                        <a:close/>
                      </a:path>
                    </a:pathLst>
                  </a:custGeom>
                  <a:noFill/>
                  <a:ln w="0">
                    <a:solidFill>
                      <a:srgbClr val="FFFFFF"/>
                    </a:solidFill>
                    <a:prstDash val="solid"/>
                    <a:round/>
                    <a:headEnd/>
                    <a:tailEnd/>
                  </a:ln>
                </p:spPr>
                <p:txBody>
                  <a:bodyPr/>
                  <a:lstStyle/>
                  <a:p>
                    <a:endParaRPr lang="en-US" sz="1350" dirty="0"/>
                  </a:p>
                </p:txBody>
              </p:sp>
              <p:sp>
                <p:nvSpPr>
                  <p:cNvPr id="263" name="Freeform 291"/>
                  <p:cNvSpPr>
                    <a:spLocks/>
                  </p:cNvSpPr>
                  <p:nvPr/>
                </p:nvSpPr>
                <p:spPr bwMode="auto">
                  <a:xfrm>
                    <a:off x="2175" y="2990"/>
                    <a:ext cx="167" cy="49"/>
                  </a:xfrm>
                  <a:custGeom>
                    <a:avLst/>
                    <a:gdLst>
                      <a:gd name="T0" fmla="*/ 228 w 334"/>
                      <a:gd name="T1" fmla="*/ 15 h 98"/>
                      <a:gd name="T2" fmla="*/ 198 w 334"/>
                      <a:gd name="T3" fmla="*/ 11 h 98"/>
                      <a:gd name="T4" fmla="*/ 171 w 334"/>
                      <a:gd name="T5" fmla="*/ 7 h 98"/>
                      <a:gd name="T6" fmla="*/ 146 w 334"/>
                      <a:gd name="T7" fmla="*/ 4 h 98"/>
                      <a:gd name="T8" fmla="*/ 121 w 334"/>
                      <a:gd name="T9" fmla="*/ 2 h 98"/>
                      <a:gd name="T10" fmla="*/ 75 w 334"/>
                      <a:gd name="T11" fmla="*/ 0 h 98"/>
                      <a:gd name="T12" fmla="*/ 52 w 334"/>
                      <a:gd name="T13" fmla="*/ 0 h 98"/>
                      <a:gd name="T14" fmla="*/ 27 w 334"/>
                      <a:gd name="T15" fmla="*/ 3 h 98"/>
                      <a:gd name="T16" fmla="*/ 18 w 334"/>
                      <a:gd name="T17" fmla="*/ 8 h 98"/>
                      <a:gd name="T18" fmla="*/ 9 w 334"/>
                      <a:gd name="T19" fmla="*/ 15 h 98"/>
                      <a:gd name="T20" fmla="*/ 3 w 334"/>
                      <a:gd name="T21" fmla="*/ 22 h 98"/>
                      <a:gd name="T22" fmla="*/ 0 w 334"/>
                      <a:gd name="T23" fmla="*/ 28 h 98"/>
                      <a:gd name="T24" fmla="*/ 0 w 334"/>
                      <a:gd name="T25" fmla="*/ 37 h 98"/>
                      <a:gd name="T26" fmla="*/ 3 w 334"/>
                      <a:gd name="T27" fmla="*/ 41 h 98"/>
                      <a:gd name="T28" fmla="*/ 6 w 334"/>
                      <a:gd name="T29" fmla="*/ 45 h 98"/>
                      <a:gd name="T30" fmla="*/ 10 w 334"/>
                      <a:gd name="T31" fmla="*/ 49 h 98"/>
                      <a:gd name="T32" fmla="*/ 18 w 334"/>
                      <a:gd name="T33" fmla="*/ 53 h 98"/>
                      <a:gd name="T34" fmla="*/ 27 w 334"/>
                      <a:gd name="T35" fmla="*/ 57 h 98"/>
                      <a:gd name="T36" fmla="*/ 37 w 334"/>
                      <a:gd name="T37" fmla="*/ 61 h 98"/>
                      <a:gd name="T38" fmla="*/ 68 w 334"/>
                      <a:gd name="T39" fmla="*/ 67 h 98"/>
                      <a:gd name="T40" fmla="*/ 102 w 334"/>
                      <a:gd name="T41" fmla="*/ 75 h 98"/>
                      <a:gd name="T42" fmla="*/ 136 w 334"/>
                      <a:gd name="T43" fmla="*/ 82 h 98"/>
                      <a:gd name="T44" fmla="*/ 170 w 334"/>
                      <a:gd name="T45" fmla="*/ 89 h 98"/>
                      <a:gd name="T46" fmla="*/ 202 w 334"/>
                      <a:gd name="T47" fmla="*/ 94 h 98"/>
                      <a:gd name="T48" fmla="*/ 230 w 334"/>
                      <a:gd name="T49" fmla="*/ 98 h 98"/>
                      <a:gd name="T50" fmla="*/ 243 w 334"/>
                      <a:gd name="T51" fmla="*/ 98 h 98"/>
                      <a:gd name="T52" fmla="*/ 253 w 334"/>
                      <a:gd name="T53" fmla="*/ 98 h 98"/>
                      <a:gd name="T54" fmla="*/ 262 w 334"/>
                      <a:gd name="T55" fmla="*/ 98 h 98"/>
                      <a:gd name="T56" fmla="*/ 270 w 334"/>
                      <a:gd name="T57" fmla="*/ 95 h 98"/>
                      <a:gd name="T58" fmla="*/ 281 w 334"/>
                      <a:gd name="T59" fmla="*/ 91 h 98"/>
                      <a:gd name="T60" fmla="*/ 292 w 334"/>
                      <a:gd name="T61" fmla="*/ 89 h 98"/>
                      <a:gd name="T62" fmla="*/ 309 w 334"/>
                      <a:gd name="T63" fmla="*/ 82 h 98"/>
                      <a:gd name="T64" fmla="*/ 323 w 334"/>
                      <a:gd name="T65" fmla="*/ 75 h 98"/>
                      <a:gd name="T66" fmla="*/ 327 w 334"/>
                      <a:gd name="T67" fmla="*/ 70 h 98"/>
                      <a:gd name="T68" fmla="*/ 332 w 334"/>
                      <a:gd name="T69" fmla="*/ 63 h 98"/>
                      <a:gd name="T70" fmla="*/ 334 w 334"/>
                      <a:gd name="T71" fmla="*/ 59 h 98"/>
                      <a:gd name="T72" fmla="*/ 334 w 334"/>
                      <a:gd name="T73" fmla="*/ 54 h 98"/>
                      <a:gd name="T74" fmla="*/ 332 w 334"/>
                      <a:gd name="T75" fmla="*/ 49 h 98"/>
                      <a:gd name="T76" fmla="*/ 326 w 334"/>
                      <a:gd name="T77" fmla="*/ 42 h 98"/>
                      <a:gd name="T78" fmla="*/ 315 w 334"/>
                      <a:gd name="T79" fmla="*/ 37 h 98"/>
                      <a:gd name="T80" fmla="*/ 305 w 334"/>
                      <a:gd name="T81" fmla="*/ 30 h 98"/>
                      <a:gd name="T82" fmla="*/ 296 w 334"/>
                      <a:gd name="T83" fmla="*/ 26 h 98"/>
                      <a:gd name="T84" fmla="*/ 293 w 334"/>
                      <a:gd name="T85" fmla="*/ 23 h 98"/>
                      <a:gd name="T86" fmla="*/ 292 w 334"/>
                      <a:gd name="T87" fmla="*/ 23 h 98"/>
                      <a:gd name="T88" fmla="*/ 267 w 334"/>
                      <a:gd name="T89" fmla="*/ 19 h 98"/>
                      <a:gd name="T90" fmla="*/ 242 w 334"/>
                      <a:gd name="T91" fmla="*/ 14 h 98"/>
                      <a:gd name="T92" fmla="*/ 233 w 334"/>
                      <a:gd name="T93" fmla="*/ 12 h 98"/>
                      <a:gd name="T94" fmla="*/ 226 w 334"/>
                      <a:gd name="T95" fmla="*/ 12 h 98"/>
                      <a:gd name="T96" fmla="*/ 221 w 334"/>
                      <a:gd name="T97" fmla="*/ 11 h 98"/>
                      <a:gd name="T98" fmla="*/ 217 w 334"/>
                      <a:gd name="T99" fmla="*/ 11 h 98"/>
                      <a:gd name="T100" fmla="*/ 212 w 334"/>
                      <a:gd name="T101" fmla="*/ 11 h 98"/>
                      <a:gd name="T102" fmla="*/ 214 w 334"/>
                      <a:gd name="T103" fmla="*/ 11 h 98"/>
                      <a:gd name="T104" fmla="*/ 215 w 334"/>
                      <a:gd name="T105" fmla="*/ 12 h 98"/>
                      <a:gd name="T106" fmla="*/ 220 w 334"/>
                      <a:gd name="T107" fmla="*/ 14 h 98"/>
                      <a:gd name="T108" fmla="*/ 226 w 334"/>
                      <a:gd name="T109" fmla="*/ 14 h 98"/>
                      <a:gd name="T110" fmla="*/ 228 w 334"/>
                      <a:gd name="T111" fmla="*/ 15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8"/>
                      <a:gd name="T170" fmla="*/ 334 w 334"/>
                      <a:gd name="T171" fmla="*/ 98 h 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8">
                        <a:moveTo>
                          <a:pt x="228" y="15"/>
                        </a:moveTo>
                        <a:lnTo>
                          <a:pt x="198" y="11"/>
                        </a:lnTo>
                        <a:lnTo>
                          <a:pt x="171" y="7"/>
                        </a:lnTo>
                        <a:lnTo>
                          <a:pt x="146" y="4"/>
                        </a:lnTo>
                        <a:lnTo>
                          <a:pt x="121" y="2"/>
                        </a:lnTo>
                        <a:lnTo>
                          <a:pt x="75" y="0"/>
                        </a:lnTo>
                        <a:lnTo>
                          <a:pt x="52" y="0"/>
                        </a:lnTo>
                        <a:lnTo>
                          <a:pt x="27" y="3"/>
                        </a:lnTo>
                        <a:lnTo>
                          <a:pt x="18" y="8"/>
                        </a:lnTo>
                        <a:lnTo>
                          <a:pt x="9" y="15"/>
                        </a:lnTo>
                        <a:lnTo>
                          <a:pt x="3" y="22"/>
                        </a:lnTo>
                        <a:lnTo>
                          <a:pt x="0" y="28"/>
                        </a:lnTo>
                        <a:lnTo>
                          <a:pt x="0" y="37"/>
                        </a:lnTo>
                        <a:lnTo>
                          <a:pt x="3" y="41"/>
                        </a:lnTo>
                        <a:lnTo>
                          <a:pt x="6" y="45"/>
                        </a:lnTo>
                        <a:lnTo>
                          <a:pt x="10" y="49"/>
                        </a:lnTo>
                        <a:lnTo>
                          <a:pt x="18" y="53"/>
                        </a:lnTo>
                        <a:lnTo>
                          <a:pt x="27" y="57"/>
                        </a:lnTo>
                        <a:lnTo>
                          <a:pt x="37" y="61"/>
                        </a:lnTo>
                        <a:lnTo>
                          <a:pt x="68" y="67"/>
                        </a:lnTo>
                        <a:lnTo>
                          <a:pt x="102" y="75"/>
                        </a:lnTo>
                        <a:lnTo>
                          <a:pt x="136" y="82"/>
                        </a:lnTo>
                        <a:lnTo>
                          <a:pt x="170" y="89"/>
                        </a:lnTo>
                        <a:lnTo>
                          <a:pt x="202" y="94"/>
                        </a:lnTo>
                        <a:lnTo>
                          <a:pt x="230" y="98"/>
                        </a:lnTo>
                        <a:lnTo>
                          <a:pt x="243" y="98"/>
                        </a:lnTo>
                        <a:lnTo>
                          <a:pt x="253" y="98"/>
                        </a:lnTo>
                        <a:lnTo>
                          <a:pt x="262" y="98"/>
                        </a:lnTo>
                        <a:lnTo>
                          <a:pt x="270" y="95"/>
                        </a:lnTo>
                        <a:lnTo>
                          <a:pt x="281" y="91"/>
                        </a:lnTo>
                        <a:lnTo>
                          <a:pt x="292" y="89"/>
                        </a:lnTo>
                        <a:lnTo>
                          <a:pt x="309" y="82"/>
                        </a:lnTo>
                        <a:lnTo>
                          <a:pt x="323" y="75"/>
                        </a:lnTo>
                        <a:lnTo>
                          <a:pt x="327" y="70"/>
                        </a:lnTo>
                        <a:lnTo>
                          <a:pt x="332" y="63"/>
                        </a:lnTo>
                        <a:lnTo>
                          <a:pt x="334" y="59"/>
                        </a:lnTo>
                        <a:lnTo>
                          <a:pt x="334" y="54"/>
                        </a:lnTo>
                        <a:lnTo>
                          <a:pt x="332" y="49"/>
                        </a:lnTo>
                        <a:lnTo>
                          <a:pt x="326" y="42"/>
                        </a:lnTo>
                        <a:lnTo>
                          <a:pt x="315" y="37"/>
                        </a:lnTo>
                        <a:lnTo>
                          <a:pt x="305" y="30"/>
                        </a:lnTo>
                        <a:lnTo>
                          <a:pt x="296" y="26"/>
                        </a:lnTo>
                        <a:lnTo>
                          <a:pt x="293" y="23"/>
                        </a:lnTo>
                        <a:lnTo>
                          <a:pt x="292" y="23"/>
                        </a:lnTo>
                        <a:lnTo>
                          <a:pt x="267" y="19"/>
                        </a:lnTo>
                        <a:lnTo>
                          <a:pt x="242" y="14"/>
                        </a:lnTo>
                        <a:lnTo>
                          <a:pt x="233" y="12"/>
                        </a:lnTo>
                        <a:lnTo>
                          <a:pt x="226" y="12"/>
                        </a:lnTo>
                        <a:lnTo>
                          <a:pt x="221" y="11"/>
                        </a:lnTo>
                        <a:lnTo>
                          <a:pt x="217" y="11"/>
                        </a:lnTo>
                        <a:lnTo>
                          <a:pt x="212" y="11"/>
                        </a:lnTo>
                        <a:lnTo>
                          <a:pt x="214" y="11"/>
                        </a:lnTo>
                        <a:lnTo>
                          <a:pt x="215" y="12"/>
                        </a:lnTo>
                        <a:lnTo>
                          <a:pt x="220" y="14"/>
                        </a:lnTo>
                        <a:lnTo>
                          <a:pt x="226" y="14"/>
                        </a:lnTo>
                        <a:lnTo>
                          <a:pt x="228" y="15"/>
                        </a:lnTo>
                        <a:close/>
                      </a:path>
                    </a:pathLst>
                  </a:custGeom>
                  <a:solidFill>
                    <a:srgbClr val="000000"/>
                  </a:solidFill>
                  <a:ln w="9525">
                    <a:noFill/>
                    <a:round/>
                    <a:headEnd/>
                    <a:tailEnd/>
                  </a:ln>
                </p:spPr>
                <p:txBody>
                  <a:bodyPr/>
                  <a:lstStyle/>
                  <a:p>
                    <a:endParaRPr lang="en-US" sz="1350" dirty="0"/>
                  </a:p>
                </p:txBody>
              </p:sp>
              <p:pic>
                <p:nvPicPr>
                  <p:cNvPr id="264" name="Picture 292"/>
                  <p:cNvPicPr>
                    <a:picLocks noChangeAspect="1" noChangeArrowheads="1"/>
                  </p:cNvPicPr>
                  <p:nvPr/>
                </p:nvPicPr>
                <p:blipFill>
                  <a:blip r:embed="rId10" cstate="screen"/>
                  <a:srcRect/>
                  <a:stretch>
                    <a:fillRect/>
                  </a:stretch>
                </p:blipFill>
                <p:spPr bwMode="auto">
                  <a:xfrm>
                    <a:off x="2173" y="2989"/>
                    <a:ext cx="169" cy="50"/>
                  </a:xfrm>
                  <a:prstGeom prst="rect">
                    <a:avLst/>
                  </a:prstGeom>
                  <a:noFill/>
                  <a:ln w="9525">
                    <a:noFill/>
                    <a:miter lim="800000"/>
                    <a:headEnd/>
                    <a:tailEnd/>
                  </a:ln>
                </p:spPr>
              </p:pic>
            </p:grpSp>
            <p:sp>
              <p:nvSpPr>
                <p:cNvPr id="260" name="Freeform 293"/>
                <p:cNvSpPr>
                  <a:spLocks/>
                </p:cNvSpPr>
                <p:nvPr/>
              </p:nvSpPr>
              <p:spPr bwMode="auto">
                <a:xfrm>
                  <a:off x="2175" y="2990"/>
                  <a:ext cx="167" cy="49"/>
                </a:xfrm>
                <a:custGeom>
                  <a:avLst/>
                  <a:gdLst>
                    <a:gd name="T0" fmla="*/ 228 w 334"/>
                    <a:gd name="T1" fmla="*/ 15 h 98"/>
                    <a:gd name="T2" fmla="*/ 198 w 334"/>
                    <a:gd name="T3" fmla="*/ 11 h 98"/>
                    <a:gd name="T4" fmla="*/ 171 w 334"/>
                    <a:gd name="T5" fmla="*/ 7 h 98"/>
                    <a:gd name="T6" fmla="*/ 146 w 334"/>
                    <a:gd name="T7" fmla="*/ 4 h 98"/>
                    <a:gd name="T8" fmla="*/ 121 w 334"/>
                    <a:gd name="T9" fmla="*/ 2 h 98"/>
                    <a:gd name="T10" fmla="*/ 75 w 334"/>
                    <a:gd name="T11" fmla="*/ 0 h 98"/>
                    <a:gd name="T12" fmla="*/ 52 w 334"/>
                    <a:gd name="T13" fmla="*/ 0 h 98"/>
                    <a:gd name="T14" fmla="*/ 27 w 334"/>
                    <a:gd name="T15" fmla="*/ 3 h 98"/>
                    <a:gd name="T16" fmla="*/ 18 w 334"/>
                    <a:gd name="T17" fmla="*/ 8 h 98"/>
                    <a:gd name="T18" fmla="*/ 9 w 334"/>
                    <a:gd name="T19" fmla="*/ 15 h 98"/>
                    <a:gd name="T20" fmla="*/ 3 w 334"/>
                    <a:gd name="T21" fmla="*/ 22 h 98"/>
                    <a:gd name="T22" fmla="*/ 0 w 334"/>
                    <a:gd name="T23" fmla="*/ 28 h 98"/>
                    <a:gd name="T24" fmla="*/ 0 w 334"/>
                    <a:gd name="T25" fmla="*/ 37 h 98"/>
                    <a:gd name="T26" fmla="*/ 3 w 334"/>
                    <a:gd name="T27" fmla="*/ 41 h 98"/>
                    <a:gd name="T28" fmla="*/ 6 w 334"/>
                    <a:gd name="T29" fmla="*/ 45 h 98"/>
                    <a:gd name="T30" fmla="*/ 10 w 334"/>
                    <a:gd name="T31" fmla="*/ 49 h 98"/>
                    <a:gd name="T32" fmla="*/ 18 w 334"/>
                    <a:gd name="T33" fmla="*/ 53 h 98"/>
                    <a:gd name="T34" fmla="*/ 27 w 334"/>
                    <a:gd name="T35" fmla="*/ 57 h 98"/>
                    <a:gd name="T36" fmla="*/ 37 w 334"/>
                    <a:gd name="T37" fmla="*/ 61 h 98"/>
                    <a:gd name="T38" fmla="*/ 68 w 334"/>
                    <a:gd name="T39" fmla="*/ 67 h 98"/>
                    <a:gd name="T40" fmla="*/ 102 w 334"/>
                    <a:gd name="T41" fmla="*/ 75 h 98"/>
                    <a:gd name="T42" fmla="*/ 136 w 334"/>
                    <a:gd name="T43" fmla="*/ 82 h 98"/>
                    <a:gd name="T44" fmla="*/ 170 w 334"/>
                    <a:gd name="T45" fmla="*/ 89 h 98"/>
                    <a:gd name="T46" fmla="*/ 202 w 334"/>
                    <a:gd name="T47" fmla="*/ 94 h 98"/>
                    <a:gd name="T48" fmla="*/ 230 w 334"/>
                    <a:gd name="T49" fmla="*/ 98 h 98"/>
                    <a:gd name="T50" fmla="*/ 243 w 334"/>
                    <a:gd name="T51" fmla="*/ 98 h 98"/>
                    <a:gd name="T52" fmla="*/ 253 w 334"/>
                    <a:gd name="T53" fmla="*/ 98 h 98"/>
                    <a:gd name="T54" fmla="*/ 262 w 334"/>
                    <a:gd name="T55" fmla="*/ 98 h 98"/>
                    <a:gd name="T56" fmla="*/ 270 w 334"/>
                    <a:gd name="T57" fmla="*/ 95 h 98"/>
                    <a:gd name="T58" fmla="*/ 281 w 334"/>
                    <a:gd name="T59" fmla="*/ 91 h 98"/>
                    <a:gd name="T60" fmla="*/ 292 w 334"/>
                    <a:gd name="T61" fmla="*/ 89 h 98"/>
                    <a:gd name="T62" fmla="*/ 309 w 334"/>
                    <a:gd name="T63" fmla="*/ 82 h 98"/>
                    <a:gd name="T64" fmla="*/ 323 w 334"/>
                    <a:gd name="T65" fmla="*/ 75 h 98"/>
                    <a:gd name="T66" fmla="*/ 327 w 334"/>
                    <a:gd name="T67" fmla="*/ 70 h 98"/>
                    <a:gd name="T68" fmla="*/ 332 w 334"/>
                    <a:gd name="T69" fmla="*/ 63 h 98"/>
                    <a:gd name="T70" fmla="*/ 334 w 334"/>
                    <a:gd name="T71" fmla="*/ 59 h 98"/>
                    <a:gd name="T72" fmla="*/ 334 w 334"/>
                    <a:gd name="T73" fmla="*/ 54 h 98"/>
                    <a:gd name="T74" fmla="*/ 332 w 334"/>
                    <a:gd name="T75" fmla="*/ 49 h 98"/>
                    <a:gd name="T76" fmla="*/ 326 w 334"/>
                    <a:gd name="T77" fmla="*/ 42 h 98"/>
                    <a:gd name="T78" fmla="*/ 315 w 334"/>
                    <a:gd name="T79" fmla="*/ 37 h 98"/>
                    <a:gd name="T80" fmla="*/ 305 w 334"/>
                    <a:gd name="T81" fmla="*/ 30 h 98"/>
                    <a:gd name="T82" fmla="*/ 296 w 334"/>
                    <a:gd name="T83" fmla="*/ 26 h 98"/>
                    <a:gd name="T84" fmla="*/ 293 w 334"/>
                    <a:gd name="T85" fmla="*/ 23 h 98"/>
                    <a:gd name="T86" fmla="*/ 292 w 334"/>
                    <a:gd name="T87" fmla="*/ 23 h 98"/>
                    <a:gd name="T88" fmla="*/ 267 w 334"/>
                    <a:gd name="T89" fmla="*/ 19 h 98"/>
                    <a:gd name="T90" fmla="*/ 242 w 334"/>
                    <a:gd name="T91" fmla="*/ 14 h 98"/>
                    <a:gd name="T92" fmla="*/ 233 w 334"/>
                    <a:gd name="T93" fmla="*/ 12 h 98"/>
                    <a:gd name="T94" fmla="*/ 226 w 334"/>
                    <a:gd name="T95" fmla="*/ 12 h 98"/>
                    <a:gd name="T96" fmla="*/ 221 w 334"/>
                    <a:gd name="T97" fmla="*/ 11 h 98"/>
                    <a:gd name="T98" fmla="*/ 217 w 334"/>
                    <a:gd name="T99" fmla="*/ 11 h 98"/>
                    <a:gd name="T100" fmla="*/ 212 w 334"/>
                    <a:gd name="T101" fmla="*/ 11 h 98"/>
                    <a:gd name="T102" fmla="*/ 214 w 334"/>
                    <a:gd name="T103" fmla="*/ 11 h 98"/>
                    <a:gd name="T104" fmla="*/ 215 w 334"/>
                    <a:gd name="T105" fmla="*/ 12 h 98"/>
                    <a:gd name="T106" fmla="*/ 220 w 334"/>
                    <a:gd name="T107" fmla="*/ 14 h 98"/>
                    <a:gd name="T108" fmla="*/ 226 w 334"/>
                    <a:gd name="T109" fmla="*/ 14 h 98"/>
                    <a:gd name="T110" fmla="*/ 228 w 334"/>
                    <a:gd name="T111" fmla="*/ 15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8"/>
                    <a:gd name="T170" fmla="*/ 334 w 334"/>
                    <a:gd name="T171" fmla="*/ 98 h 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8">
                      <a:moveTo>
                        <a:pt x="228" y="15"/>
                      </a:moveTo>
                      <a:lnTo>
                        <a:pt x="198" y="11"/>
                      </a:lnTo>
                      <a:lnTo>
                        <a:pt x="171" y="7"/>
                      </a:lnTo>
                      <a:lnTo>
                        <a:pt x="146" y="4"/>
                      </a:lnTo>
                      <a:lnTo>
                        <a:pt x="121" y="2"/>
                      </a:lnTo>
                      <a:lnTo>
                        <a:pt x="75" y="0"/>
                      </a:lnTo>
                      <a:lnTo>
                        <a:pt x="52" y="0"/>
                      </a:lnTo>
                      <a:lnTo>
                        <a:pt x="27" y="3"/>
                      </a:lnTo>
                      <a:lnTo>
                        <a:pt x="18" y="8"/>
                      </a:lnTo>
                      <a:lnTo>
                        <a:pt x="9" y="15"/>
                      </a:lnTo>
                      <a:lnTo>
                        <a:pt x="3" y="22"/>
                      </a:lnTo>
                      <a:lnTo>
                        <a:pt x="0" y="28"/>
                      </a:lnTo>
                      <a:lnTo>
                        <a:pt x="0" y="37"/>
                      </a:lnTo>
                      <a:lnTo>
                        <a:pt x="3" y="41"/>
                      </a:lnTo>
                      <a:lnTo>
                        <a:pt x="6" y="45"/>
                      </a:lnTo>
                      <a:lnTo>
                        <a:pt x="10" y="49"/>
                      </a:lnTo>
                      <a:lnTo>
                        <a:pt x="18" y="53"/>
                      </a:lnTo>
                      <a:lnTo>
                        <a:pt x="27" y="57"/>
                      </a:lnTo>
                      <a:lnTo>
                        <a:pt x="37" y="61"/>
                      </a:lnTo>
                      <a:lnTo>
                        <a:pt x="68" y="67"/>
                      </a:lnTo>
                      <a:lnTo>
                        <a:pt x="102" y="75"/>
                      </a:lnTo>
                      <a:lnTo>
                        <a:pt x="136" y="82"/>
                      </a:lnTo>
                      <a:lnTo>
                        <a:pt x="170" y="89"/>
                      </a:lnTo>
                      <a:lnTo>
                        <a:pt x="202" y="94"/>
                      </a:lnTo>
                      <a:lnTo>
                        <a:pt x="230" y="98"/>
                      </a:lnTo>
                      <a:lnTo>
                        <a:pt x="243" y="98"/>
                      </a:lnTo>
                      <a:lnTo>
                        <a:pt x="253" y="98"/>
                      </a:lnTo>
                      <a:lnTo>
                        <a:pt x="262" y="98"/>
                      </a:lnTo>
                      <a:lnTo>
                        <a:pt x="270" y="95"/>
                      </a:lnTo>
                      <a:lnTo>
                        <a:pt x="281" y="91"/>
                      </a:lnTo>
                      <a:lnTo>
                        <a:pt x="292" y="89"/>
                      </a:lnTo>
                      <a:lnTo>
                        <a:pt x="309" y="82"/>
                      </a:lnTo>
                      <a:lnTo>
                        <a:pt x="323" y="75"/>
                      </a:lnTo>
                      <a:lnTo>
                        <a:pt x="327" y="70"/>
                      </a:lnTo>
                      <a:lnTo>
                        <a:pt x="332" y="63"/>
                      </a:lnTo>
                      <a:lnTo>
                        <a:pt x="334" y="59"/>
                      </a:lnTo>
                      <a:lnTo>
                        <a:pt x="334" y="54"/>
                      </a:lnTo>
                      <a:lnTo>
                        <a:pt x="332" y="49"/>
                      </a:lnTo>
                      <a:lnTo>
                        <a:pt x="326" y="42"/>
                      </a:lnTo>
                      <a:lnTo>
                        <a:pt x="315" y="37"/>
                      </a:lnTo>
                      <a:lnTo>
                        <a:pt x="305" y="30"/>
                      </a:lnTo>
                      <a:lnTo>
                        <a:pt x="296" y="26"/>
                      </a:lnTo>
                      <a:lnTo>
                        <a:pt x="293" y="23"/>
                      </a:lnTo>
                      <a:lnTo>
                        <a:pt x="292" y="23"/>
                      </a:lnTo>
                      <a:lnTo>
                        <a:pt x="267" y="19"/>
                      </a:lnTo>
                      <a:lnTo>
                        <a:pt x="242" y="14"/>
                      </a:lnTo>
                      <a:lnTo>
                        <a:pt x="233" y="12"/>
                      </a:lnTo>
                      <a:lnTo>
                        <a:pt x="226" y="12"/>
                      </a:lnTo>
                      <a:lnTo>
                        <a:pt x="221" y="11"/>
                      </a:lnTo>
                      <a:lnTo>
                        <a:pt x="217" y="11"/>
                      </a:lnTo>
                      <a:lnTo>
                        <a:pt x="212" y="11"/>
                      </a:lnTo>
                      <a:lnTo>
                        <a:pt x="214" y="11"/>
                      </a:lnTo>
                      <a:lnTo>
                        <a:pt x="215" y="12"/>
                      </a:lnTo>
                      <a:lnTo>
                        <a:pt x="220" y="14"/>
                      </a:lnTo>
                      <a:lnTo>
                        <a:pt x="226" y="14"/>
                      </a:lnTo>
                      <a:lnTo>
                        <a:pt x="228" y="15"/>
                      </a:lnTo>
                      <a:close/>
                    </a:path>
                  </a:pathLst>
                </a:custGeom>
                <a:noFill/>
                <a:ln w="6350">
                  <a:solidFill>
                    <a:srgbClr val="000000"/>
                  </a:solidFill>
                  <a:prstDash val="solid"/>
                  <a:round/>
                  <a:headEnd/>
                  <a:tailEnd/>
                </a:ln>
              </p:spPr>
              <p:txBody>
                <a:bodyPr/>
                <a:lstStyle/>
                <a:p>
                  <a:endParaRPr lang="en-US" sz="1350" dirty="0"/>
                </a:p>
              </p:txBody>
            </p:sp>
          </p:grpSp>
          <p:grpSp>
            <p:nvGrpSpPr>
              <p:cNvPr id="76" name="Group 294"/>
              <p:cNvGrpSpPr>
                <a:grpSpLocks/>
              </p:cNvGrpSpPr>
              <p:nvPr/>
            </p:nvGrpSpPr>
            <p:grpSpPr bwMode="auto">
              <a:xfrm>
                <a:off x="3331" y="2896"/>
                <a:ext cx="83" cy="98"/>
                <a:chOff x="3331" y="2896"/>
                <a:chExt cx="83" cy="98"/>
              </a:xfrm>
            </p:grpSpPr>
            <p:grpSp>
              <p:nvGrpSpPr>
                <p:cNvPr id="253" name="Group 295"/>
                <p:cNvGrpSpPr>
                  <a:grpSpLocks/>
                </p:cNvGrpSpPr>
                <p:nvPr/>
              </p:nvGrpSpPr>
              <p:grpSpPr bwMode="auto">
                <a:xfrm>
                  <a:off x="3331" y="2896"/>
                  <a:ext cx="83" cy="98"/>
                  <a:chOff x="3331" y="2896"/>
                  <a:chExt cx="83" cy="98"/>
                </a:xfrm>
              </p:grpSpPr>
              <p:pic>
                <p:nvPicPr>
                  <p:cNvPr id="255" name="Picture 296"/>
                  <p:cNvPicPr>
                    <a:picLocks noChangeAspect="1" noChangeArrowheads="1"/>
                  </p:cNvPicPr>
                  <p:nvPr/>
                </p:nvPicPr>
                <p:blipFill>
                  <a:blip r:embed="rId11" cstate="screen"/>
                  <a:srcRect/>
                  <a:stretch>
                    <a:fillRect/>
                  </a:stretch>
                </p:blipFill>
                <p:spPr bwMode="auto">
                  <a:xfrm>
                    <a:off x="3331" y="2896"/>
                    <a:ext cx="83" cy="98"/>
                  </a:xfrm>
                  <a:prstGeom prst="rect">
                    <a:avLst/>
                  </a:prstGeom>
                  <a:noFill/>
                  <a:ln w="9525">
                    <a:noFill/>
                    <a:miter lim="800000"/>
                    <a:headEnd/>
                    <a:tailEnd/>
                  </a:ln>
                </p:spPr>
              </p:pic>
              <p:sp>
                <p:nvSpPr>
                  <p:cNvPr id="256" name="Freeform 297"/>
                  <p:cNvSpPr>
                    <a:spLocks/>
                  </p:cNvSpPr>
                  <p:nvPr/>
                </p:nvSpPr>
                <p:spPr bwMode="auto">
                  <a:xfrm>
                    <a:off x="3332" y="2896"/>
                    <a:ext cx="81" cy="96"/>
                  </a:xfrm>
                  <a:custGeom>
                    <a:avLst/>
                    <a:gdLst>
                      <a:gd name="T0" fmla="*/ 56 w 162"/>
                      <a:gd name="T1" fmla="*/ 15 h 193"/>
                      <a:gd name="T2" fmla="*/ 71 w 162"/>
                      <a:gd name="T3" fmla="*/ 20 h 193"/>
                      <a:gd name="T4" fmla="*/ 84 w 162"/>
                      <a:gd name="T5" fmla="*/ 25 h 193"/>
                      <a:gd name="T6" fmla="*/ 96 w 162"/>
                      <a:gd name="T7" fmla="*/ 32 h 193"/>
                      <a:gd name="T8" fmla="*/ 108 w 162"/>
                      <a:gd name="T9" fmla="*/ 39 h 193"/>
                      <a:gd name="T10" fmla="*/ 120 w 162"/>
                      <a:gd name="T11" fmla="*/ 47 h 193"/>
                      <a:gd name="T12" fmla="*/ 130 w 162"/>
                      <a:gd name="T13" fmla="*/ 57 h 193"/>
                      <a:gd name="T14" fmla="*/ 142 w 162"/>
                      <a:gd name="T15" fmla="*/ 71 h 193"/>
                      <a:gd name="T16" fmla="*/ 153 w 162"/>
                      <a:gd name="T17" fmla="*/ 87 h 193"/>
                      <a:gd name="T18" fmla="*/ 159 w 162"/>
                      <a:gd name="T19" fmla="*/ 118 h 193"/>
                      <a:gd name="T20" fmla="*/ 162 w 162"/>
                      <a:gd name="T21" fmla="*/ 134 h 193"/>
                      <a:gd name="T22" fmla="*/ 162 w 162"/>
                      <a:gd name="T23" fmla="*/ 149 h 193"/>
                      <a:gd name="T24" fmla="*/ 161 w 162"/>
                      <a:gd name="T25" fmla="*/ 162 h 193"/>
                      <a:gd name="T26" fmla="*/ 158 w 162"/>
                      <a:gd name="T27" fmla="*/ 175 h 193"/>
                      <a:gd name="T28" fmla="*/ 150 w 162"/>
                      <a:gd name="T29" fmla="*/ 185 h 193"/>
                      <a:gd name="T30" fmla="*/ 140 w 162"/>
                      <a:gd name="T31" fmla="*/ 193 h 193"/>
                      <a:gd name="T32" fmla="*/ 125 w 162"/>
                      <a:gd name="T33" fmla="*/ 191 h 193"/>
                      <a:gd name="T34" fmla="*/ 108 w 162"/>
                      <a:gd name="T35" fmla="*/ 190 h 193"/>
                      <a:gd name="T36" fmla="*/ 90 w 162"/>
                      <a:gd name="T37" fmla="*/ 187 h 193"/>
                      <a:gd name="T38" fmla="*/ 74 w 162"/>
                      <a:gd name="T39" fmla="*/ 185 h 193"/>
                      <a:gd name="T40" fmla="*/ 58 w 162"/>
                      <a:gd name="T41" fmla="*/ 179 h 193"/>
                      <a:gd name="T42" fmla="*/ 43 w 162"/>
                      <a:gd name="T43" fmla="*/ 173 h 193"/>
                      <a:gd name="T44" fmla="*/ 33 w 162"/>
                      <a:gd name="T45" fmla="*/ 163 h 193"/>
                      <a:gd name="T46" fmla="*/ 25 w 162"/>
                      <a:gd name="T47" fmla="*/ 150 h 193"/>
                      <a:gd name="T48" fmla="*/ 19 w 162"/>
                      <a:gd name="T49" fmla="*/ 136 h 193"/>
                      <a:gd name="T50" fmla="*/ 15 w 162"/>
                      <a:gd name="T51" fmla="*/ 126 h 193"/>
                      <a:gd name="T52" fmla="*/ 8 w 162"/>
                      <a:gd name="T53" fmla="*/ 106 h 193"/>
                      <a:gd name="T54" fmla="*/ 5 w 162"/>
                      <a:gd name="T55" fmla="*/ 96 h 193"/>
                      <a:gd name="T56" fmla="*/ 3 w 162"/>
                      <a:gd name="T57" fmla="*/ 86 h 193"/>
                      <a:gd name="T58" fmla="*/ 2 w 162"/>
                      <a:gd name="T59" fmla="*/ 72 h 193"/>
                      <a:gd name="T60" fmla="*/ 0 w 162"/>
                      <a:gd name="T61" fmla="*/ 57 h 193"/>
                      <a:gd name="T62" fmla="*/ 0 w 162"/>
                      <a:gd name="T63" fmla="*/ 48 h 193"/>
                      <a:gd name="T64" fmla="*/ 0 w 162"/>
                      <a:gd name="T65" fmla="*/ 37 h 193"/>
                      <a:gd name="T66" fmla="*/ 3 w 162"/>
                      <a:gd name="T67" fmla="*/ 28 h 193"/>
                      <a:gd name="T68" fmla="*/ 6 w 162"/>
                      <a:gd name="T69" fmla="*/ 19 h 193"/>
                      <a:gd name="T70" fmla="*/ 11 w 162"/>
                      <a:gd name="T71" fmla="*/ 12 h 193"/>
                      <a:gd name="T72" fmla="*/ 18 w 162"/>
                      <a:gd name="T73" fmla="*/ 7 h 193"/>
                      <a:gd name="T74" fmla="*/ 22 w 162"/>
                      <a:gd name="T75" fmla="*/ 1 h 193"/>
                      <a:gd name="T76" fmla="*/ 25 w 162"/>
                      <a:gd name="T77" fmla="*/ 0 h 193"/>
                      <a:gd name="T78" fmla="*/ 37 w 162"/>
                      <a:gd name="T79" fmla="*/ 1 h 193"/>
                      <a:gd name="T80" fmla="*/ 44 w 162"/>
                      <a:gd name="T81" fmla="*/ 3 h 193"/>
                      <a:gd name="T82" fmla="*/ 50 w 162"/>
                      <a:gd name="T83" fmla="*/ 5 h 193"/>
                      <a:gd name="T84" fmla="*/ 58 w 162"/>
                      <a:gd name="T85" fmla="*/ 9 h 193"/>
                      <a:gd name="T86" fmla="*/ 62 w 162"/>
                      <a:gd name="T87" fmla="*/ 12 h 193"/>
                      <a:gd name="T88" fmla="*/ 64 w 162"/>
                      <a:gd name="T89" fmla="*/ 13 h 193"/>
                      <a:gd name="T90" fmla="*/ 64 w 162"/>
                      <a:gd name="T91" fmla="*/ 15 h 193"/>
                      <a:gd name="T92" fmla="*/ 61 w 162"/>
                      <a:gd name="T93" fmla="*/ 15 h 193"/>
                      <a:gd name="T94" fmla="*/ 56 w 162"/>
                      <a:gd name="T95" fmla="*/ 15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
                      <a:gd name="T145" fmla="*/ 0 h 193"/>
                      <a:gd name="T146" fmla="*/ 162 w 162"/>
                      <a:gd name="T147" fmla="*/ 193 h 1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 h="193">
                        <a:moveTo>
                          <a:pt x="56" y="15"/>
                        </a:moveTo>
                        <a:lnTo>
                          <a:pt x="71" y="20"/>
                        </a:lnTo>
                        <a:lnTo>
                          <a:pt x="84" y="25"/>
                        </a:lnTo>
                        <a:lnTo>
                          <a:pt x="96" y="32"/>
                        </a:lnTo>
                        <a:lnTo>
                          <a:pt x="108" y="39"/>
                        </a:lnTo>
                        <a:lnTo>
                          <a:pt x="120" y="47"/>
                        </a:lnTo>
                        <a:lnTo>
                          <a:pt x="130" y="57"/>
                        </a:lnTo>
                        <a:lnTo>
                          <a:pt x="142" y="71"/>
                        </a:lnTo>
                        <a:lnTo>
                          <a:pt x="153" y="87"/>
                        </a:lnTo>
                        <a:lnTo>
                          <a:pt x="159" y="118"/>
                        </a:lnTo>
                        <a:lnTo>
                          <a:pt x="162" y="134"/>
                        </a:lnTo>
                        <a:lnTo>
                          <a:pt x="162" y="149"/>
                        </a:lnTo>
                        <a:lnTo>
                          <a:pt x="161" y="162"/>
                        </a:lnTo>
                        <a:lnTo>
                          <a:pt x="158" y="175"/>
                        </a:lnTo>
                        <a:lnTo>
                          <a:pt x="150" y="185"/>
                        </a:lnTo>
                        <a:lnTo>
                          <a:pt x="140" y="193"/>
                        </a:lnTo>
                        <a:lnTo>
                          <a:pt x="125" y="191"/>
                        </a:lnTo>
                        <a:lnTo>
                          <a:pt x="108" y="190"/>
                        </a:lnTo>
                        <a:lnTo>
                          <a:pt x="90" y="187"/>
                        </a:lnTo>
                        <a:lnTo>
                          <a:pt x="74" y="185"/>
                        </a:lnTo>
                        <a:lnTo>
                          <a:pt x="58" y="179"/>
                        </a:lnTo>
                        <a:lnTo>
                          <a:pt x="43" y="173"/>
                        </a:lnTo>
                        <a:lnTo>
                          <a:pt x="33" y="163"/>
                        </a:lnTo>
                        <a:lnTo>
                          <a:pt x="25" y="150"/>
                        </a:lnTo>
                        <a:lnTo>
                          <a:pt x="19" y="136"/>
                        </a:lnTo>
                        <a:lnTo>
                          <a:pt x="15" y="126"/>
                        </a:lnTo>
                        <a:lnTo>
                          <a:pt x="8" y="106"/>
                        </a:lnTo>
                        <a:lnTo>
                          <a:pt x="5" y="96"/>
                        </a:lnTo>
                        <a:lnTo>
                          <a:pt x="3" y="86"/>
                        </a:lnTo>
                        <a:lnTo>
                          <a:pt x="2" y="72"/>
                        </a:lnTo>
                        <a:lnTo>
                          <a:pt x="0" y="57"/>
                        </a:lnTo>
                        <a:lnTo>
                          <a:pt x="0" y="48"/>
                        </a:lnTo>
                        <a:lnTo>
                          <a:pt x="0" y="37"/>
                        </a:lnTo>
                        <a:lnTo>
                          <a:pt x="3" y="28"/>
                        </a:lnTo>
                        <a:lnTo>
                          <a:pt x="6" y="19"/>
                        </a:lnTo>
                        <a:lnTo>
                          <a:pt x="11" y="12"/>
                        </a:lnTo>
                        <a:lnTo>
                          <a:pt x="18" y="7"/>
                        </a:lnTo>
                        <a:lnTo>
                          <a:pt x="22" y="1"/>
                        </a:lnTo>
                        <a:lnTo>
                          <a:pt x="25" y="0"/>
                        </a:lnTo>
                        <a:lnTo>
                          <a:pt x="37" y="1"/>
                        </a:lnTo>
                        <a:lnTo>
                          <a:pt x="44" y="3"/>
                        </a:lnTo>
                        <a:lnTo>
                          <a:pt x="50" y="5"/>
                        </a:lnTo>
                        <a:lnTo>
                          <a:pt x="58" y="9"/>
                        </a:lnTo>
                        <a:lnTo>
                          <a:pt x="62" y="12"/>
                        </a:lnTo>
                        <a:lnTo>
                          <a:pt x="64" y="13"/>
                        </a:lnTo>
                        <a:lnTo>
                          <a:pt x="64" y="15"/>
                        </a:lnTo>
                        <a:lnTo>
                          <a:pt x="61" y="15"/>
                        </a:lnTo>
                        <a:lnTo>
                          <a:pt x="56" y="15"/>
                        </a:lnTo>
                        <a:close/>
                      </a:path>
                    </a:pathLst>
                  </a:custGeom>
                  <a:noFill/>
                  <a:ln w="0">
                    <a:solidFill>
                      <a:srgbClr val="FFFFFF"/>
                    </a:solidFill>
                    <a:prstDash val="solid"/>
                    <a:round/>
                    <a:headEnd/>
                    <a:tailEnd/>
                  </a:ln>
                </p:spPr>
                <p:txBody>
                  <a:bodyPr/>
                  <a:lstStyle/>
                  <a:p>
                    <a:endParaRPr lang="en-US" sz="1350" dirty="0"/>
                  </a:p>
                </p:txBody>
              </p:sp>
              <p:sp>
                <p:nvSpPr>
                  <p:cNvPr id="257" name="Freeform 298"/>
                  <p:cNvSpPr>
                    <a:spLocks/>
                  </p:cNvSpPr>
                  <p:nvPr/>
                </p:nvSpPr>
                <p:spPr bwMode="auto">
                  <a:xfrm>
                    <a:off x="3332" y="2896"/>
                    <a:ext cx="81" cy="96"/>
                  </a:xfrm>
                  <a:custGeom>
                    <a:avLst/>
                    <a:gdLst>
                      <a:gd name="T0" fmla="*/ 56 w 162"/>
                      <a:gd name="T1" fmla="*/ 15 h 193"/>
                      <a:gd name="T2" fmla="*/ 71 w 162"/>
                      <a:gd name="T3" fmla="*/ 20 h 193"/>
                      <a:gd name="T4" fmla="*/ 84 w 162"/>
                      <a:gd name="T5" fmla="*/ 25 h 193"/>
                      <a:gd name="T6" fmla="*/ 96 w 162"/>
                      <a:gd name="T7" fmla="*/ 32 h 193"/>
                      <a:gd name="T8" fmla="*/ 108 w 162"/>
                      <a:gd name="T9" fmla="*/ 39 h 193"/>
                      <a:gd name="T10" fmla="*/ 120 w 162"/>
                      <a:gd name="T11" fmla="*/ 47 h 193"/>
                      <a:gd name="T12" fmla="*/ 130 w 162"/>
                      <a:gd name="T13" fmla="*/ 57 h 193"/>
                      <a:gd name="T14" fmla="*/ 142 w 162"/>
                      <a:gd name="T15" fmla="*/ 71 h 193"/>
                      <a:gd name="T16" fmla="*/ 153 w 162"/>
                      <a:gd name="T17" fmla="*/ 87 h 193"/>
                      <a:gd name="T18" fmla="*/ 159 w 162"/>
                      <a:gd name="T19" fmla="*/ 118 h 193"/>
                      <a:gd name="T20" fmla="*/ 162 w 162"/>
                      <a:gd name="T21" fmla="*/ 134 h 193"/>
                      <a:gd name="T22" fmla="*/ 162 w 162"/>
                      <a:gd name="T23" fmla="*/ 149 h 193"/>
                      <a:gd name="T24" fmla="*/ 161 w 162"/>
                      <a:gd name="T25" fmla="*/ 162 h 193"/>
                      <a:gd name="T26" fmla="*/ 158 w 162"/>
                      <a:gd name="T27" fmla="*/ 175 h 193"/>
                      <a:gd name="T28" fmla="*/ 150 w 162"/>
                      <a:gd name="T29" fmla="*/ 185 h 193"/>
                      <a:gd name="T30" fmla="*/ 140 w 162"/>
                      <a:gd name="T31" fmla="*/ 193 h 193"/>
                      <a:gd name="T32" fmla="*/ 125 w 162"/>
                      <a:gd name="T33" fmla="*/ 191 h 193"/>
                      <a:gd name="T34" fmla="*/ 108 w 162"/>
                      <a:gd name="T35" fmla="*/ 190 h 193"/>
                      <a:gd name="T36" fmla="*/ 90 w 162"/>
                      <a:gd name="T37" fmla="*/ 187 h 193"/>
                      <a:gd name="T38" fmla="*/ 74 w 162"/>
                      <a:gd name="T39" fmla="*/ 185 h 193"/>
                      <a:gd name="T40" fmla="*/ 58 w 162"/>
                      <a:gd name="T41" fmla="*/ 179 h 193"/>
                      <a:gd name="T42" fmla="*/ 43 w 162"/>
                      <a:gd name="T43" fmla="*/ 173 h 193"/>
                      <a:gd name="T44" fmla="*/ 33 w 162"/>
                      <a:gd name="T45" fmla="*/ 163 h 193"/>
                      <a:gd name="T46" fmla="*/ 25 w 162"/>
                      <a:gd name="T47" fmla="*/ 150 h 193"/>
                      <a:gd name="T48" fmla="*/ 19 w 162"/>
                      <a:gd name="T49" fmla="*/ 136 h 193"/>
                      <a:gd name="T50" fmla="*/ 15 w 162"/>
                      <a:gd name="T51" fmla="*/ 126 h 193"/>
                      <a:gd name="T52" fmla="*/ 8 w 162"/>
                      <a:gd name="T53" fmla="*/ 106 h 193"/>
                      <a:gd name="T54" fmla="*/ 5 w 162"/>
                      <a:gd name="T55" fmla="*/ 96 h 193"/>
                      <a:gd name="T56" fmla="*/ 3 w 162"/>
                      <a:gd name="T57" fmla="*/ 86 h 193"/>
                      <a:gd name="T58" fmla="*/ 2 w 162"/>
                      <a:gd name="T59" fmla="*/ 72 h 193"/>
                      <a:gd name="T60" fmla="*/ 0 w 162"/>
                      <a:gd name="T61" fmla="*/ 57 h 193"/>
                      <a:gd name="T62" fmla="*/ 0 w 162"/>
                      <a:gd name="T63" fmla="*/ 48 h 193"/>
                      <a:gd name="T64" fmla="*/ 0 w 162"/>
                      <a:gd name="T65" fmla="*/ 37 h 193"/>
                      <a:gd name="T66" fmla="*/ 3 w 162"/>
                      <a:gd name="T67" fmla="*/ 28 h 193"/>
                      <a:gd name="T68" fmla="*/ 6 w 162"/>
                      <a:gd name="T69" fmla="*/ 19 h 193"/>
                      <a:gd name="T70" fmla="*/ 11 w 162"/>
                      <a:gd name="T71" fmla="*/ 12 h 193"/>
                      <a:gd name="T72" fmla="*/ 18 w 162"/>
                      <a:gd name="T73" fmla="*/ 7 h 193"/>
                      <a:gd name="T74" fmla="*/ 22 w 162"/>
                      <a:gd name="T75" fmla="*/ 1 h 193"/>
                      <a:gd name="T76" fmla="*/ 25 w 162"/>
                      <a:gd name="T77" fmla="*/ 0 h 193"/>
                      <a:gd name="T78" fmla="*/ 37 w 162"/>
                      <a:gd name="T79" fmla="*/ 1 h 193"/>
                      <a:gd name="T80" fmla="*/ 44 w 162"/>
                      <a:gd name="T81" fmla="*/ 3 h 193"/>
                      <a:gd name="T82" fmla="*/ 50 w 162"/>
                      <a:gd name="T83" fmla="*/ 5 h 193"/>
                      <a:gd name="T84" fmla="*/ 58 w 162"/>
                      <a:gd name="T85" fmla="*/ 9 h 193"/>
                      <a:gd name="T86" fmla="*/ 62 w 162"/>
                      <a:gd name="T87" fmla="*/ 12 h 193"/>
                      <a:gd name="T88" fmla="*/ 64 w 162"/>
                      <a:gd name="T89" fmla="*/ 13 h 193"/>
                      <a:gd name="T90" fmla="*/ 64 w 162"/>
                      <a:gd name="T91" fmla="*/ 15 h 193"/>
                      <a:gd name="T92" fmla="*/ 61 w 162"/>
                      <a:gd name="T93" fmla="*/ 15 h 193"/>
                      <a:gd name="T94" fmla="*/ 56 w 162"/>
                      <a:gd name="T95" fmla="*/ 15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
                      <a:gd name="T145" fmla="*/ 0 h 193"/>
                      <a:gd name="T146" fmla="*/ 162 w 162"/>
                      <a:gd name="T147" fmla="*/ 193 h 1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 h="193">
                        <a:moveTo>
                          <a:pt x="56" y="15"/>
                        </a:moveTo>
                        <a:lnTo>
                          <a:pt x="71" y="20"/>
                        </a:lnTo>
                        <a:lnTo>
                          <a:pt x="84" y="25"/>
                        </a:lnTo>
                        <a:lnTo>
                          <a:pt x="96" y="32"/>
                        </a:lnTo>
                        <a:lnTo>
                          <a:pt x="108" y="39"/>
                        </a:lnTo>
                        <a:lnTo>
                          <a:pt x="120" y="47"/>
                        </a:lnTo>
                        <a:lnTo>
                          <a:pt x="130" y="57"/>
                        </a:lnTo>
                        <a:lnTo>
                          <a:pt x="142" y="71"/>
                        </a:lnTo>
                        <a:lnTo>
                          <a:pt x="153" y="87"/>
                        </a:lnTo>
                        <a:lnTo>
                          <a:pt x="159" y="118"/>
                        </a:lnTo>
                        <a:lnTo>
                          <a:pt x="162" y="134"/>
                        </a:lnTo>
                        <a:lnTo>
                          <a:pt x="162" y="149"/>
                        </a:lnTo>
                        <a:lnTo>
                          <a:pt x="161" y="162"/>
                        </a:lnTo>
                        <a:lnTo>
                          <a:pt x="158" y="175"/>
                        </a:lnTo>
                        <a:lnTo>
                          <a:pt x="150" y="185"/>
                        </a:lnTo>
                        <a:lnTo>
                          <a:pt x="140" y="193"/>
                        </a:lnTo>
                        <a:lnTo>
                          <a:pt x="125" y="191"/>
                        </a:lnTo>
                        <a:lnTo>
                          <a:pt x="108" y="190"/>
                        </a:lnTo>
                        <a:lnTo>
                          <a:pt x="90" y="187"/>
                        </a:lnTo>
                        <a:lnTo>
                          <a:pt x="74" y="185"/>
                        </a:lnTo>
                        <a:lnTo>
                          <a:pt x="58" y="179"/>
                        </a:lnTo>
                        <a:lnTo>
                          <a:pt x="43" y="173"/>
                        </a:lnTo>
                        <a:lnTo>
                          <a:pt x="33" y="163"/>
                        </a:lnTo>
                        <a:lnTo>
                          <a:pt x="25" y="150"/>
                        </a:lnTo>
                        <a:lnTo>
                          <a:pt x="19" y="136"/>
                        </a:lnTo>
                        <a:lnTo>
                          <a:pt x="15" y="126"/>
                        </a:lnTo>
                        <a:lnTo>
                          <a:pt x="8" y="106"/>
                        </a:lnTo>
                        <a:lnTo>
                          <a:pt x="5" y="96"/>
                        </a:lnTo>
                        <a:lnTo>
                          <a:pt x="3" y="86"/>
                        </a:lnTo>
                        <a:lnTo>
                          <a:pt x="2" y="72"/>
                        </a:lnTo>
                        <a:lnTo>
                          <a:pt x="0" y="57"/>
                        </a:lnTo>
                        <a:lnTo>
                          <a:pt x="0" y="48"/>
                        </a:lnTo>
                        <a:lnTo>
                          <a:pt x="0" y="37"/>
                        </a:lnTo>
                        <a:lnTo>
                          <a:pt x="3" y="28"/>
                        </a:lnTo>
                        <a:lnTo>
                          <a:pt x="6" y="19"/>
                        </a:lnTo>
                        <a:lnTo>
                          <a:pt x="11" y="12"/>
                        </a:lnTo>
                        <a:lnTo>
                          <a:pt x="18" y="7"/>
                        </a:lnTo>
                        <a:lnTo>
                          <a:pt x="22" y="1"/>
                        </a:lnTo>
                        <a:lnTo>
                          <a:pt x="25" y="0"/>
                        </a:lnTo>
                        <a:lnTo>
                          <a:pt x="37" y="1"/>
                        </a:lnTo>
                        <a:lnTo>
                          <a:pt x="44" y="3"/>
                        </a:lnTo>
                        <a:lnTo>
                          <a:pt x="50" y="5"/>
                        </a:lnTo>
                        <a:lnTo>
                          <a:pt x="58" y="9"/>
                        </a:lnTo>
                        <a:lnTo>
                          <a:pt x="62" y="12"/>
                        </a:lnTo>
                        <a:lnTo>
                          <a:pt x="64" y="13"/>
                        </a:lnTo>
                        <a:lnTo>
                          <a:pt x="64" y="15"/>
                        </a:lnTo>
                        <a:lnTo>
                          <a:pt x="61" y="15"/>
                        </a:lnTo>
                        <a:lnTo>
                          <a:pt x="56" y="15"/>
                        </a:lnTo>
                        <a:close/>
                      </a:path>
                    </a:pathLst>
                  </a:custGeom>
                  <a:solidFill>
                    <a:srgbClr val="000000"/>
                  </a:solidFill>
                  <a:ln w="9525">
                    <a:noFill/>
                    <a:round/>
                    <a:headEnd/>
                    <a:tailEnd/>
                  </a:ln>
                </p:spPr>
                <p:txBody>
                  <a:bodyPr/>
                  <a:lstStyle/>
                  <a:p>
                    <a:endParaRPr lang="en-US" sz="1350" dirty="0"/>
                  </a:p>
                </p:txBody>
              </p:sp>
              <p:pic>
                <p:nvPicPr>
                  <p:cNvPr id="258" name="Picture 299"/>
                  <p:cNvPicPr>
                    <a:picLocks noChangeAspect="1" noChangeArrowheads="1"/>
                  </p:cNvPicPr>
                  <p:nvPr/>
                </p:nvPicPr>
                <p:blipFill>
                  <a:blip r:embed="rId11" cstate="screen"/>
                  <a:srcRect/>
                  <a:stretch>
                    <a:fillRect/>
                  </a:stretch>
                </p:blipFill>
                <p:spPr bwMode="auto">
                  <a:xfrm>
                    <a:off x="3331" y="2896"/>
                    <a:ext cx="83" cy="98"/>
                  </a:xfrm>
                  <a:prstGeom prst="rect">
                    <a:avLst/>
                  </a:prstGeom>
                  <a:noFill/>
                  <a:ln w="9525">
                    <a:noFill/>
                    <a:miter lim="800000"/>
                    <a:headEnd/>
                    <a:tailEnd/>
                  </a:ln>
                </p:spPr>
              </p:pic>
            </p:grpSp>
            <p:sp>
              <p:nvSpPr>
                <p:cNvPr id="254" name="Freeform 300"/>
                <p:cNvSpPr>
                  <a:spLocks/>
                </p:cNvSpPr>
                <p:nvPr/>
              </p:nvSpPr>
              <p:spPr bwMode="auto">
                <a:xfrm>
                  <a:off x="3332" y="2896"/>
                  <a:ext cx="81" cy="96"/>
                </a:xfrm>
                <a:custGeom>
                  <a:avLst/>
                  <a:gdLst>
                    <a:gd name="T0" fmla="*/ 56 w 162"/>
                    <a:gd name="T1" fmla="*/ 15 h 193"/>
                    <a:gd name="T2" fmla="*/ 71 w 162"/>
                    <a:gd name="T3" fmla="*/ 20 h 193"/>
                    <a:gd name="T4" fmla="*/ 84 w 162"/>
                    <a:gd name="T5" fmla="*/ 25 h 193"/>
                    <a:gd name="T6" fmla="*/ 96 w 162"/>
                    <a:gd name="T7" fmla="*/ 32 h 193"/>
                    <a:gd name="T8" fmla="*/ 108 w 162"/>
                    <a:gd name="T9" fmla="*/ 39 h 193"/>
                    <a:gd name="T10" fmla="*/ 120 w 162"/>
                    <a:gd name="T11" fmla="*/ 47 h 193"/>
                    <a:gd name="T12" fmla="*/ 130 w 162"/>
                    <a:gd name="T13" fmla="*/ 57 h 193"/>
                    <a:gd name="T14" fmla="*/ 142 w 162"/>
                    <a:gd name="T15" fmla="*/ 71 h 193"/>
                    <a:gd name="T16" fmla="*/ 153 w 162"/>
                    <a:gd name="T17" fmla="*/ 87 h 193"/>
                    <a:gd name="T18" fmla="*/ 159 w 162"/>
                    <a:gd name="T19" fmla="*/ 118 h 193"/>
                    <a:gd name="T20" fmla="*/ 162 w 162"/>
                    <a:gd name="T21" fmla="*/ 134 h 193"/>
                    <a:gd name="T22" fmla="*/ 162 w 162"/>
                    <a:gd name="T23" fmla="*/ 149 h 193"/>
                    <a:gd name="T24" fmla="*/ 161 w 162"/>
                    <a:gd name="T25" fmla="*/ 162 h 193"/>
                    <a:gd name="T26" fmla="*/ 158 w 162"/>
                    <a:gd name="T27" fmla="*/ 175 h 193"/>
                    <a:gd name="T28" fmla="*/ 150 w 162"/>
                    <a:gd name="T29" fmla="*/ 185 h 193"/>
                    <a:gd name="T30" fmla="*/ 140 w 162"/>
                    <a:gd name="T31" fmla="*/ 193 h 193"/>
                    <a:gd name="T32" fmla="*/ 125 w 162"/>
                    <a:gd name="T33" fmla="*/ 191 h 193"/>
                    <a:gd name="T34" fmla="*/ 108 w 162"/>
                    <a:gd name="T35" fmla="*/ 190 h 193"/>
                    <a:gd name="T36" fmla="*/ 90 w 162"/>
                    <a:gd name="T37" fmla="*/ 187 h 193"/>
                    <a:gd name="T38" fmla="*/ 74 w 162"/>
                    <a:gd name="T39" fmla="*/ 185 h 193"/>
                    <a:gd name="T40" fmla="*/ 58 w 162"/>
                    <a:gd name="T41" fmla="*/ 179 h 193"/>
                    <a:gd name="T42" fmla="*/ 43 w 162"/>
                    <a:gd name="T43" fmla="*/ 173 h 193"/>
                    <a:gd name="T44" fmla="*/ 33 w 162"/>
                    <a:gd name="T45" fmla="*/ 163 h 193"/>
                    <a:gd name="T46" fmla="*/ 25 w 162"/>
                    <a:gd name="T47" fmla="*/ 150 h 193"/>
                    <a:gd name="T48" fmla="*/ 19 w 162"/>
                    <a:gd name="T49" fmla="*/ 136 h 193"/>
                    <a:gd name="T50" fmla="*/ 15 w 162"/>
                    <a:gd name="T51" fmla="*/ 126 h 193"/>
                    <a:gd name="T52" fmla="*/ 8 w 162"/>
                    <a:gd name="T53" fmla="*/ 106 h 193"/>
                    <a:gd name="T54" fmla="*/ 5 w 162"/>
                    <a:gd name="T55" fmla="*/ 96 h 193"/>
                    <a:gd name="T56" fmla="*/ 3 w 162"/>
                    <a:gd name="T57" fmla="*/ 86 h 193"/>
                    <a:gd name="T58" fmla="*/ 2 w 162"/>
                    <a:gd name="T59" fmla="*/ 72 h 193"/>
                    <a:gd name="T60" fmla="*/ 0 w 162"/>
                    <a:gd name="T61" fmla="*/ 57 h 193"/>
                    <a:gd name="T62" fmla="*/ 0 w 162"/>
                    <a:gd name="T63" fmla="*/ 48 h 193"/>
                    <a:gd name="T64" fmla="*/ 0 w 162"/>
                    <a:gd name="T65" fmla="*/ 37 h 193"/>
                    <a:gd name="T66" fmla="*/ 3 w 162"/>
                    <a:gd name="T67" fmla="*/ 28 h 193"/>
                    <a:gd name="T68" fmla="*/ 6 w 162"/>
                    <a:gd name="T69" fmla="*/ 19 h 193"/>
                    <a:gd name="T70" fmla="*/ 11 w 162"/>
                    <a:gd name="T71" fmla="*/ 12 h 193"/>
                    <a:gd name="T72" fmla="*/ 18 w 162"/>
                    <a:gd name="T73" fmla="*/ 7 h 193"/>
                    <a:gd name="T74" fmla="*/ 22 w 162"/>
                    <a:gd name="T75" fmla="*/ 1 h 193"/>
                    <a:gd name="T76" fmla="*/ 25 w 162"/>
                    <a:gd name="T77" fmla="*/ 0 h 193"/>
                    <a:gd name="T78" fmla="*/ 37 w 162"/>
                    <a:gd name="T79" fmla="*/ 1 h 193"/>
                    <a:gd name="T80" fmla="*/ 44 w 162"/>
                    <a:gd name="T81" fmla="*/ 3 h 193"/>
                    <a:gd name="T82" fmla="*/ 50 w 162"/>
                    <a:gd name="T83" fmla="*/ 5 h 193"/>
                    <a:gd name="T84" fmla="*/ 58 w 162"/>
                    <a:gd name="T85" fmla="*/ 9 h 193"/>
                    <a:gd name="T86" fmla="*/ 62 w 162"/>
                    <a:gd name="T87" fmla="*/ 12 h 193"/>
                    <a:gd name="T88" fmla="*/ 64 w 162"/>
                    <a:gd name="T89" fmla="*/ 13 h 193"/>
                    <a:gd name="T90" fmla="*/ 64 w 162"/>
                    <a:gd name="T91" fmla="*/ 15 h 193"/>
                    <a:gd name="T92" fmla="*/ 61 w 162"/>
                    <a:gd name="T93" fmla="*/ 15 h 193"/>
                    <a:gd name="T94" fmla="*/ 56 w 162"/>
                    <a:gd name="T95" fmla="*/ 15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2"/>
                    <a:gd name="T145" fmla="*/ 0 h 193"/>
                    <a:gd name="T146" fmla="*/ 162 w 162"/>
                    <a:gd name="T147" fmla="*/ 193 h 1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2" h="193">
                      <a:moveTo>
                        <a:pt x="56" y="15"/>
                      </a:moveTo>
                      <a:lnTo>
                        <a:pt x="71" y="20"/>
                      </a:lnTo>
                      <a:lnTo>
                        <a:pt x="84" y="25"/>
                      </a:lnTo>
                      <a:lnTo>
                        <a:pt x="96" y="32"/>
                      </a:lnTo>
                      <a:lnTo>
                        <a:pt x="108" y="39"/>
                      </a:lnTo>
                      <a:lnTo>
                        <a:pt x="120" y="47"/>
                      </a:lnTo>
                      <a:lnTo>
                        <a:pt x="130" y="57"/>
                      </a:lnTo>
                      <a:lnTo>
                        <a:pt x="142" y="71"/>
                      </a:lnTo>
                      <a:lnTo>
                        <a:pt x="153" y="87"/>
                      </a:lnTo>
                      <a:lnTo>
                        <a:pt x="159" y="118"/>
                      </a:lnTo>
                      <a:lnTo>
                        <a:pt x="162" y="134"/>
                      </a:lnTo>
                      <a:lnTo>
                        <a:pt x="162" y="149"/>
                      </a:lnTo>
                      <a:lnTo>
                        <a:pt x="161" y="162"/>
                      </a:lnTo>
                      <a:lnTo>
                        <a:pt x="158" y="175"/>
                      </a:lnTo>
                      <a:lnTo>
                        <a:pt x="150" y="185"/>
                      </a:lnTo>
                      <a:lnTo>
                        <a:pt x="140" y="193"/>
                      </a:lnTo>
                      <a:lnTo>
                        <a:pt x="125" y="191"/>
                      </a:lnTo>
                      <a:lnTo>
                        <a:pt x="108" y="190"/>
                      </a:lnTo>
                      <a:lnTo>
                        <a:pt x="90" y="187"/>
                      </a:lnTo>
                      <a:lnTo>
                        <a:pt x="74" y="185"/>
                      </a:lnTo>
                      <a:lnTo>
                        <a:pt x="58" y="179"/>
                      </a:lnTo>
                      <a:lnTo>
                        <a:pt x="43" y="173"/>
                      </a:lnTo>
                      <a:lnTo>
                        <a:pt x="33" y="163"/>
                      </a:lnTo>
                      <a:lnTo>
                        <a:pt x="25" y="150"/>
                      </a:lnTo>
                      <a:lnTo>
                        <a:pt x="19" y="136"/>
                      </a:lnTo>
                      <a:lnTo>
                        <a:pt x="15" y="126"/>
                      </a:lnTo>
                      <a:lnTo>
                        <a:pt x="8" y="106"/>
                      </a:lnTo>
                      <a:lnTo>
                        <a:pt x="5" y="96"/>
                      </a:lnTo>
                      <a:lnTo>
                        <a:pt x="3" y="86"/>
                      </a:lnTo>
                      <a:lnTo>
                        <a:pt x="2" y="72"/>
                      </a:lnTo>
                      <a:lnTo>
                        <a:pt x="0" y="57"/>
                      </a:lnTo>
                      <a:lnTo>
                        <a:pt x="0" y="48"/>
                      </a:lnTo>
                      <a:lnTo>
                        <a:pt x="0" y="37"/>
                      </a:lnTo>
                      <a:lnTo>
                        <a:pt x="3" y="28"/>
                      </a:lnTo>
                      <a:lnTo>
                        <a:pt x="6" y="19"/>
                      </a:lnTo>
                      <a:lnTo>
                        <a:pt x="11" y="12"/>
                      </a:lnTo>
                      <a:lnTo>
                        <a:pt x="18" y="7"/>
                      </a:lnTo>
                      <a:lnTo>
                        <a:pt x="22" y="1"/>
                      </a:lnTo>
                      <a:lnTo>
                        <a:pt x="25" y="0"/>
                      </a:lnTo>
                      <a:lnTo>
                        <a:pt x="37" y="1"/>
                      </a:lnTo>
                      <a:lnTo>
                        <a:pt x="44" y="3"/>
                      </a:lnTo>
                      <a:lnTo>
                        <a:pt x="50" y="5"/>
                      </a:lnTo>
                      <a:lnTo>
                        <a:pt x="58" y="9"/>
                      </a:lnTo>
                      <a:lnTo>
                        <a:pt x="62" y="12"/>
                      </a:lnTo>
                      <a:lnTo>
                        <a:pt x="64" y="13"/>
                      </a:lnTo>
                      <a:lnTo>
                        <a:pt x="64" y="15"/>
                      </a:lnTo>
                      <a:lnTo>
                        <a:pt x="61" y="15"/>
                      </a:lnTo>
                      <a:lnTo>
                        <a:pt x="56" y="15"/>
                      </a:lnTo>
                      <a:close/>
                    </a:path>
                  </a:pathLst>
                </a:custGeom>
                <a:noFill/>
                <a:ln w="6350">
                  <a:solidFill>
                    <a:srgbClr val="000000"/>
                  </a:solidFill>
                  <a:prstDash val="solid"/>
                  <a:round/>
                  <a:headEnd/>
                  <a:tailEnd/>
                </a:ln>
              </p:spPr>
              <p:txBody>
                <a:bodyPr/>
                <a:lstStyle/>
                <a:p>
                  <a:endParaRPr lang="en-US" sz="1350" dirty="0"/>
                </a:p>
              </p:txBody>
            </p:sp>
          </p:grpSp>
          <p:grpSp>
            <p:nvGrpSpPr>
              <p:cNvPr id="77" name="Group 301"/>
              <p:cNvGrpSpPr>
                <a:grpSpLocks/>
              </p:cNvGrpSpPr>
              <p:nvPr/>
            </p:nvGrpSpPr>
            <p:grpSpPr bwMode="auto">
              <a:xfrm>
                <a:off x="2169" y="2684"/>
                <a:ext cx="82" cy="76"/>
                <a:chOff x="2169" y="2684"/>
                <a:chExt cx="82" cy="76"/>
              </a:xfrm>
            </p:grpSpPr>
            <p:grpSp>
              <p:nvGrpSpPr>
                <p:cNvPr id="247" name="Group 302"/>
                <p:cNvGrpSpPr>
                  <a:grpSpLocks/>
                </p:cNvGrpSpPr>
                <p:nvPr/>
              </p:nvGrpSpPr>
              <p:grpSpPr bwMode="auto">
                <a:xfrm>
                  <a:off x="2169" y="2684"/>
                  <a:ext cx="82" cy="76"/>
                  <a:chOff x="2169" y="2684"/>
                  <a:chExt cx="82" cy="76"/>
                </a:xfrm>
              </p:grpSpPr>
              <p:pic>
                <p:nvPicPr>
                  <p:cNvPr id="249" name="Picture 303"/>
                  <p:cNvPicPr>
                    <a:picLocks noChangeAspect="1" noChangeArrowheads="1"/>
                  </p:cNvPicPr>
                  <p:nvPr/>
                </p:nvPicPr>
                <p:blipFill>
                  <a:blip r:embed="rId12" cstate="screen"/>
                  <a:srcRect/>
                  <a:stretch>
                    <a:fillRect/>
                  </a:stretch>
                </p:blipFill>
                <p:spPr bwMode="auto">
                  <a:xfrm>
                    <a:off x="2169" y="2684"/>
                    <a:ext cx="82" cy="76"/>
                  </a:xfrm>
                  <a:prstGeom prst="rect">
                    <a:avLst/>
                  </a:prstGeom>
                  <a:noFill/>
                  <a:ln w="9525">
                    <a:noFill/>
                    <a:miter lim="800000"/>
                    <a:headEnd/>
                    <a:tailEnd/>
                  </a:ln>
                </p:spPr>
              </p:pic>
              <p:sp>
                <p:nvSpPr>
                  <p:cNvPr id="250" name="Freeform 304"/>
                  <p:cNvSpPr>
                    <a:spLocks/>
                  </p:cNvSpPr>
                  <p:nvPr/>
                </p:nvSpPr>
                <p:spPr bwMode="auto">
                  <a:xfrm>
                    <a:off x="2170" y="2684"/>
                    <a:ext cx="80" cy="75"/>
                  </a:xfrm>
                  <a:custGeom>
                    <a:avLst/>
                    <a:gdLst>
                      <a:gd name="T0" fmla="*/ 0 w 159"/>
                      <a:gd name="T1" fmla="*/ 28 h 148"/>
                      <a:gd name="T2" fmla="*/ 2 w 159"/>
                      <a:gd name="T3" fmla="*/ 32 h 148"/>
                      <a:gd name="T4" fmla="*/ 3 w 159"/>
                      <a:gd name="T5" fmla="*/ 37 h 148"/>
                      <a:gd name="T6" fmla="*/ 8 w 159"/>
                      <a:gd name="T7" fmla="*/ 51 h 148"/>
                      <a:gd name="T8" fmla="*/ 12 w 159"/>
                      <a:gd name="T9" fmla="*/ 68 h 148"/>
                      <a:gd name="T10" fmla="*/ 17 w 159"/>
                      <a:gd name="T11" fmla="*/ 87 h 148"/>
                      <a:gd name="T12" fmla="*/ 22 w 159"/>
                      <a:gd name="T13" fmla="*/ 106 h 148"/>
                      <a:gd name="T14" fmla="*/ 27 w 159"/>
                      <a:gd name="T15" fmla="*/ 122 h 148"/>
                      <a:gd name="T16" fmla="*/ 30 w 159"/>
                      <a:gd name="T17" fmla="*/ 128 h 148"/>
                      <a:gd name="T18" fmla="*/ 31 w 159"/>
                      <a:gd name="T19" fmla="*/ 134 h 148"/>
                      <a:gd name="T20" fmla="*/ 34 w 159"/>
                      <a:gd name="T21" fmla="*/ 138 h 148"/>
                      <a:gd name="T22" fmla="*/ 36 w 159"/>
                      <a:gd name="T23" fmla="*/ 140 h 148"/>
                      <a:gd name="T24" fmla="*/ 43 w 159"/>
                      <a:gd name="T25" fmla="*/ 144 h 148"/>
                      <a:gd name="T26" fmla="*/ 52 w 159"/>
                      <a:gd name="T27" fmla="*/ 147 h 148"/>
                      <a:gd name="T28" fmla="*/ 62 w 159"/>
                      <a:gd name="T29" fmla="*/ 147 h 148"/>
                      <a:gd name="T30" fmla="*/ 71 w 159"/>
                      <a:gd name="T31" fmla="*/ 148 h 148"/>
                      <a:gd name="T32" fmla="*/ 89 w 159"/>
                      <a:gd name="T33" fmla="*/ 148 h 148"/>
                      <a:gd name="T34" fmla="*/ 108 w 159"/>
                      <a:gd name="T35" fmla="*/ 148 h 148"/>
                      <a:gd name="T36" fmla="*/ 126 w 159"/>
                      <a:gd name="T37" fmla="*/ 146 h 148"/>
                      <a:gd name="T38" fmla="*/ 134 w 159"/>
                      <a:gd name="T39" fmla="*/ 144 h 148"/>
                      <a:gd name="T40" fmla="*/ 142 w 159"/>
                      <a:gd name="T41" fmla="*/ 140 h 148"/>
                      <a:gd name="T42" fmla="*/ 146 w 159"/>
                      <a:gd name="T43" fmla="*/ 135 h 148"/>
                      <a:gd name="T44" fmla="*/ 151 w 159"/>
                      <a:gd name="T45" fmla="*/ 128 h 148"/>
                      <a:gd name="T46" fmla="*/ 156 w 159"/>
                      <a:gd name="T47" fmla="*/ 112 h 148"/>
                      <a:gd name="T48" fmla="*/ 158 w 159"/>
                      <a:gd name="T49" fmla="*/ 106 h 148"/>
                      <a:gd name="T50" fmla="*/ 159 w 159"/>
                      <a:gd name="T51" fmla="*/ 99 h 148"/>
                      <a:gd name="T52" fmla="*/ 159 w 159"/>
                      <a:gd name="T53" fmla="*/ 94 h 148"/>
                      <a:gd name="T54" fmla="*/ 159 w 159"/>
                      <a:gd name="T55" fmla="*/ 92 h 148"/>
                      <a:gd name="T56" fmla="*/ 156 w 159"/>
                      <a:gd name="T57" fmla="*/ 72 h 148"/>
                      <a:gd name="T58" fmla="*/ 154 w 159"/>
                      <a:gd name="T59" fmla="*/ 61 h 148"/>
                      <a:gd name="T60" fmla="*/ 151 w 159"/>
                      <a:gd name="T61" fmla="*/ 52 h 148"/>
                      <a:gd name="T62" fmla="*/ 146 w 159"/>
                      <a:gd name="T63" fmla="*/ 45 h 148"/>
                      <a:gd name="T64" fmla="*/ 142 w 159"/>
                      <a:gd name="T65" fmla="*/ 37 h 148"/>
                      <a:gd name="T66" fmla="*/ 130 w 159"/>
                      <a:gd name="T67" fmla="*/ 21 h 148"/>
                      <a:gd name="T68" fmla="*/ 124 w 159"/>
                      <a:gd name="T69" fmla="*/ 15 h 148"/>
                      <a:gd name="T70" fmla="*/ 120 w 159"/>
                      <a:gd name="T71" fmla="*/ 9 h 148"/>
                      <a:gd name="T72" fmla="*/ 117 w 159"/>
                      <a:gd name="T73" fmla="*/ 5 h 148"/>
                      <a:gd name="T74" fmla="*/ 115 w 159"/>
                      <a:gd name="T75" fmla="*/ 4 h 148"/>
                      <a:gd name="T76" fmla="*/ 95 w 159"/>
                      <a:gd name="T77" fmla="*/ 5 h 148"/>
                      <a:gd name="T78" fmla="*/ 75 w 159"/>
                      <a:gd name="T79" fmla="*/ 5 h 148"/>
                      <a:gd name="T80" fmla="*/ 59 w 159"/>
                      <a:gd name="T81" fmla="*/ 5 h 148"/>
                      <a:gd name="T82" fmla="*/ 46 w 159"/>
                      <a:gd name="T83" fmla="*/ 4 h 148"/>
                      <a:gd name="T84" fmla="*/ 36 w 159"/>
                      <a:gd name="T85" fmla="*/ 2 h 148"/>
                      <a:gd name="T86" fmla="*/ 25 w 159"/>
                      <a:gd name="T87" fmla="*/ 1 h 148"/>
                      <a:gd name="T88" fmla="*/ 18 w 159"/>
                      <a:gd name="T89" fmla="*/ 1 h 148"/>
                      <a:gd name="T90" fmla="*/ 12 w 159"/>
                      <a:gd name="T91" fmla="*/ 0 h 148"/>
                      <a:gd name="T92" fmla="*/ 5 w 159"/>
                      <a:gd name="T93" fmla="*/ 0 h 148"/>
                      <a:gd name="T94" fmla="*/ 2 w 159"/>
                      <a:gd name="T95" fmla="*/ 4 h 148"/>
                      <a:gd name="T96" fmla="*/ 0 w 159"/>
                      <a:gd name="T97" fmla="*/ 8 h 148"/>
                      <a:gd name="T98" fmla="*/ 0 w 159"/>
                      <a:gd name="T99" fmla="*/ 13 h 148"/>
                      <a:gd name="T100" fmla="*/ 0 w 159"/>
                      <a:gd name="T101" fmla="*/ 20 h 148"/>
                      <a:gd name="T102" fmla="*/ 0 w 159"/>
                      <a:gd name="T103" fmla="*/ 28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8"/>
                      <a:gd name="T158" fmla="*/ 159 w 15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8">
                        <a:moveTo>
                          <a:pt x="0" y="28"/>
                        </a:moveTo>
                        <a:lnTo>
                          <a:pt x="2" y="32"/>
                        </a:lnTo>
                        <a:lnTo>
                          <a:pt x="3" y="37"/>
                        </a:lnTo>
                        <a:lnTo>
                          <a:pt x="8" y="51"/>
                        </a:lnTo>
                        <a:lnTo>
                          <a:pt x="12" y="68"/>
                        </a:lnTo>
                        <a:lnTo>
                          <a:pt x="17" y="87"/>
                        </a:lnTo>
                        <a:lnTo>
                          <a:pt x="22" y="106"/>
                        </a:lnTo>
                        <a:lnTo>
                          <a:pt x="27" y="122"/>
                        </a:lnTo>
                        <a:lnTo>
                          <a:pt x="30" y="128"/>
                        </a:lnTo>
                        <a:lnTo>
                          <a:pt x="31" y="134"/>
                        </a:lnTo>
                        <a:lnTo>
                          <a:pt x="34" y="138"/>
                        </a:lnTo>
                        <a:lnTo>
                          <a:pt x="36" y="140"/>
                        </a:lnTo>
                        <a:lnTo>
                          <a:pt x="43" y="144"/>
                        </a:lnTo>
                        <a:lnTo>
                          <a:pt x="52" y="147"/>
                        </a:lnTo>
                        <a:lnTo>
                          <a:pt x="62" y="147"/>
                        </a:lnTo>
                        <a:lnTo>
                          <a:pt x="71" y="148"/>
                        </a:lnTo>
                        <a:lnTo>
                          <a:pt x="89" y="148"/>
                        </a:lnTo>
                        <a:lnTo>
                          <a:pt x="108" y="148"/>
                        </a:lnTo>
                        <a:lnTo>
                          <a:pt x="126" y="146"/>
                        </a:lnTo>
                        <a:lnTo>
                          <a:pt x="134" y="144"/>
                        </a:lnTo>
                        <a:lnTo>
                          <a:pt x="142" y="140"/>
                        </a:lnTo>
                        <a:lnTo>
                          <a:pt x="146" y="135"/>
                        </a:lnTo>
                        <a:lnTo>
                          <a:pt x="151" y="128"/>
                        </a:lnTo>
                        <a:lnTo>
                          <a:pt x="156" y="112"/>
                        </a:lnTo>
                        <a:lnTo>
                          <a:pt x="158" y="106"/>
                        </a:lnTo>
                        <a:lnTo>
                          <a:pt x="159" y="99"/>
                        </a:lnTo>
                        <a:lnTo>
                          <a:pt x="159" y="94"/>
                        </a:lnTo>
                        <a:lnTo>
                          <a:pt x="159" y="92"/>
                        </a:lnTo>
                        <a:lnTo>
                          <a:pt x="156" y="72"/>
                        </a:lnTo>
                        <a:lnTo>
                          <a:pt x="154" y="61"/>
                        </a:lnTo>
                        <a:lnTo>
                          <a:pt x="151" y="52"/>
                        </a:lnTo>
                        <a:lnTo>
                          <a:pt x="146" y="45"/>
                        </a:lnTo>
                        <a:lnTo>
                          <a:pt x="142" y="37"/>
                        </a:lnTo>
                        <a:lnTo>
                          <a:pt x="130" y="21"/>
                        </a:lnTo>
                        <a:lnTo>
                          <a:pt x="124" y="15"/>
                        </a:lnTo>
                        <a:lnTo>
                          <a:pt x="120" y="9"/>
                        </a:lnTo>
                        <a:lnTo>
                          <a:pt x="117" y="5"/>
                        </a:lnTo>
                        <a:lnTo>
                          <a:pt x="115" y="4"/>
                        </a:lnTo>
                        <a:lnTo>
                          <a:pt x="95" y="5"/>
                        </a:lnTo>
                        <a:lnTo>
                          <a:pt x="75" y="5"/>
                        </a:lnTo>
                        <a:lnTo>
                          <a:pt x="59" y="5"/>
                        </a:lnTo>
                        <a:lnTo>
                          <a:pt x="46" y="4"/>
                        </a:lnTo>
                        <a:lnTo>
                          <a:pt x="36" y="2"/>
                        </a:lnTo>
                        <a:lnTo>
                          <a:pt x="25" y="1"/>
                        </a:lnTo>
                        <a:lnTo>
                          <a:pt x="18" y="1"/>
                        </a:lnTo>
                        <a:lnTo>
                          <a:pt x="12" y="0"/>
                        </a:lnTo>
                        <a:lnTo>
                          <a:pt x="5" y="0"/>
                        </a:lnTo>
                        <a:lnTo>
                          <a:pt x="2" y="4"/>
                        </a:lnTo>
                        <a:lnTo>
                          <a:pt x="0" y="8"/>
                        </a:lnTo>
                        <a:lnTo>
                          <a:pt x="0" y="13"/>
                        </a:lnTo>
                        <a:lnTo>
                          <a:pt x="0" y="20"/>
                        </a:lnTo>
                        <a:lnTo>
                          <a:pt x="0" y="28"/>
                        </a:lnTo>
                        <a:close/>
                      </a:path>
                    </a:pathLst>
                  </a:custGeom>
                  <a:noFill/>
                  <a:ln w="0">
                    <a:solidFill>
                      <a:srgbClr val="FFFFFF"/>
                    </a:solidFill>
                    <a:prstDash val="solid"/>
                    <a:round/>
                    <a:headEnd/>
                    <a:tailEnd/>
                  </a:ln>
                </p:spPr>
                <p:txBody>
                  <a:bodyPr/>
                  <a:lstStyle/>
                  <a:p>
                    <a:endParaRPr lang="en-US" sz="1350" dirty="0"/>
                  </a:p>
                </p:txBody>
              </p:sp>
              <p:sp>
                <p:nvSpPr>
                  <p:cNvPr id="251" name="Freeform 305"/>
                  <p:cNvSpPr>
                    <a:spLocks/>
                  </p:cNvSpPr>
                  <p:nvPr/>
                </p:nvSpPr>
                <p:spPr bwMode="auto">
                  <a:xfrm>
                    <a:off x="2170" y="2684"/>
                    <a:ext cx="80" cy="75"/>
                  </a:xfrm>
                  <a:custGeom>
                    <a:avLst/>
                    <a:gdLst>
                      <a:gd name="T0" fmla="*/ 0 w 159"/>
                      <a:gd name="T1" fmla="*/ 28 h 148"/>
                      <a:gd name="T2" fmla="*/ 2 w 159"/>
                      <a:gd name="T3" fmla="*/ 32 h 148"/>
                      <a:gd name="T4" fmla="*/ 3 w 159"/>
                      <a:gd name="T5" fmla="*/ 37 h 148"/>
                      <a:gd name="T6" fmla="*/ 8 w 159"/>
                      <a:gd name="T7" fmla="*/ 51 h 148"/>
                      <a:gd name="T8" fmla="*/ 12 w 159"/>
                      <a:gd name="T9" fmla="*/ 68 h 148"/>
                      <a:gd name="T10" fmla="*/ 17 w 159"/>
                      <a:gd name="T11" fmla="*/ 87 h 148"/>
                      <a:gd name="T12" fmla="*/ 22 w 159"/>
                      <a:gd name="T13" fmla="*/ 106 h 148"/>
                      <a:gd name="T14" fmla="*/ 27 w 159"/>
                      <a:gd name="T15" fmla="*/ 122 h 148"/>
                      <a:gd name="T16" fmla="*/ 30 w 159"/>
                      <a:gd name="T17" fmla="*/ 128 h 148"/>
                      <a:gd name="T18" fmla="*/ 31 w 159"/>
                      <a:gd name="T19" fmla="*/ 134 h 148"/>
                      <a:gd name="T20" fmla="*/ 34 w 159"/>
                      <a:gd name="T21" fmla="*/ 138 h 148"/>
                      <a:gd name="T22" fmla="*/ 36 w 159"/>
                      <a:gd name="T23" fmla="*/ 140 h 148"/>
                      <a:gd name="T24" fmla="*/ 43 w 159"/>
                      <a:gd name="T25" fmla="*/ 144 h 148"/>
                      <a:gd name="T26" fmla="*/ 52 w 159"/>
                      <a:gd name="T27" fmla="*/ 147 h 148"/>
                      <a:gd name="T28" fmla="*/ 62 w 159"/>
                      <a:gd name="T29" fmla="*/ 147 h 148"/>
                      <a:gd name="T30" fmla="*/ 71 w 159"/>
                      <a:gd name="T31" fmla="*/ 148 h 148"/>
                      <a:gd name="T32" fmla="*/ 89 w 159"/>
                      <a:gd name="T33" fmla="*/ 148 h 148"/>
                      <a:gd name="T34" fmla="*/ 108 w 159"/>
                      <a:gd name="T35" fmla="*/ 148 h 148"/>
                      <a:gd name="T36" fmla="*/ 126 w 159"/>
                      <a:gd name="T37" fmla="*/ 146 h 148"/>
                      <a:gd name="T38" fmla="*/ 134 w 159"/>
                      <a:gd name="T39" fmla="*/ 144 h 148"/>
                      <a:gd name="T40" fmla="*/ 142 w 159"/>
                      <a:gd name="T41" fmla="*/ 140 h 148"/>
                      <a:gd name="T42" fmla="*/ 146 w 159"/>
                      <a:gd name="T43" fmla="*/ 135 h 148"/>
                      <a:gd name="T44" fmla="*/ 151 w 159"/>
                      <a:gd name="T45" fmla="*/ 128 h 148"/>
                      <a:gd name="T46" fmla="*/ 156 w 159"/>
                      <a:gd name="T47" fmla="*/ 112 h 148"/>
                      <a:gd name="T48" fmla="*/ 158 w 159"/>
                      <a:gd name="T49" fmla="*/ 106 h 148"/>
                      <a:gd name="T50" fmla="*/ 159 w 159"/>
                      <a:gd name="T51" fmla="*/ 99 h 148"/>
                      <a:gd name="T52" fmla="*/ 159 w 159"/>
                      <a:gd name="T53" fmla="*/ 94 h 148"/>
                      <a:gd name="T54" fmla="*/ 159 w 159"/>
                      <a:gd name="T55" fmla="*/ 92 h 148"/>
                      <a:gd name="T56" fmla="*/ 156 w 159"/>
                      <a:gd name="T57" fmla="*/ 72 h 148"/>
                      <a:gd name="T58" fmla="*/ 154 w 159"/>
                      <a:gd name="T59" fmla="*/ 61 h 148"/>
                      <a:gd name="T60" fmla="*/ 151 w 159"/>
                      <a:gd name="T61" fmla="*/ 52 h 148"/>
                      <a:gd name="T62" fmla="*/ 146 w 159"/>
                      <a:gd name="T63" fmla="*/ 45 h 148"/>
                      <a:gd name="T64" fmla="*/ 142 w 159"/>
                      <a:gd name="T65" fmla="*/ 37 h 148"/>
                      <a:gd name="T66" fmla="*/ 130 w 159"/>
                      <a:gd name="T67" fmla="*/ 21 h 148"/>
                      <a:gd name="T68" fmla="*/ 124 w 159"/>
                      <a:gd name="T69" fmla="*/ 15 h 148"/>
                      <a:gd name="T70" fmla="*/ 120 w 159"/>
                      <a:gd name="T71" fmla="*/ 9 h 148"/>
                      <a:gd name="T72" fmla="*/ 117 w 159"/>
                      <a:gd name="T73" fmla="*/ 5 h 148"/>
                      <a:gd name="T74" fmla="*/ 115 w 159"/>
                      <a:gd name="T75" fmla="*/ 4 h 148"/>
                      <a:gd name="T76" fmla="*/ 95 w 159"/>
                      <a:gd name="T77" fmla="*/ 5 h 148"/>
                      <a:gd name="T78" fmla="*/ 75 w 159"/>
                      <a:gd name="T79" fmla="*/ 5 h 148"/>
                      <a:gd name="T80" fmla="*/ 59 w 159"/>
                      <a:gd name="T81" fmla="*/ 5 h 148"/>
                      <a:gd name="T82" fmla="*/ 46 w 159"/>
                      <a:gd name="T83" fmla="*/ 4 h 148"/>
                      <a:gd name="T84" fmla="*/ 36 w 159"/>
                      <a:gd name="T85" fmla="*/ 2 h 148"/>
                      <a:gd name="T86" fmla="*/ 25 w 159"/>
                      <a:gd name="T87" fmla="*/ 1 h 148"/>
                      <a:gd name="T88" fmla="*/ 18 w 159"/>
                      <a:gd name="T89" fmla="*/ 1 h 148"/>
                      <a:gd name="T90" fmla="*/ 12 w 159"/>
                      <a:gd name="T91" fmla="*/ 0 h 148"/>
                      <a:gd name="T92" fmla="*/ 5 w 159"/>
                      <a:gd name="T93" fmla="*/ 0 h 148"/>
                      <a:gd name="T94" fmla="*/ 2 w 159"/>
                      <a:gd name="T95" fmla="*/ 4 h 148"/>
                      <a:gd name="T96" fmla="*/ 0 w 159"/>
                      <a:gd name="T97" fmla="*/ 8 h 148"/>
                      <a:gd name="T98" fmla="*/ 0 w 159"/>
                      <a:gd name="T99" fmla="*/ 13 h 148"/>
                      <a:gd name="T100" fmla="*/ 0 w 159"/>
                      <a:gd name="T101" fmla="*/ 20 h 148"/>
                      <a:gd name="T102" fmla="*/ 0 w 159"/>
                      <a:gd name="T103" fmla="*/ 28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8"/>
                      <a:gd name="T158" fmla="*/ 159 w 15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8">
                        <a:moveTo>
                          <a:pt x="0" y="28"/>
                        </a:moveTo>
                        <a:lnTo>
                          <a:pt x="2" y="32"/>
                        </a:lnTo>
                        <a:lnTo>
                          <a:pt x="3" y="37"/>
                        </a:lnTo>
                        <a:lnTo>
                          <a:pt x="8" y="51"/>
                        </a:lnTo>
                        <a:lnTo>
                          <a:pt x="12" y="68"/>
                        </a:lnTo>
                        <a:lnTo>
                          <a:pt x="17" y="87"/>
                        </a:lnTo>
                        <a:lnTo>
                          <a:pt x="22" y="106"/>
                        </a:lnTo>
                        <a:lnTo>
                          <a:pt x="27" y="122"/>
                        </a:lnTo>
                        <a:lnTo>
                          <a:pt x="30" y="128"/>
                        </a:lnTo>
                        <a:lnTo>
                          <a:pt x="31" y="134"/>
                        </a:lnTo>
                        <a:lnTo>
                          <a:pt x="34" y="138"/>
                        </a:lnTo>
                        <a:lnTo>
                          <a:pt x="36" y="140"/>
                        </a:lnTo>
                        <a:lnTo>
                          <a:pt x="43" y="144"/>
                        </a:lnTo>
                        <a:lnTo>
                          <a:pt x="52" y="147"/>
                        </a:lnTo>
                        <a:lnTo>
                          <a:pt x="62" y="147"/>
                        </a:lnTo>
                        <a:lnTo>
                          <a:pt x="71" y="148"/>
                        </a:lnTo>
                        <a:lnTo>
                          <a:pt x="89" y="148"/>
                        </a:lnTo>
                        <a:lnTo>
                          <a:pt x="108" y="148"/>
                        </a:lnTo>
                        <a:lnTo>
                          <a:pt x="126" y="146"/>
                        </a:lnTo>
                        <a:lnTo>
                          <a:pt x="134" y="144"/>
                        </a:lnTo>
                        <a:lnTo>
                          <a:pt x="142" y="140"/>
                        </a:lnTo>
                        <a:lnTo>
                          <a:pt x="146" y="135"/>
                        </a:lnTo>
                        <a:lnTo>
                          <a:pt x="151" y="128"/>
                        </a:lnTo>
                        <a:lnTo>
                          <a:pt x="156" y="112"/>
                        </a:lnTo>
                        <a:lnTo>
                          <a:pt x="158" y="106"/>
                        </a:lnTo>
                        <a:lnTo>
                          <a:pt x="159" y="99"/>
                        </a:lnTo>
                        <a:lnTo>
                          <a:pt x="159" y="94"/>
                        </a:lnTo>
                        <a:lnTo>
                          <a:pt x="159" y="92"/>
                        </a:lnTo>
                        <a:lnTo>
                          <a:pt x="156" y="72"/>
                        </a:lnTo>
                        <a:lnTo>
                          <a:pt x="154" y="61"/>
                        </a:lnTo>
                        <a:lnTo>
                          <a:pt x="151" y="52"/>
                        </a:lnTo>
                        <a:lnTo>
                          <a:pt x="146" y="45"/>
                        </a:lnTo>
                        <a:lnTo>
                          <a:pt x="142" y="37"/>
                        </a:lnTo>
                        <a:lnTo>
                          <a:pt x="130" y="21"/>
                        </a:lnTo>
                        <a:lnTo>
                          <a:pt x="124" y="15"/>
                        </a:lnTo>
                        <a:lnTo>
                          <a:pt x="120" y="9"/>
                        </a:lnTo>
                        <a:lnTo>
                          <a:pt x="117" y="5"/>
                        </a:lnTo>
                        <a:lnTo>
                          <a:pt x="115" y="4"/>
                        </a:lnTo>
                        <a:lnTo>
                          <a:pt x="95" y="5"/>
                        </a:lnTo>
                        <a:lnTo>
                          <a:pt x="75" y="5"/>
                        </a:lnTo>
                        <a:lnTo>
                          <a:pt x="59" y="5"/>
                        </a:lnTo>
                        <a:lnTo>
                          <a:pt x="46" y="4"/>
                        </a:lnTo>
                        <a:lnTo>
                          <a:pt x="36" y="2"/>
                        </a:lnTo>
                        <a:lnTo>
                          <a:pt x="25" y="1"/>
                        </a:lnTo>
                        <a:lnTo>
                          <a:pt x="18" y="1"/>
                        </a:lnTo>
                        <a:lnTo>
                          <a:pt x="12" y="0"/>
                        </a:lnTo>
                        <a:lnTo>
                          <a:pt x="5" y="0"/>
                        </a:lnTo>
                        <a:lnTo>
                          <a:pt x="2" y="4"/>
                        </a:lnTo>
                        <a:lnTo>
                          <a:pt x="0" y="8"/>
                        </a:lnTo>
                        <a:lnTo>
                          <a:pt x="0" y="13"/>
                        </a:lnTo>
                        <a:lnTo>
                          <a:pt x="0" y="20"/>
                        </a:lnTo>
                        <a:lnTo>
                          <a:pt x="0" y="28"/>
                        </a:lnTo>
                        <a:close/>
                      </a:path>
                    </a:pathLst>
                  </a:custGeom>
                  <a:solidFill>
                    <a:srgbClr val="000000"/>
                  </a:solidFill>
                  <a:ln w="9525">
                    <a:noFill/>
                    <a:round/>
                    <a:headEnd/>
                    <a:tailEnd/>
                  </a:ln>
                </p:spPr>
                <p:txBody>
                  <a:bodyPr/>
                  <a:lstStyle/>
                  <a:p>
                    <a:endParaRPr lang="en-US" sz="1350" dirty="0"/>
                  </a:p>
                </p:txBody>
              </p:sp>
              <p:pic>
                <p:nvPicPr>
                  <p:cNvPr id="252" name="Picture 306"/>
                  <p:cNvPicPr>
                    <a:picLocks noChangeAspect="1" noChangeArrowheads="1"/>
                  </p:cNvPicPr>
                  <p:nvPr/>
                </p:nvPicPr>
                <p:blipFill>
                  <a:blip r:embed="rId12" cstate="screen"/>
                  <a:srcRect/>
                  <a:stretch>
                    <a:fillRect/>
                  </a:stretch>
                </p:blipFill>
                <p:spPr bwMode="auto">
                  <a:xfrm>
                    <a:off x="2169" y="2684"/>
                    <a:ext cx="82" cy="76"/>
                  </a:xfrm>
                  <a:prstGeom prst="rect">
                    <a:avLst/>
                  </a:prstGeom>
                  <a:noFill/>
                  <a:ln w="9525">
                    <a:noFill/>
                    <a:miter lim="800000"/>
                    <a:headEnd/>
                    <a:tailEnd/>
                  </a:ln>
                </p:spPr>
              </p:pic>
            </p:grpSp>
            <p:sp>
              <p:nvSpPr>
                <p:cNvPr id="248" name="Freeform 307"/>
                <p:cNvSpPr>
                  <a:spLocks/>
                </p:cNvSpPr>
                <p:nvPr/>
              </p:nvSpPr>
              <p:spPr bwMode="auto">
                <a:xfrm>
                  <a:off x="2170" y="2684"/>
                  <a:ext cx="80" cy="75"/>
                </a:xfrm>
                <a:custGeom>
                  <a:avLst/>
                  <a:gdLst>
                    <a:gd name="T0" fmla="*/ 0 w 159"/>
                    <a:gd name="T1" fmla="*/ 28 h 148"/>
                    <a:gd name="T2" fmla="*/ 2 w 159"/>
                    <a:gd name="T3" fmla="*/ 32 h 148"/>
                    <a:gd name="T4" fmla="*/ 3 w 159"/>
                    <a:gd name="T5" fmla="*/ 37 h 148"/>
                    <a:gd name="T6" fmla="*/ 8 w 159"/>
                    <a:gd name="T7" fmla="*/ 51 h 148"/>
                    <a:gd name="T8" fmla="*/ 12 w 159"/>
                    <a:gd name="T9" fmla="*/ 68 h 148"/>
                    <a:gd name="T10" fmla="*/ 17 w 159"/>
                    <a:gd name="T11" fmla="*/ 87 h 148"/>
                    <a:gd name="T12" fmla="*/ 22 w 159"/>
                    <a:gd name="T13" fmla="*/ 106 h 148"/>
                    <a:gd name="T14" fmla="*/ 27 w 159"/>
                    <a:gd name="T15" fmla="*/ 122 h 148"/>
                    <a:gd name="T16" fmla="*/ 30 w 159"/>
                    <a:gd name="T17" fmla="*/ 128 h 148"/>
                    <a:gd name="T18" fmla="*/ 31 w 159"/>
                    <a:gd name="T19" fmla="*/ 134 h 148"/>
                    <a:gd name="T20" fmla="*/ 34 w 159"/>
                    <a:gd name="T21" fmla="*/ 138 h 148"/>
                    <a:gd name="T22" fmla="*/ 36 w 159"/>
                    <a:gd name="T23" fmla="*/ 140 h 148"/>
                    <a:gd name="T24" fmla="*/ 43 w 159"/>
                    <a:gd name="T25" fmla="*/ 144 h 148"/>
                    <a:gd name="T26" fmla="*/ 52 w 159"/>
                    <a:gd name="T27" fmla="*/ 147 h 148"/>
                    <a:gd name="T28" fmla="*/ 62 w 159"/>
                    <a:gd name="T29" fmla="*/ 147 h 148"/>
                    <a:gd name="T30" fmla="*/ 71 w 159"/>
                    <a:gd name="T31" fmla="*/ 148 h 148"/>
                    <a:gd name="T32" fmla="*/ 89 w 159"/>
                    <a:gd name="T33" fmla="*/ 148 h 148"/>
                    <a:gd name="T34" fmla="*/ 108 w 159"/>
                    <a:gd name="T35" fmla="*/ 148 h 148"/>
                    <a:gd name="T36" fmla="*/ 126 w 159"/>
                    <a:gd name="T37" fmla="*/ 146 h 148"/>
                    <a:gd name="T38" fmla="*/ 134 w 159"/>
                    <a:gd name="T39" fmla="*/ 144 h 148"/>
                    <a:gd name="T40" fmla="*/ 142 w 159"/>
                    <a:gd name="T41" fmla="*/ 140 h 148"/>
                    <a:gd name="T42" fmla="*/ 146 w 159"/>
                    <a:gd name="T43" fmla="*/ 135 h 148"/>
                    <a:gd name="T44" fmla="*/ 151 w 159"/>
                    <a:gd name="T45" fmla="*/ 128 h 148"/>
                    <a:gd name="T46" fmla="*/ 156 w 159"/>
                    <a:gd name="T47" fmla="*/ 112 h 148"/>
                    <a:gd name="T48" fmla="*/ 158 w 159"/>
                    <a:gd name="T49" fmla="*/ 106 h 148"/>
                    <a:gd name="T50" fmla="*/ 159 w 159"/>
                    <a:gd name="T51" fmla="*/ 99 h 148"/>
                    <a:gd name="T52" fmla="*/ 159 w 159"/>
                    <a:gd name="T53" fmla="*/ 94 h 148"/>
                    <a:gd name="T54" fmla="*/ 159 w 159"/>
                    <a:gd name="T55" fmla="*/ 92 h 148"/>
                    <a:gd name="T56" fmla="*/ 156 w 159"/>
                    <a:gd name="T57" fmla="*/ 72 h 148"/>
                    <a:gd name="T58" fmla="*/ 154 w 159"/>
                    <a:gd name="T59" fmla="*/ 61 h 148"/>
                    <a:gd name="T60" fmla="*/ 151 w 159"/>
                    <a:gd name="T61" fmla="*/ 52 h 148"/>
                    <a:gd name="T62" fmla="*/ 146 w 159"/>
                    <a:gd name="T63" fmla="*/ 45 h 148"/>
                    <a:gd name="T64" fmla="*/ 142 w 159"/>
                    <a:gd name="T65" fmla="*/ 37 h 148"/>
                    <a:gd name="T66" fmla="*/ 130 w 159"/>
                    <a:gd name="T67" fmla="*/ 21 h 148"/>
                    <a:gd name="T68" fmla="*/ 124 w 159"/>
                    <a:gd name="T69" fmla="*/ 15 h 148"/>
                    <a:gd name="T70" fmla="*/ 120 w 159"/>
                    <a:gd name="T71" fmla="*/ 9 h 148"/>
                    <a:gd name="T72" fmla="*/ 117 w 159"/>
                    <a:gd name="T73" fmla="*/ 5 h 148"/>
                    <a:gd name="T74" fmla="*/ 115 w 159"/>
                    <a:gd name="T75" fmla="*/ 4 h 148"/>
                    <a:gd name="T76" fmla="*/ 95 w 159"/>
                    <a:gd name="T77" fmla="*/ 5 h 148"/>
                    <a:gd name="T78" fmla="*/ 75 w 159"/>
                    <a:gd name="T79" fmla="*/ 5 h 148"/>
                    <a:gd name="T80" fmla="*/ 59 w 159"/>
                    <a:gd name="T81" fmla="*/ 5 h 148"/>
                    <a:gd name="T82" fmla="*/ 46 w 159"/>
                    <a:gd name="T83" fmla="*/ 4 h 148"/>
                    <a:gd name="T84" fmla="*/ 36 w 159"/>
                    <a:gd name="T85" fmla="*/ 2 h 148"/>
                    <a:gd name="T86" fmla="*/ 25 w 159"/>
                    <a:gd name="T87" fmla="*/ 1 h 148"/>
                    <a:gd name="T88" fmla="*/ 18 w 159"/>
                    <a:gd name="T89" fmla="*/ 1 h 148"/>
                    <a:gd name="T90" fmla="*/ 12 w 159"/>
                    <a:gd name="T91" fmla="*/ 0 h 148"/>
                    <a:gd name="T92" fmla="*/ 5 w 159"/>
                    <a:gd name="T93" fmla="*/ 0 h 148"/>
                    <a:gd name="T94" fmla="*/ 2 w 159"/>
                    <a:gd name="T95" fmla="*/ 4 h 148"/>
                    <a:gd name="T96" fmla="*/ 0 w 159"/>
                    <a:gd name="T97" fmla="*/ 8 h 148"/>
                    <a:gd name="T98" fmla="*/ 0 w 159"/>
                    <a:gd name="T99" fmla="*/ 13 h 148"/>
                    <a:gd name="T100" fmla="*/ 0 w 159"/>
                    <a:gd name="T101" fmla="*/ 20 h 148"/>
                    <a:gd name="T102" fmla="*/ 0 w 159"/>
                    <a:gd name="T103" fmla="*/ 28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8"/>
                    <a:gd name="T158" fmla="*/ 159 w 15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8">
                      <a:moveTo>
                        <a:pt x="0" y="28"/>
                      </a:moveTo>
                      <a:lnTo>
                        <a:pt x="2" y="32"/>
                      </a:lnTo>
                      <a:lnTo>
                        <a:pt x="3" y="37"/>
                      </a:lnTo>
                      <a:lnTo>
                        <a:pt x="8" y="51"/>
                      </a:lnTo>
                      <a:lnTo>
                        <a:pt x="12" y="68"/>
                      </a:lnTo>
                      <a:lnTo>
                        <a:pt x="17" y="87"/>
                      </a:lnTo>
                      <a:lnTo>
                        <a:pt x="22" y="106"/>
                      </a:lnTo>
                      <a:lnTo>
                        <a:pt x="27" y="122"/>
                      </a:lnTo>
                      <a:lnTo>
                        <a:pt x="30" y="128"/>
                      </a:lnTo>
                      <a:lnTo>
                        <a:pt x="31" y="134"/>
                      </a:lnTo>
                      <a:lnTo>
                        <a:pt x="34" y="138"/>
                      </a:lnTo>
                      <a:lnTo>
                        <a:pt x="36" y="140"/>
                      </a:lnTo>
                      <a:lnTo>
                        <a:pt x="43" y="144"/>
                      </a:lnTo>
                      <a:lnTo>
                        <a:pt x="52" y="147"/>
                      </a:lnTo>
                      <a:lnTo>
                        <a:pt x="62" y="147"/>
                      </a:lnTo>
                      <a:lnTo>
                        <a:pt x="71" y="148"/>
                      </a:lnTo>
                      <a:lnTo>
                        <a:pt x="89" y="148"/>
                      </a:lnTo>
                      <a:lnTo>
                        <a:pt x="108" y="148"/>
                      </a:lnTo>
                      <a:lnTo>
                        <a:pt x="126" y="146"/>
                      </a:lnTo>
                      <a:lnTo>
                        <a:pt x="134" y="144"/>
                      </a:lnTo>
                      <a:lnTo>
                        <a:pt x="142" y="140"/>
                      </a:lnTo>
                      <a:lnTo>
                        <a:pt x="146" y="135"/>
                      </a:lnTo>
                      <a:lnTo>
                        <a:pt x="151" y="128"/>
                      </a:lnTo>
                      <a:lnTo>
                        <a:pt x="156" y="112"/>
                      </a:lnTo>
                      <a:lnTo>
                        <a:pt x="158" y="106"/>
                      </a:lnTo>
                      <a:lnTo>
                        <a:pt x="159" y="99"/>
                      </a:lnTo>
                      <a:lnTo>
                        <a:pt x="159" y="94"/>
                      </a:lnTo>
                      <a:lnTo>
                        <a:pt x="159" y="92"/>
                      </a:lnTo>
                      <a:lnTo>
                        <a:pt x="156" y="72"/>
                      </a:lnTo>
                      <a:lnTo>
                        <a:pt x="154" y="61"/>
                      </a:lnTo>
                      <a:lnTo>
                        <a:pt x="151" y="52"/>
                      </a:lnTo>
                      <a:lnTo>
                        <a:pt x="146" y="45"/>
                      </a:lnTo>
                      <a:lnTo>
                        <a:pt x="142" y="37"/>
                      </a:lnTo>
                      <a:lnTo>
                        <a:pt x="130" y="21"/>
                      </a:lnTo>
                      <a:lnTo>
                        <a:pt x="124" y="15"/>
                      </a:lnTo>
                      <a:lnTo>
                        <a:pt x="120" y="9"/>
                      </a:lnTo>
                      <a:lnTo>
                        <a:pt x="117" y="5"/>
                      </a:lnTo>
                      <a:lnTo>
                        <a:pt x="115" y="4"/>
                      </a:lnTo>
                      <a:lnTo>
                        <a:pt x="95" y="5"/>
                      </a:lnTo>
                      <a:lnTo>
                        <a:pt x="75" y="5"/>
                      </a:lnTo>
                      <a:lnTo>
                        <a:pt x="59" y="5"/>
                      </a:lnTo>
                      <a:lnTo>
                        <a:pt x="46" y="4"/>
                      </a:lnTo>
                      <a:lnTo>
                        <a:pt x="36" y="2"/>
                      </a:lnTo>
                      <a:lnTo>
                        <a:pt x="25" y="1"/>
                      </a:lnTo>
                      <a:lnTo>
                        <a:pt x="18" y="1"/>
                      </a:lnTo>
                      <a:lnTo>
                        <a:pt x="12" y="0"/>
                      </a:lnTo>
                      <a:lnTo>
                        <a:pt x="5" y="0"/>
                      </a:lnTo>
                      <a:lnTo>
                        <a:pt x="2" y="4"/>
                      </a:lnTo>
                      <a:lnTo>
                        <a:pt x="0" y="8"/>
                      </a:lnTo>
                      <a:lnTo>
                        <a:pt x="0" y="13"/>
                      </a:lnTo>
                      <a:lnTo>
                        <a:pt x="0" y="20"/>
                      </a:lnTo>
                      <a:lnTo>
                        <a:pt x="0" y="28"/>
                      </a:lnTo>
                      <a:close/>
                    </a:path>
                  </a:pathLst>
                </a:custGeom>
                <a:noFill/>
                <a:ln w="6350">
                  <a:solidFill>
                    <a:srgbClr val="000000"/>
                  </a:solidFill>
                  <a:prstDash val="solid"/>
                  <a:round/>
                  <a:headEnd/>
                  <a:tailEnd/>
                </a:ln>
              </p:spPr>
              <p:txBody>
                <a:bodyPr/>
                <a:lstStyle/>
                <a:p>
                  <a:endParaRPr lang="en-US" sz="1350" dirty="0"/>
                </a:p>
              </p:txBody>
            </p:sp>
          </p:grpSp>
          <p:grpSp>
            <p:nvGrpSpPr>
              <p:cNvPr id="78" name="Group 308"/>
              <p:cNvGrpSpPr>
                <a:grpSpLocks/>
              </p:cNvGrpSpPr>
              <p:nvPr/>
            </p:nvGrpSpPr>
            <p:grpSpPr bwMode="auto">
              <a:xfrm>
                <a:off x="2292" y="2689"/>
                <a:ext cx="47" cy="39"/>
                <a:chOff x="2292" y="2689"/>
                <a:chExt cx="47" cy="39"/>
              </a:xfrm>
            </p:grpSpPr>
            <p:grpSp>
              <p:nvGrpSpPr>
                <p:cNvPr id="241" name="Group 309"/>
                <p:cNvGrpSpPr>
                  <a:grpSpLocks/>
                </p:cNvGrpSpPr>
                <p:nvPr/>
              </p:nvGrpSpPr>
              <p:grpSpPr bwMode="auto">
                <a:xfrm>
                  <a:off x="2292" y="2689"/>
                  <a:ext cx="47" cy="39"/>
                  <a:chOff x="2292" y="2689"/>
                  <a:chExt cx="47" cy="39"/>
                </a:xfrm>
              </p:grpSpPr>
              <p:pic>
                <p:nvPicPr>
                  <p:cNvPr id="243" name="Picture 310"/>
                  <p:cNvPicPr>
                    <a:picLocks noChangeAspect="1" noChangeArrowheads="1"/>
                  </p:cNvPicPr>
                  <p:nvPr/>
                </p:nvPicPr>
                <p:blipFill>
                  <a:blip r:embed="rId13" cstate="screen"/>
                  <a:srcRect/>
                  <a:stretch>
                    <a:fillRect/>
                  </a:stretch>
                </p:blipFill>
                <p:spPr bwMode="auto">
                  <a:xfrm>
                    <a:off x="2292" y="2689"/>
                    <a:ext cx="47" cy="39"/>
                  </a:xfrm>
                  <a:prstGeom prst="rect">
                    <a:avLst/>
                  </a:prstGeom>
                  <a:noFill/>
                  <a:ln w="9525">
                    <a:noFill/>
                    <a:miter lim="800000"/>
                    <a:headEnd/>
                    <a:tailEnd/>
                  </a:ln>
                </p:spPr>
              </p:pic>
              <p:sp>
                <p:nvSpPr>
                  <p:cNvPr id="244" name="Freeform 311"/>
                  <p:cNvSpPr>
                    <a:spLocks/>
                  </p:cNvSpPr>
                  <p:nvPr/>
                </p:nvSpPr>
                <p:spPr bwMode="auto">
                  <a:xfrm>
                    <a:off x="2292" y="2689"/>
                    <a:ext cx="45" cy="38"/>
                  </a:xfrm>
                  <a:custGeom>
                    <a:avLst/>
                    <a:gdLst>
                      <a:gd name="T0" fmla="*/ 6 w 90"/>
                      <a:gd name="T1" fmla="*/ 20 h 75"/>
                      <a:gd name="T2" fmla="*/ 6 w 90"/>
                      <a:gd name="T3" fmla="*/ 32 h 75"/>
                      <a:gd name="T4" fmla="*/ 7 w 90"/>
                      <a:gd name="T5" fmla="*/ 47 h 75"/>
                      <a:gd name="T6" fmla="*/ 10 w 90"/>
                      <a:gd name="T7" fmla="*/ 59 h 75"/>
                      <a:gd name="T8" fmla="*/ 13 w 90"/>
                      <a:gd name="T9" fmla="*/ 64 h 75"/>
                      <a:gd name="T10" fmla="*/ 17 w 90"/>
                      <a:gd name="T11" fmla="*/ 68 h 75"/>
                      <a:gd name="T12" fmla="*/ 23 w 90"/>
                      <a:gd name="T13" fmla="*/ 71 h 75"/>
                      <a:gd name="T14" fmla="*/ 31 w 90"/>
                      <a:gd name="T15" fmla="*/ 74 h 75"/>
                      <a:gd name="T16" fmla="*/ 37 w 90"/>
                      <a:gd name="T17" fmla="*/ 75 h 75"/>
                      <a:gd name="T18" fmla="*/ 40 w 90"/>
                      <a:gd name="T19" fmla="*/ 75 h 75"/>
                      <a:gd name="T20" fmla="*/ 51 w 90"/>
                      <a:gd name="T21" fmla="*/ 74 h 75"/>
                      <a:gd name="T22" fmla="*/ 59 w 90"/>
                      <a:gd name="T23" fmla="*/ 74 h 75"/>
                      <a:gd name="T24" fmla="*/ 62 w 90"/>
                      <a:gd name="T25" fmla="*/ 74 h 75"/>
                      <a:gd name="T26" fmla="*/ 63 w 90"/>
                      <a:gd name="T27" fmla="*/ 72 h 75"/>
                      <a:gd name="T28" fmla="*/ 65 w 90"/>
                      <a:gd name="T29" fmla="*/ 72 h 75"/>
                      <a:gd name="T30" fmla="*/ 66 w 90"/>
                      <a:gd name="T31" fmla="*/ 71 h 75"/>
                      <a:gd name="T32" fmla="*/ 68 w 90"/>
                      <a:gd name="T33" fmla="*/ 67 h 75"/>
                      <a:gd name="T34" fmla="*/ 73 w 90"/>
                      <a:gd name="T35" fmla="*/ 62 h 75"/>
                      <a:gd name="T36" fmla="*/ 78 w 90"/>
                      <a:gd name="T37" fmla="*/ 58 h 75"/>
                      <a:gd name="T38" fmla="*/ 84 w 90"/>
                      <a:gd name="T39" fmla="*/ 54 h 75"/>
                      <a:gd name="T40" fmla="*/ 88 w 90"/>
                      <a:gd name="T41" fmla="*/ 50 h 75"/>
                      <a:gd name="T42" fmla="*/ 90 w 90"/>
                      <a:gd name="T43" fmla="*/ 48 h 75"/>
                      <a:gd name="T44" fmla="*/ 87 w 90"/>
                      <a:gd name="T45" fmla="*/ 39 h 75"/>
                      <a:gd name="T46" fmla="*/ 82 w 90"/>
                      <a:gd name="T47" fmla="*/ 32 h 75"/>
                      <a:gd name="T48" fmla="*/ 71 w 90"/>
                      <a:gd name="T49" fmla="*/ 20 h 75"/>
                      <a:gd name="T50" fmla="*/ 68 w 90"/>
                      <a:gd name="T51" fmla="*/ 15 h 75"/>
                      <a:gd name="T52" fmla="*/ 66 w 90"/>
                      <a:gd name="T53" fmla="*/ 11 h 75"/>
                      <a:gd name="T54" fmla="*/ 62 w 90"/>
                      <a:gd name="T55" fmla="*/ 10 h 75"/>
                      <a:gd name="T56" fmla="*/ 56 w 90"/>
                      <a:gd name="T57" fmla="*/ 7 h 75"/>
                      <a:gd name="T58" fmla="*/ 48 w 90"/>
                      <a:gd name="T59" fmla="*/ 4 h 75"/>
                      <a:gd name="T60" fmla="*/ 38 w 90"/>
                      <a:gd name="T61" fmla="*/ 3 h 75"/>
                      <a:gd name="T62" fmla="*/ 31 w 90"/>
                      <a:gd name="T63" fmla="*/ 2 h 75"/>
                      <a:gd name="T64" fmla="*/ 29 w 90"/>
                      <a:gd name="T65" fmla="*/ 0 h 75"/>
                      <a:gd name="T66" fmla="*/ 28 w 90"/>
                      <a:gd name="T67" fmla="*/ 0 h 75"/>
                      <a:gd name="T68" fmla="*/ 16 w 90"/>
                      <a:gd name="T69" fmla="*/ 2 h 75"/>
                      <a:gd name="T70" fmla="*/ 10 w 90"/>
                      <a:gd name="T71" fmla="*/ 2 h 75"/>
                      <a:gd name="T72" fmla="*/ 3 w 90"/>
                      <a:gd name="T73" fmla="*/ 4 h 75"/>
                      <a:gd name="T74" fmla="*/ 1 w 90"/>
                      <a:gd name="T75" fmla="*/ 6 h 75"/>
                      <a:gd name="T76" fmla="*/ 0 w 90"/>
                      <a:gd name="T77" fmla="*/ 10 h 75"/>
                      <a:gd name="T78" fmla="*/ 1 w 90"/>
                      <a:gd name="T79" fmla="*/ 19 h 75"/>
                      <a:gd name="T80" fmla="*/ 1 w 90"/>
                      <a:gd name="T81" fmla="*/ 27 h 75"/>
                      <a:gd name="T82" fmla="*/ 3 w 90"/>
                      <a:gd name="T83" fmla="*/ 30 h 75"/>
                      <a:gd name="T84" fmla="*/ 3 w 90"/>
                      <a:gd name="T85" fmla="*/ 31 h 75"/>
                      <a:gd name="T86" fmla="*/ 4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2"/>
                        </a:lnTo>
                        <a:lnTo>
                          <a:pt x="7" y="47"/>
                        </a:lnTo>
                        <a:lnTo>
                          <a:pt x="10" y="59"/>
                        </a:lnTo>
                        <a:lnTo>
                          <a:pt x="13" y="64"/>
                        </a:lnTo>
                        <a:lnTo>
                          <a:pt x="17" y="68"/>
                        </a:lnTo>
                        <a:lnTo>
                          <a:pt x="23" y="71"/>
                        </a:lnTo>
                        <a:lnTo>
                          <a:pt x="31" y="74"/>
                        </a:lnTo>
                        <a:lnTo>
                          <a:pt x="37" y="75"/>
                        </a:lnTo>
                        <a:lnTo>
                          <a:pt x="40" y="75"/>
                        </a:lnTo>
                        <a:lnTo>
                          <a:pt x="51" y="74"/>
                        </a:lnTo>
                        <a:lnTo>
                          <a:pt x="59" y="74"/>
                        </a:lnTo>
                        <a:lnTo>
                          <a:pt x="62" y="74"/>
                        </a:lnTo>
                        <a:lnTo>
                          <a:pt x="63" y="72"/>
                        </a:lnTo>
                        <a:lnTo>
                          <a:pt x="65" y="72"/>
                        </a:lnTo>
                        <a:lnTo>
                          <a:pt x="66" y="71"/>
                        </a:lnTo>
                        <a:lnTo>
                          <a:pt x="68" y="67"/>
                        </a:lnTo>
                        <a:lnTo>
                          <a:pt x="73" y="62"/>
                        </a:lnTo>
                        <a:lnTo>
                          <a:pt x="78" y="58"/>
                        </a:lnTo>
                        <a:lnTo>
                          <a:pt x="84" y="54"/>
                        </a:lnTo>
                        <a:lnTo>
                          <a:pt x="88" y="50"/>
                        </a:lnTo>
                        <a:lnTo>
                          <a:pt x="90" y="48"/>
                        </a:lnTo>
                        <a:lnTo>
                          <a:pt x="87" y="39"/>
                        </a:lnTo>
                        <a:lnTo>
                          <a:pt x="82" y="32"/>
                        </a:lnTo>
                        <a:lnTo>
                          <a:pt x="71" y="20"/>
                        </a:lnTo>
                        <a:lnTo>
                          <a:pt x="68" y="15"/>
                        </a:lnTo>
                        <a:lnTo>
                          <a:pt x="66" y="11"/>
                        </a:lnTo>
                        <a:lnTo>
                          <a:pt x="62" y="10"/>
                        </a:lnTo>
                        <a:lnTo>
                          <a:pt x="56" y="7"/>
                        </a:lnTo>
                        <a:lnTo>
                          <a:pt x="48" y="4"/>
                        </a:lnTo>
                        <a:lnTo>
                          <a:pt x="38" y="3"/>
                        </a:lnTo>
                        <a:lnTo>
                          <a:pt x="31" y="2"/>
                        </a:lnTo>
                        <a:lnTo>
                          <a:pt x="29" y="0"/>
                        </a:lnTo>
                        <a:lnTo>
                          <a:pt x="28" y="0"/>
                        </a:lnTo>
                        <a:lnTo>
                          <a:pt x="16" y="2"/>
                        </a:lnTo>
                        <a:lnTo>
                          <a:pt x="10" y="2"/>
                        </a:lnTo>
                        <a:lnTo>
                          <a:pt x="3" y="4"/>
                        </a:lnTo>
                        <a:lnTo>
                          <a:pt x="1" y="6"/>
                        </a:lnTo>
                        <a:lnTo>
                          <a:pt x="0" y="10"/>
                        </a:lnTo>
                        <a:lnTo>
                          <a:pt x="1" y="19"/>
                        </a:lnTo>
                        <a:lnTo>
                          <a:pt x="1" y="27"/>
                        </a:lnTo>
                        <a:lnTo>
                          <a:pt x="3" y="30"/>
                        </a:lnTo>
                        <a:lnTo>
                          <a:pt x="3" y="31"/>
                        </a:lnTo>
                        <a:lnTo>
                          <a:pt x="4" y="31"/>
                        </a:lnTo>
                        <a:lnTo>
                          <a:pt x="6" y="28"/>
                        </a:lnTo>
                        <a:lnTo>
                          <a:pt x="6" y="24"/>
                        </a:lnTo>
                        <a:lnTo>
                          <a:pt x="6" y="20"/>
                        </a:lnTo>
                        <a:close/>
                      </a:path>
                    </a:pathLst>
                  </a:custGeom>
                  <a:noFill/>
                  <a:ln w="0">
                    <a:solidFill>
                      <a:srgbClr val="FFFFFF"/>
                    </a:solidFill>
                    <a:prstDash val="solid"/>
                    <a:round/>
                    <a:headEnd/>
                    <a:tailEnd/>
                  </a:ln>
                </p:spPr>
                <p:txBody>
                  <a:bodyPr/>
                  <a:lstStyle/>
                  <a:p>
                    <a:endParaRPr lang="en-US" sz="1350" dirty="0"/>
                  </a:p>
                </p:txBody>
              </p:sp>
              <p:sp>
                <p:nvSpPr>
                  <p:cNvPr id="245" name="Freeform 312"/>
                  <p:cNvSpPr>
                    <a:spLocks/>
                  </p:cNvSpPr>
                  <p:nvPr/>
                </p:nvSpPr>
                <p:spPr bwMode="auto">
                  <a:xfrm>
                    <a:off x="2292" y="2689"/>
                    <a:ext cx="45" cy="38"/>
                  </a:xfrm>
                  <a:custGeom>
                    <a:avLst/>
                    <a:gdLst>
                      <a:gd name="T0" fmla="*/ 6 w 90"/>
                      <a:gd name="T1" fmla="*/ 20 h 75"/>
                      <a:gd name="T2" fmla="*/ 6 w 90"/>
                      <a:gd name="T3" fmla="*/ 32 h 75"/>
                      <a:gd name="T4" fmla="*/ 7 w 90"/>
                      <a:gd name="T5" fmla="*/ 47 h 75"/>
                      <a:gd name="T6" fmla="*/ 10 w 90"/>
                      <a:gd name="T7" fmla="*/ 59 h 75"/>
                      <a:gd name="T8" fmla="*/ 13 w 90"/>
                      <a:gd name="T9" fmla="*/ 64 h 75"/>
                      <a:gd name="T10" fmla="*/ 17 w 90"/>
                      <a:gd name="T11" fmla="*/ 68 h 75"/>
                      <a:gd name="T12" fmla="*/ 23 w 90"/>
                      <a:gd name="T13" fmla="*/ 71 h 75"/>
                      <a:gd name="T14" fmla="*/ 31 w 90"/>
                      <a:gd name="T15" fmla="*/ 74 h 75"/>
                      <a:gd name="T16" fmla="*/ 37 w 90"/>
                      <a:gd name="T17" fmla="*/ 75 h 75"/>
                      <a:gd name="T18" fmla="*/ 40 w 90"/>
                      <a:gd name="T19" fmla="*/ 75 h 75"/>
                      <a:gd name="T20" fmla="*/ 51 w 90"/>
                      <a:gd name="T21" fmla="*/ 74 h 75"/>
                      <a:gd name="T22" fmla="*/ 59 w 90"/>
                      <a:gd name="T23" fmla="*/ 74 h 75"/>
                      <a:gd name="T24" fmla="*/ 62 w 90"/>
                      <a:gd name="T25" fmla="*/ 74 h 75"/>
                      <a:gd name="T26" fmla="*/ 63 w 90"/>
                      <a:gd name="T27" fmla="*/ 72 h 75"/>
                      <a:gd name="T28" fmla="*/ 65 w 90"/>
                      <a:gd name="T29" fmla="*/ 72 h 75"/>
                      <a:gd name="T30" fmla="*/ 66 w 90"/>
                      <a:gd name="T31" fmla="*/ 71 h 75"/>
                      <a:gd name="T32" fmla="*/ 68 w 90"/>
                      <a:gd name="T33" fmla="*/ 67 h 75"/>
                      <a:gd name="T34" fmla="*/ 73 w 90"/>
                      <a:gd name="T35" fmla="*/ 62 h 75"/>
                      <a:gd name="T36" fmla="*/ 78 w 90"/>
                      <a:gd name="T37" fmla="*/ 58 h 75"/>
                      <a:gd name="T38" fmla="*/ 84 w 90"/>
                      <a:gd name="T39" fmla="*/ 54 h 75"/>
                      <a:gd name="T40" fmla="*/ 88 w 90"/>
                      <a:gd name="T41" fmla="*/ 50 h 75"/>
                      <a:gd name="T42" fmla="*/ 90 w 90"/>
                      <a:gd name="T43" fmla="*/ 48 h 75"/>
                      <a:gd name="T44" fmla="*/ 87 w 90"/>
                      <a:gd name="T45" fmla="*/ 39 h 75"/>
                      <a:gd name="T46" fmla="*/ 82 w 90"/>
                      <a:gd name="T47" fmla="*/ 32 h 75"/>
                      <a:gd name="T48" fmla="*/ 71 w 90"/>
                      <a:gd name="T49" fmla="*/ 20 h 75"/>
                      <a:gd name="T50" fmla="*/ 68 w 90"/>
                      <a:gd name="T51" fmla="*/ 15 h 75"/>
                      <a:gd name="T52" fmla="*/ 66 w 90"/>
                      <a:gd name="T53" fmla="*/ 11 h 75"/>
                      <a:gd name="T54" fmla="*/ 62 w 90"/>
                      <a:gd name="T55" fmla="*/ 10 h 75"/>
                      <a:gd name="T56" fmla="*/ 56 w 90"/>
                      <a:gd name="T57" fmla="*/ 7 h 75"/>
                      <a:gd name="T58" fmla="*/ 48 w 90"/>
                      <a:gd name="T59" fmla="*/ 4 h 75"/>
                      <a:gd name="T60" fmla="*/ 38 w 90"/>
                      <a:gd name="T61" fmla="*/ 3 h 75"/>
                      <a:gd name="T62" fmla="*/ 31 w 90"/>
                      <a:gd name="T63" fmla="*/ 2 h 75"/>
                      <a:gd name="T64" fmla="*/ 29 w 90"/>
                      <a:gd name="T65" fmla="*/ 0 h 75"/>
                      <a:gd name="T66" fmla="*/ 28 w 90"/>
                      <a:gd name="T67" fmla="*/ 0 h 75"/>
                      <a:gd name="T68" fmla="*/ 16 w 90"/>
                      <a:gd name="T69" fmla="*/ 2 h 75"/>
                      <a:gd name="T70" fmla="*/ 10 w 90"/>
                      <a:gd name="T71" fmla="*/ 2 h 75"/>
                      <a:gd name="T72" fmla="*/ 3 w 90"/>
                      <a:gd name="T73" fmla="*/ 4 h 75"/>
                      <a:gd name="T74" fmla="*/ 1 w 90"/>
                      <a:gd name="T75" fmla="*/ 6 h 75"/>
                      <a:gd name="T76" fmla="*/ 0 w 90"/>
                      <a:gd name="T77" fmla="*/ 10 h 75"/>
                      <a:gd name="T78" fmla="*/ 1 w 90"/>
                      <a:gd name="T79" fmla="*/ 19 h 75"/>
                      <a:gd name="T80" fmla="*/ 1 w 90"/>
                      <a:gd name="T81" fmla="*/ 27 h 75"/>
                      <a:gd name="T82" fmla="*/ 3 w 90"/>
                      <a:gd name="T83" fmla="*/ 30 h 75"/>
                      <a:gd name="T84" fmla="*/ 3 w 90"/>
                      <a:gd name="T85" fmla="*/ 31 h 75"/>
                      <a:gd name="T86" fmla="*/ 4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2"/>
                        </a:lnTo>
                        <a:lnTo>
                          <a:pt x="7" y="47"/>
                        </a:lnTo>
                        <a:lnTo>
                          <a:pt x="10" y="59"/>
                        </a:lnTo>
                        <a:lnTo>
                          <a:pt x="13" y="64"/>
                        </a:lnTo>
                        <a:lnTo>
                          <a:pt x="17" y="68"/>
                        </a:lnTo>
                        <a:lnTo>
                          <a:pt x="23" y="71"/>
                        </a:lnTo>
                        <a:lnTo>
                          <a:pt x="31" y="74"/>
                        </a:lnTo>
                        <a:lnTo>
                          <a:pt x="37" y="75"/>
                        </a:lnTo>
                        <a:lnTo>
                          <a:pt x="40" y="75"/>
                        </a:lnTo>
                        <a:lnTo>
                          <a:pt x="51" y="74"/>
                        </a:lnTo>
                        <a:lnTo>
                          <a:pt x="59" y="74"/>
                        </a:lnTo>
                        <a:lnTo>
                          <a:pt x="62" y="74"/>
                        </a:lnTo>
                        <a:lnTo>
                          <a:pt x="63" y="72"/>
                        </a:lnTo>
                        <a:lnTo>
                          <a:pt x="65" y="72"/>
                        </a:lnTo>
                        <a:lnTo>
                          <a:pt x="66" y="71"/>
                        </a:lnTo>
                        <a:lnTo>
                          <a:pt x="68" y="67"/>
                        </a:lnTo>
                        <a:lnTo>
                          <a:pt x="73" y="62"/>
                        </a:lnTo>
                        <a:lnTo>
                          <a:pt x="78" y="58"/>
                        </a:lnTo>
                        <a:lnTo>
                          <a:pt x="84" y="54"/>
                        </a:lnTo>
                        <a:lnTo>
                          <a:pt x="88" y="50"/>
                        </a:lnTo>
                        <a:lnTo>
                          <a:pt x="90" y="48"/>
                        </a:lnTo>
                        <a:lnTo>
                          <a:pt x="87" y="39"/>
                        </a:lnTo>
                        <a:lnTo>
                          <a:pt x="82" y="32"/>
                        </a:lnTo>
                        <a:lnTo>
                          <a:pt x="71" y="20"/>
                        </a:lnTo>
                        <a:lnTo>
                          <a:pt x="68" y="15"/>
                        </a:lnTo>
                        <a:lnTo>
                          <a:pt x="66" y="11"/>
                        </a:lnTo>
                        <a:lnTo>
                          <a:pt x="62" y="10"/>
                        </a:lnTo>
                        <a:lnTo>
                          <a:pt x="56" y="7"/>
                        </a:lnTo>
                        <a:lnTo>
                          <a:pt x="48" y="4"/>
                        </a:lnTo>
                        <a:lnTo>
                          <a:pt x="38" y="3"/>
                        </a:lnTo>
                        <a:lnTo>
                          <a:pt x="31" y="2"/>
                        </a:lnTo>
                        <a:lnTo>
                          <a:pt x="29" y="0"/>
                        </a:lnTo>
                        <a:lnTo>
                          <a:pt x="28" y="0"/>
                        </a:lnTo>
                        <a:lnTo>
                          <a:pt x="16" y="2"/>
                        </a:lnTo>
                        <a:lnTo>
                          <a:pt x="10" y="2"/>
                        </a:lnTo>
                        <a:lnTo>
                          <a:pt x="3" y="4"/>
                        </a:lnTo>
                        <a:lnTo>
                          <a:pt x="1" y="6"/>
                        </a:lnTo>
                        <a:lnTo>
                          <a:pt x="0" y="10"/>
                        </a:lnTo>
                        <a:lnTo>
                          <a:pt x="1" y="19"/>
                        </a:lnTo>
                        <a:lnTo>
                          <a:pt x="1" y="27"/>
                        </a:lnTo>
                        <a:lnTo>
                          <a:pt x="3" y="30"/>
                        </a:lnTo>
                        <a:lnTo>
                          <a:pt x="3" y="31"/>
                        </a:lnTo>
                        <a:lnTo>
                          <a:pt x="4" y="31"/>
                        </a:lnTo>
                        <a:lnTo>
                          <a:pt x="6" y="28"/>
                        </a:lnTo>
                        <a:lnTo>
                          <a:pt x="6" y="24"/>
                        </a:lnTo>
                        <a:lnTo>
                          <a:pt x="6" y="20"/>
                        </a:lnTo>
                        <a:close/>
                      </a:path>
                    </a:pathLst>
                  </a:custGeom>
                  <a:solidFill>
                    <a:srgbClr val="000000"/>
                  </a:solidFill>
                  <a:ln w="9525">
                    <a:noFill/>
                    <a:round/>
                    <a:headEnd/>
                    <a:tailEnd/>
                  </a:ln>
                </p:spPr>
                <p:txBody>
                  <a:bodyPr/>
                  <a:lstStyle/>
                  <a:p>
                    <a:endParaRPr lang="en-US" sz="1350" dirty="0"/>
                  </a:p>
                </p:txBody>
              </p:sp>
              <p:pic>
                <p:nvPicPr>
                  <p:cNvPr id="246" name="Picture 313"/>
                  <p:cNvPicPr>
                    <a:picLocks noChangeAspect="1" noChangeArrowheads="1"/>
                  </p:cNvPicPr>
                  <p:nvPr/>
                </p:nvPicPr>
                <p:blipFill>
                  <a:blip r:embed="rId13" cstate="screen"/>
                  <a:srcRect/>
                  <a:stretch>
                    <a:fillRect/>
                  </a:stretch>
                </p:blipFill>
                <p:spPr bwMode="auto">
                  <a:xfrm>
                    <a:off x="2292" y="2689"/>
                    <a:ext cx="47" cy="39"/>
                  </a:xfrm>
                  <a:prstGeom prst="rect">
                    <a:avLst/>
                  </a:prstGeom>
                  <a:noFill/>
                  <a:ln w="9525">
                    <a:noFill/>
                    <a:miter lim="800000"/>
                    <a:headEnd/>
                    <a:tailEnd/>
                  </a:ln>
                </p:spPr>
              </p:pic>
            </p:grpSp>
            <p:sp>
              <p:nvSpPr>
                <p:cNvPr id="242" name="Freeform 314"/>
                <p:cNvSpPr>
                  <a:spLocks/>
                </p:cNvSpPr>
                <p:nvPr/>
              </p:nvSpPr>
              <p:spPr bwMode="auto">
                <a:xfrm>
                  <a:off x="2292" y="2689"/>
                  <a:ext cx="45" cy="38"/>
                </a:xfrm>
                <a:custGeom>
                  <a:avLst/>
                  <a:gdLst>
                    <a:gd name="T0" fmla="*/ 6 w 90"/>
                    <a:gd name="T1" fmla="*/ 20 h 75"/>
                    <a:gd name="T2" fmla="*/ 6 w 90"/>
                    <a:gd name="T3" fmla="*/ 32 h 75"/>
                    <a:gd name="T4" fmla="*/ 7 w 90"/>
                    <a:gd name="T5" fmla="*/ 47 h 75"/>
                    <a:gd name="T6" fmla="*/ 10 w 90"/>
                    <a:gd name="T7" fmla="*/ 59 h 75"/>
                    <a:gd name="T8" fmla="*/ 13 w 90"/>
                    <a:gd name="T9" fmla="*/ 64 h 75"/>
                    <a:gd name="T10" fmla="*/ 17 w 90"/>
                    <a:gd name="T11" fmla="*/ 68 h 75"/>
                    <a:gd name="T12" fmla="*/ 23 w 90"/>
                    <a:gd name="T13" fmla="*/ 71 h 75"/>
                    <a:gd name="T14" fmla="*/ 31 w 90"/>
                    <a:gd name="T15" fmla="*/ 74 h 75"/>
                    <a:gd name="T16" fmla="*/ 37 w 90"/>
                    <a:gd name="T17" fmla="*/ 75 h 75"/>
                    <a:gd name="T18" fmla="*/ 40 w 90"/>
                    <a:gd name="T19" fmla="*/ 75 h 75"/>
                    <a:gd name="T20" fmla="*/ 51 w 90"/>
                    <a:gd name="T21" fmla="*/ 74 h 75"/>
                    <a:gd name="T22" fmla="*/ 59 w 90"/>
                    <a:gd name="T23" fmla="*/ 74 h 75"/>
                    <a:gd name="T24" fmla="*/ 62 w 90"/>
                    <a:gd name="T25" fmla="*/ 74 h 75"/>
                    <a:gd name="T26" fmla="*/ 63 w 90"/>
                    <a:gd name="T27" fmla="*/ 72 h 75"/>
                    <a:gd name="T28" fmla="*/ 65 w 90"/>
                    <a:gd name="T29" fmla="*/ 72 h 75"/>
                    <a:gd name="T30" fmla="*/ 66 w 90"/>
                    <a:gd name="T31" fmla="*/ 71 h 75"/>
                    <a:gd name="T32" fmla="*/ 68 w 90"/>
                    <a:gd name="T33" fmla="*/ 67 h 75"/>
                    <a:gd name="T34" fmla="*/ 73 w 90"/>
                    <a:gd name="T35" fmla="*/ 62 h 75"/>
                    <a:gd name="T36" fmla="*/ 78 w 90"/>
                    <a:gd name="T37" fmla="*/ 58 h 75"/>
                    <a:gd name="T38" fmla="*/ 84 w 90"/>
                    <a:gd name="T39" fmla="*/ 54 h 75"/>
                    <a:gd name="T40" fmla="*/ 88 w 90"/>
                    <a:gd name="T41" fmla="*/ 50 h 75"/>
                    <a:gd name="T42" fmla="*/ 90 w 90"/>
                    <a:gd name="T43" fmla="*/ 48 h 75"/>
                    <a:gd name="T44" fmla="*/ 87 w 90"/>
                    <a:gd name="T45" fmla="*/ 39 h 75"/>
                    <a:gd name="T46" fmla="*/ 82 w 90"/>
                    <a:gd name="T47" fmla="*/ 32 h 75"/>
                    <a:gd name="T48" fmla="*/ 71 w 90"/>
                    <a:gd name="T49" fmla="*/ 20 h 75"/>
                    <a:gd name="T50" fmla="*/ 68 w 90"/>
                    <a:gd name="T51" fmla="*/ 15 h 75"/>
                    <a:gd name="T52" fmla="*/ 66 w 90"/>
                    <a:gd name="T53" fmla="*/ 11 h 75"/>
                    <a:gd name="T54" fmla="*/ 62 w 90"/>
                    <a:gd name="T55" fmla="*/ 10 h 75"/>
                    <a:gd name="T56" fmla="*/ 56 w 90"/>
                    <a:gd name="T57" fmla="*/ 7 h 75"/>
                    <a:gd name="T58" fmla="*/ 48 w 90"/>
                    <a:gd name="T59" fmla="*/ 4 h 75"/>
                    <a:gd name="T60" fmla="*/ 38 w 90"/>
                    <a:gd name="T61" fmla="*/ 3 h 75"/>
                    <a:gd name="T62" fmla="*/ 31 w 90"/>
                    <a:gd name="T63" fmla="*/ 2 h 75"/>
                    <a:gd name="T64" fmla="*/ 29 w 90"/>
                    <a:gd name="T65" fmla="*/ 0 h 75"/>
                    <a:gd name="T66" fmla="*/ 28 w 90"/>
                    <a:gd name="T67" fmla="*/ 0 h 75"/>
                    <a:gd name="T68" fmla="*/ 16 w 90"/>
                    <a:gd name="T69" fmla="*/ 2 h 75"/>
                    <a:gd name="T70" fmla="*/ 10 w 90"/>
                    <a:gd name="T71" fmla="*/ 2 h 75"/>
                    <a:gd name="T72" fmla="*/ 3 w 90"/>
                    <a:gd name="T73" fmla="*/ 4 h 75"/>
                    <a:gd name="T74" fmla="*/ 1 w 90"/>
                    <a:gd name="T75" fmla="*/ 6 h 75"/>
                    <a:gd name="T76" fmla="*/ 0 w 90"/>
                    <a:gd name="T77" fmla="*/ 10 h 75"/>
                    <a:gd name="T78" fmla="*/ 1 w 90"/>
                    <a:gd name="T79" fmla="*/ 19 h 75"/>
                    <a:gd name="T80" fmla="*/ 1 w 90"/>
                    <a:gd name="T81" fmla="*/ 27 h 75"/>
                    <a:gd name="T82" fmla="*/ 3 w 90"/>
                    <a:gd name="T83" fmla="*/ 30 h 75"/>
                    <a:gd name="T84" fmla="*/ 3 w 90"/>
                    <a:gd name="T85" fmla="*/ 31 h 75"/>
                    <a:gd name="T86" fmla="*/ 4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2"/>
                      </a:lnTo>
                      <a:lnTo>
                        <a:pt x="7" y="47"/>
                      </a:lnTo>
                      <a:lnTo>
                        <a:pt x="10" y="59"/>
                      </a:lnTo>
                      <a:lnTo>
                        <a:pt x="13" y="64"/>
                      </a:lnTo>
                      <a:lnTo>
                        <a:pt x="17" y="68"/>
                      </a:lnTo>
                      <a:lnTo>
                        <a:pt x="23" y="71"/>
                      </a:lnTo>
                      <a:lnTo>
                        <a:pt x="31" y="74"/>
                      </a:lnTo>
                      <a:lnTo>
                        <a:pt x="37" y="75"/>
                      </a:lnTo>
                      <a:lnTo>
                        <a:pt x="40" y="75"/>
                      </a:lnTo>
                      <a:lnTo>
                        <a:pt x="51" y="74"/>
                      </a:lnTo>
                      <a:lnTo>
                        <a:pt x="59" y="74"/>
                      </a:lnTo>
                      <a:lnTo>
                        <a:pt x="62" y="74"/>
                      </a:lnTo>
                      <a:lnTo>
                        <a:pt x="63" y="72"/>
                      </a:lnTo>
                      <a:lnTo>
                        <a:pt x="65" y="72"/>
                      </a:lnTo>
                      <a:lnTo>
                        <a:pt x="66" y="71"/>
                      </a:lnTo>
                      <a:lnTo>
                        <a:pt x="68" y="67"/>
                      </a:lnTo>
                      <a:lnTo>
                        <a:pt x="73" y="62"/>
                      </a:lnTo>
                      <a:lnTo>
                        <a:pt x="78" y="58"/>
                      </a:lnTo>
                      <a:lnTo>
                        <a:pt x="84" y="54"/>
                      </a:lnTo>
                      <a:lnTo>
                        <a:pt x="88" y="50"/>
                      </a:lnTo>
                      <a:lnTo>
                        <a:pt x="90" y="48"/>
                      </a:lnTo>
                      <a:lnTo>
                        <a:pt x="87" y="39"/>
                      </a:lnTo>
                      <a:lnTo>
                        <a:pt x="82" y="32"/>
                      </a:lnTo>
                      <a:lnTo>
                        <a:pt x="71" y="20"/>
                      </a:lnTo>
                      <a:lnTo>
                        <a:pt x="68" y="15"/>
                      </a:lnTo>
                      <a:lnTo>
                        <a:pt x="66" y="11"/>
                      </a:lnTo>
                      <a:lnTo>
                        <a:pt x="62" y="10"/>
                      </a:lnTo>
                      <a:lnTo>
                        <a:pt x="56" y="7"/>
                      </a:lnTo>
                      <a:lnTo>
                        <a:pt x="48" y="4"/>
                      </a:lnTo>
                      <a:lnTo>
                        <a:pt x="38" y="3"/>
                      </a:lnTo>
                      <a:lnTo>
                        <a:pt x="31" y="2"/>
                      </a:lnTo>
                      <a:lnTo>
                        <a:pt x="29" y="0"/>
                      </a:lnTo>
                      <a:lnTo>
                        <a:pt x="28" y="0"/>
                      </a:lnTo>
                      <a:lnTo>
                        <a:pt x="16" y="2"/>
                      </a:lnTo>
                      <a:lnTo>
                        <a:pt x="10" y="2"/>
                      </a:lnTo>
                      <a:lnTo>
                        <a:pt x="3" y="4"/>
                      </a:lnTo>
                      <a:lnTo>
                        <a:pt x="1" y="6"/>
                      </a:lnTo>
                      <a:lnTo>
                        <a:pt x="0" y="10"/>
                      </a:lnTo>
                      <a:lnTo>
                        <a:pt x="1" y="19"/>
                      </a:lnTo>
                      <a:lnTo>
                        <a:pt x="1" y="27"/>
                      </a:lnTo>
                      <a:lnTo>
                        <a:pt x="3" y="30"/>
                      </a:lnTo>
                      <a:lnTo>
                        <a:pt x="3" y="31"/>
                      </a:lnTo>
                      <a:lnTo>
                        <a:pt x="4" y="31"/>
                      </a:lnTo>
                      <a:lnTo>
                        <a:pt x="6" y="28"/>
                      </a:lnTo>
                      <a:lnTo>
                        <a:pt x="6" y="24"/>
                      </a:lnTo>
                      <a:lnTo>
                        <a:pt x="6" y="20"/>
                      </a:lnTo>
                      <a:close/>
                    </a:path>
                  </a:pathLst>
                </a:custGeom>
                <a:noFill/>
                <a:ln w="6350">
                  <a:solidFill>
                    <a:srgbClr val="000000"/>
                  </a:solidFill>
                  <a:prstDash val="solid"/>
                  <a:round/>
                  <a:headEnd/>
                  <a:tailEnd/>
                </a:ln>
              </p:spPr>
              <p:txBody>
                <a:bodyPr/>
                <a:lstStyle/>
                <a:p>
                  <a:endParaRPr lang="en-US" sz="1350" dirty="0"/>
                </a:p>
              </p:txBody>
            </p:sp>
          </p:grpSp>
          <p:grpSp>
            <p:nvGrpSpPr>
              <p:cNvPr id="79" name="Group 315"/>
              <p:cNvGrpSpPr>
                <a:grpSpLocks/>
              </p:cNvGrpSpPr>
              <p:nvPr/>
            </p:nvGrpSpPr>
            <p:grpSpPr bwMode="auto">
              <a:xfrm>
                <a:off x="1783" y="2992"/>
                <a:ext cx="66" cy="32"/>
                <a:chOff x="1783" y="2992"/>
                <a:chExt cx="66" cy="32"/>
              </a:xfrm>
            </p:grpSpPr>
            <p:grpSp>
              <p:nvGrpSpPr>
                <p:cNvPr id="235" name="Group 316"/>
                <p:cNvGrpSpPr>
                  <a:grpSpLocks/>
                </p:cNvGrpSpPr>
                <p:nvPr/>
              </p:nvGrpSpPr>
              <p:grpSpPr bwMode="auto">
                <a:xfrm>
                  <a:off x="1783" y="2992"/>
                  <a:ext cx="66" cy="32"/>
                  <a:chOff x="1783" y="2992"/>
                  <a:chExt cx="66" cy="32"/>
                </a:xfrm>
              </p:grpSpPr>
              <p:pic>
                <p:nvPicPr>
                  <p:cNvPr id="237" name="Picture 317"/>
                  <p:cNvPicPr>
                    <a:picLocks noChangeAspect="1" noChangeArrowheads="1"/>
                  </p:cNvPicPr>
                  <p:nvPr/>
                </p:nvPicPr>
                <p:blipFill>
                  <a:blip r:embed="rId14" cstate="screen"/>
                  <a:srcRect/>
                  <a:stretch>
                    <a:fillRect/>
                  </a:stretch>
                </p:blipFill>
                <p:spPr bwMode="auto">
                  <a:xfrm>
                    <a:off x="1783" y="2992"/>
                    <a:ext cx="66" cy="32"/>
                  </a:xfrm>
                  <a:prstGeom prst="rect">
                    <a:avLst/>
                  </a:prstGeom>
                  <a:noFill/>
                  <a:ln w="9525">
                    <a:noFill/>
                    <a:miter lim="800000"/>
                    <a:headEnd/>
                    <a:tailEnd/>
                  </a:ln>
                </p:spPr>
              </p:pic>
              <p:sp>
                <p:nvSpPr>
                  <p:cNvPr id="238" name="Freeform 318"/>
                  <p:cNvSpPr>
                    <a:spLocks/>
                  </p:cNvSpPr>
                  <p:nvPr/>
                </p:nvSpPr>
                <p:spPr bwMode="auto">
                  <a:xfrm>
                    <a:off x="1783" y="2992"/>
                    <a:ext cx="65" cy="30"/>
                  </a:xfrm>
                  <a:custGeom>
                    <a:avLst/>
                    <a:gdLst>
                      <a:gd name="T0" fmla="*/ 123 w 131"/>
                      <a:gd name="T1" fmla="*/ 17 h 60"/>
                      <a:gd name="T2" fmla="*/ 123 w 131"/>
                      <a:gd name="T3" fmla="*/ 26 h 60"/>
                      <a:gd name="T4" fmla="*/ 122 w 131"/>
                      <a:gd name="T5" fmla="*/ 37 h 60"/>
                      <a:gd name="T6" fmla="*/ 120 w 131"/>
                      <a:gd name="T7" fmla="*/ 43 h 60"/>
                      <a:gd name="T8" fmla="*/ 119 w 131"/>
                      <a:gd name="T9" fmla="*/ 48 h 60"/>
                      <a:gd name="T10" fmla="*/ 113 w 131"/>
                      <a:gd name="T11" fmla="*/ 52 h 60"/>
                      <a:gd name="T12" fmla="*/ 107 w 131"/>
                      <a:gd name="T13" fmla="*/ 55 h 60"/>
                      <a:gd name="T14" fmla="*/ 97 w 131"/>
                      <a:gd name="T15" fmla="*/ 57 h 60"/>
                      <a:gd name="T16" fmla="*/ 87 w 131"/>
                      <a:gd name="T17" fmla="*/ 59 h 60"/>
                      <a:gd name="T18" fmla="*/ 78 w 131"/>
                      <a:gd name="T19" fmla="*/ 60 h 60"/>
                      <a:gd name="T20" fmla="*/ 75 w 131"/>
                      <a:gd name="T21" fmla="*/ 60 h 60"/>
                      <a:gd name="T22" fmla="*/ 73 w 131"/>
                      <a:gd name="T23" fmla="*/ 60 h 60"/>
                      <a:gd name="T24" fmla="*/ 63 w 131"/>
                      <a:gd name="T25" fmla="*/ 60 h 60"/>
                      <a:gd name="T26" fmla="*/ 56 w 131"/>
                      <a:gd name="T27" fmla="*/ 59 h 60"/>
                      <a:gd name="T28" fmla="*/ 50 w 131"/>
                      <a:gd name="T29" fmla="*/ 59 h 60"/>
                      <a:gd name="T30" fmla="*/ 45 w 131"/>
                      <a:gd name="T31" fmla="*/ 59 h 60"/>
                      <a:gd name="T32" fmla="*/ 39 w 131"/>
                      <a:gd name="T33" fmla="*/ 59 h 60"/>
                      <a:gd name="T34" fmla="*/ 38 w 131"/>
                      <a:gd name="T35" fmla="*/ 59 h 60"/>
                      <a:gd name="T36" fmla="*/ 38 w 131"/>
                      <a:gd name="T37" fmla="*/ 59 h 60"/>
                      <a:gd name="T38" fmla="*/ 37 w 131"/>
                      <a:gd name="T39" fmla="*/ 57 h 60"/>
                      <a:gd name="T40" fmla="*/ 32 w 131"/>
                      <a:gd name="T41" fmla="*/ 53 h 60"/>
                      <a:gd name="T42" fmla="*/ 29 w 131"/>
                      <a:gd name="T43" fmla="*/ 52 h 60"/>
                      <a:gd name="T44" fmla="*/ 25 w 131"/>
                      <a:gd name="T45" fmla="*/ 49 h 60"/>
                      <a:gd name="T46" fmla="*/ 17 w 131"/>
                      <a:gd name="T47" fmla="*/ 47 h 60"/>
                      <a:gd name="T48" fmla="*/ 10 w 131"/>
                      <a:gd name="T49" fmla="*/ 43 h 60"/>
                      <a:gd name="T50" fmla="*/ 3 w 131"/>
                      <a:gd name="T51" fmla="*/ 40 h 60"/>
                      <a:gd name="T52" fmla="*/ 1 w 131"/>
                      <a:gd name="T53" fmla="*/ 39 h 60"/>
                      <a:gd name="T54" fmla="*/ 0 w 131"/>
                      <a:gd name="T55" fmla="*/ 39 h 60"/>
                      <a:gd name="T56" fmla="*/ 4 w 131"/>
                      <a:gd name="T57" fmla="*/ 32 h 60"/>
                      <a:gd name="T58" fmla="*/ 12 w 131"/>
                      <a:gd name="T59" fmla="*/ 26 h 60"/>
                      <a:gd name="T60" fmla="*/ 19 w 131"/>
                      <a:gd name="T61" fmla="*/ 21 h 60"/>
                      <a:gd name="T62" fmla="*/ 29 w 131"/>
                      <a:gd name="T63" fmla="*/ 17 h 60"/>
                      <a:gd name="T64" fmla="*/ 34 w 131"/>
                      <a:gd name="T65" fmla="*/ 12 h 60"/>
                      <a:gd name="T66" fmla="*/ 37 w 131"/>
                      <a:gd name="T67" fmla="*/ 9 h 60"/>
                      <a:gd name="T68" fmla="*/ 41 w 131"/>
                      <a:gd name="T69" fmla="*/ 6 h 60"/>
                      <a:gd name="T70" fmla="*/ 44 w 131"/>
                      <a:gd name="T71" fmla="*/ 6 h 60"/>
                      <a:gd name="T72" fmla="*/ 48 w 131"/>
                      <a:gd name="T73" fmla="*/ 5 h 60"/>
                      <a:gd name="T74" fmla="*/ 62 w 131"/>
                      <a:gd name="T75" fmla="*/ 4 h 60"/>
                      <a:gd name="T76" fmla="*/ 75 w 131"/>
                      <a:gd name="T77" fmla="*/ 2 h 60"/>
                      <a:gd name="T78" fmla="*/ 81 w 131"/>
                      <a:gd name="T79" fmla="*/ 1 h 60"/>
                      <a:gd name="T80" fmla="*/ 85 w 131"/>
                      <a:gd name="T81" fmla="*/ 1 h 60"/>
                      <a:gd name="T82" fmla="*/ 88 w 131"/>
                      <a:gd name="T83" fmla="*/ 0 h 60"/>
                      <a:gd name="T84" fmla="*/ 90 w 131"/>
                      <a:gd name="T85" fmla="*/ 0 h 60"/>
                      <a:gd name="T86" fmla="*/ 109 w 131"/>
                      <a:gd name="T87" fmla="*/ 1 h 60"/>
                      <a:gd name="T88" fmla="*/ 118 w 131"/>
                      <a:gd name="T89" fmla="*/ 1 h 60"/>
                      <a:gd name="T90" fmla="*/ 126 w 131"/>
                      <a:gd name="T91" fmla="*/ 2 h 60"/>
                      <a:gd name="T92" fmla="*/ 129 w 131"/>
                      <a:gd name="T93" fmla="*/ 4 h 60"/>
                      <a:gd name="T94" fmla="*/ 131 w 131"/>
                      <a:gd name="T95" fmla="*/ 8 h 60"/>
                      <a:gd name="T96" fmla="*/ 131 w 131"/>
                      <a:gd name="T97" fmla="*/ 14 h 60"/>
                      <a:gd name="T98" fmla="*/ 128 w 131"/>
                      <a:gd name="T99" fmla="*/ 22 h 60"/>
                      <a:gd name="T100" fmla="*/ 126 w 131"/>
                      <a:gd name="T101" fmla="*/ 24 h 60"/>
                      <a:gd name="T102" fmla="*/ 126 w 131"/>
                      <a:gd name="T103" fmla="*/ 25 h 60"/>
                      <a:gd name="T104" fmla="*/ 125 w 131"/>
                      <a:gd name="T105" fmla="*/ 25 h 60"/>
                      <a:gd name="T106" fmla="*/ 125 w 131"/>
                      <a:gd name="T107" fmla="*/ 22 h 60"/>
                      <a:gd name="T108" fmla="*/ 125 w 131"/>
                      <a:gd name="T109" fmla="*/ 20 h 60"/>
                      <a:gd name="T110" fmla="*/ 123 w 131"/>
                      <a:gd name="T111" fmla="*/ 17 h 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60"/>
                      <a:gd name="T170" fmla="*/ 131 w 131"/>
                      <a:gd name="T171" fmla="*/ 60 h 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60">
                        <a:moveTo>
                          <a:pt x="123" y="17"/>
                        </a:moveTo>
                        <a:lnTo>
                          <a:pt x="123" y="26"/>
                        </a:lnTo>
                        <a:lnTo>
                          <a:pt x="122" y="37"/>
                        </a:lnTo>
                        <a:lnTo>
                          <a:pt x="120" y="43"/>
                        </a:lnTo>
                        <a:lnTo>
                          <a:pt x="119" y="48"/>
                        </a:lnTo>
                        <a:lnTo>
                          <a:pt x="113" y="52"/>
                        </a:lnTo>
                        <a:lnTo>
                          <a:pt x="107" y="55"/>
                        </a:lnTo>
                        <a:lnTo>
                          <a:pt x="97" y="57"/>
                        </a:lnTo>
                        <a:lnTo>
                          <a:pt x="87" y="59"/>
                        </a:lnTo>
                        <a:lnTo>
                          <a:pt x="78" y="60"/>
                        </a:lnTo>
                        <a:lnTo>
                          <a:pt x="75" y="60"/>
                        </a:lnTo>
                        <a:lnTo>
                          <a:pt x="73" y="60"/>
                        </a:lnTo>
                        <a:lnTo>
                          <a:pt x="63" y="60"/>
                        </a:lnTo>
                        <a:lnTo>
                          <a:pt x="56" y="59"/>
                        </a:lnTo>
                        <a:lnTo>
                          <a:pt x="50" y="59"/>
                        </a:lnTo>
                        <a:lnTo>
                          <a:pt x="45" y="59"/>
                        </a:lnTo>
                        <a:lnTo>
                          <a:pt x="39" y="59"/>
                        </a:lnTo>
                        <a:lnTo>
                          <a:pt x="38" y="59"/>
                        </a:lnTo>
                        <a:lnTo>
                          <a:pt x="37" y="57"/>
                        </a:lnTo>
                        <a:lnTo>
                          <a:pt x="32" y="53"/>
                        </a:lnTo>
                        <a:lnTo>
                          <a:pt x="29" y="52"/>
                        </a:lnTo>
                        <a:lnTo>
                          <a:pt x="25" y="49"/>
                        </a:lnTo>
                        <a:lnTo>
                          <a:pt x="17" y="47"/>
                        </a:lnTo>
                        <a:lnTo>
                          <a:pt x="10" y="43"/>
                        </a:lnTo>
                        <a:lnTo>
                          <a:pt x="3" y="40"/>
                        </a:lnTo>
                        <a:lnTo>
                          <a:pt x="1" y="39"/>
                        </a:lnTo>
                        <a:lnTo>
                          <a:pt x="0" y="39"/>
                        </a:lnTo>
                        <a:lnTo>
                          <a:pt x="4" y="32"/>
                        </a:lnTo>
                        <a:lnTo>
                          <a:pt x="12" y="26"/>
                        </a:lnTo>
                        <a:lnTo>
                          <a:pt x="19" y="21"/>
                        </a:lnTo>
                        <a:lnTo>
                          <a:pt x="29" y="17"/>
                        </a:lnTo>
                        <a:lnTo>
                          <a:pt x="34" y="12"/>
                        </a:lnTo>
                        <a:lnTo>
                          <a:pt x="37" y="9"/>
                        </a:lnTo>
                        <a:lnTo>
                          <a:pt x="41" y="6"/>
                        </a:lnTo>
                        <a:lnTo>
                          <a:pt x="44" y="6"/>
                        </a:lnTo>
                        <a:lnTo>
                          <a:pt x="48" y="5"/>
                        </a:lnTo>
                        <a:lnTo>
                          <a:pt x="62" y="4"/>
                        </a:lnTo>
                        <a:lnTo>
                          <a:pt x="75" y="2"/>
                        </a:lnTo>
                        <a:lnTo>
                          <a:pt x="81" y="1"/>
                        </a:lnTo>
                        <a:lnTo>
                          <a:pt x="85" y="1"/>
                        </a:lnTo>
                        <a:lnTo>
                          <a:pt x="88" y="0"/>
                        </a:lnTo>
                        <a:lnTo>
                          <a:pt x="90" y="0"/>
                        </a:lnTo>
                        <a:lnTo>
                          <a:pt x="109" y="1"/>
                        </a:lnTo>
                        <a:lnTo>
                          <a:pt x="118" y="1"/>
                        </a:lnTo>
                        <a:lnTo>
                          <a:pt x="126" y="2"/>
                        </a:lnTo>
                        <a:lnTo>
                          <a:pt x="129" y="4"/>
                        </a:lnTo>
                        <a:lnTo>
                          <a:pt x="131" y="8"/>
                        </a:lnTo>
                        <a:lnTo>
                          <a:pt x="131" y="14"/>
                        </a:lnTo>
                        <a:lnTo>
                          <a:pt x="128" y="22"/>
                        </a:lnTo>
                        <a:lnTo>
                          <a:pt x="126" y="24"/>
                        </a:lnTo>
                        <a:lnTo>
                          <a:pt x="126" y="25"/>
                        </a:lnTo>
                        <a:lnTo>
                          <a:pt x="125" y="25"/>
                        </a:lnTo>
                        <a:lnTo>
                          <a:pt x="125" y="22"/>
                        </a:lnTo>
                        <a:lnTo>
                          <a:pt x="125" y="20"/>
                        </a:lnTo>
                        <a:lnTo>
                          <a:pt x="123" y="17"/>
                        </a:lnTo>
                        <a:close/>
                      </a:path>
                    </a:pathLst>
                  </a:custGeom>
                  <a:noFill/>
                  <a:ln w="0">
                    <a:solidFill>
                      <a:srgbClr val="FFFFFF"/>
                    </a:solidFill>
                    <a:prstDash val="solid"/>
                    <a:round/>
                    <a:headEnd/>
                    <a:tailEnd/>
                  </a:ln>
                </p:spPr>
                <p:txBody>
                  <a:bodyPr/>
                  <a:lstStyle/>
                  <a:p>
                    <a:endParaRPr lang="en-US" sz="1350" dirty="0"/>
                  </a:p>
                </p:txBody>
              </p:sp>
              <p:sp>
                <p:nvSpPr>
                  <p:cNvPr id="239" name="Freeform 319"/>
                  <p:cNvSpPr>
                    <a:spLocks/>
                  </p:cNvSpPr>
                  <p:nvPr/>
                </p:nvSpPr>
                <p:spPr bwMode="auto">
                  <a:xfrm>
                    <a:off x="1783" y="2992"/>
                    <a:ext cx="65" cy="30"/>
                  </a:xfrm>
                  <a:custGeom>
                    <a:avLst/>
                    <a:gdLst>
                      <a:gd name="T0" fmla="*/ 123 w 131"/>
                      <a:gd name="T1" fmla="*/ 17 h 60"/>
                      <a:gd name="T2" fmla="*/ 123 w 131"/>
                      <a:gd name="T3" fmla="*/ 26 h 60"/>
                      <a:gd name="T4" fmla="*/ 122 w 131"/>
                      <a:gd name="T5" fmla="*/ 37 h 60"/>
                      <a:gd name="T6" fmla="*/ 120 w 131"/>
                      <a:gd name="T7" fmla="*/ 43 h 60"/>
                      <a:gd name="T8" fmla="*/ 119 w 131"/>
                      <a:gd name="T9" fmla="*/ 48 h 60"/>
                      <a:gd name="T10" fmla="*/ 113 w 131"/>
                      <a:gd name="T11" fmla="*/ 52 h 60"/>
                      <a:gd name="T12" fmla="*/ 107 w 131"/>
                      <a:gd name="T13" fmla="*/ 55 h 60"/>
                      <a:gd name="T14" fmla="*/ 97 w 131"/>
                      <a:gd name="T15" fmla="*/ 57 h 60"/>
                      <a:gd name="T16" fmla="*/ 87 w 131"/>
                      <a:gd name="T17" fmla="*/ 59 h 60"/>
                      <a:gd name="T18" fmla="*/ 78 w 131"/>
                      <a:gd name="T19" fmla="*/ 60 h 60"/>
                      <a:gd name="T20" fmla="*/ 75 w 131"/>
                      <a:gd name="T21" fmla="*/ 60 h 60"/>
                      <a:gd name="T22" fmla="*/ 73 w 131"/>
                      <a:gd name="T23" fmla="*/ 60 h 60"/>
                      <a:gd name="T24" fmla="*/ 63 w 131"/>
                      <a:gd name="T25" fmla="*/ 60 h 60"/>
                      <a:gd name="T26" fmla="*/ 56 w 131"/>
                      <a:gd name="T27" fmla="*/ 59 h 60"/>
                      <a:gd name="T28" fmla="*/ 50 w 131"/>
                      <a:gd name="T29" fmla="*/ 59 h 60"/>
                      <a:gd name="T30" fmla="*/ 45 w 131"/>
                      <a:gd name="T31" fmla="*/ 59 h 60"/>
                      <a:gd name="T32" fmla="*/ 39 w 131"/>
                      <a:gd name="T33" fmla="*/ 59 h 60"/>
                      <a:gd name="T34" fmla="*/ 38 w 131"/>
                      <a:gd name="T35" fmla="*/ 59 h 60"/>
                      <a:gd name="T36" fmla="*/ 38 w 131"/>
                      <a:gd name="T37" fmla="*/ 59 h 60"/>
                      <a:gd name="T38" fmla="*/ 37 w 131"/>
                      <a:gd name="T39" fmla="*/ 57 h 60"/>
                      <a:gd name="T40" fmla="*/ 32 w 131"/>
                      <a:gd name="T41" fmla="*/ 53 h 60"/>
                      <a:gd name="T42" fmla="*/ 29 w 131"/>
                      <a:gd name="T43" fmla="*/ 52 h 60"/>
                      <a:gd name="T44" fmla="*/ 25 w 131"/>
                      <a:gd name="T45" fmla="*/ 49 h 60"/>
                      <a:gd name="T46" fmla="*/ 17 w 131"/>
                      <a:gd name="T47" fmla="*/ 47 h 60"/>
                      <a:gd name="T48" fmla="*/ 10 w 131"/>
                      <a:gd name="T49" fmla="*/ 43 h 60"/>
                      <a:gd name="T50" fmla="*/ 3 w 131"/>
                      <a:gd name="T51" fmla="*/ 40 h 60"/>
                      <a:gd name="T52" fmla="*/ 1 w 131"/>
                      <a:gd name="T53" fmla="*/ 39 h 60"/>
                      <a:gd name="T54" fmla="*/ 0 w 131"/>
                      <a:gd name="T55" fmla="*/ 39 h 60"/>
                      <a:gd name="T56" fmla="*/ 4 w 131"/>
                      <a:gd name="T57" fmla="*/ 32 h 60"/>
                      <a:gd name="T58" fmla="*/ 12 w 131"/>
                      <a:gd name="T59" fmla="*/ 26 h 60"/>
                      <a:gd name="T60" fmla="*/ 19 w 131"/>
                      <a:gd name="T61" fmla="*/ 21 h 60"/>
                      <a:gd name="T62" fmla="*/ 29 w 131"/>
                      <a:gd name="T63" fmla="*/ 17 h 60"/>
                      <a:gd name="T64" fmla="*/ 34 w 131"/>
                      <a:gd name="T65" fmla="*/ 12 h 60"/>
                      <a:gd name="T66" fmla="*/ 37 w 131"/>
                      <a:gd name="T67" fmla="*/ 9 h 60"/>
                      <a:gd name="T68" fmla="*/ 41 w 131"/>
                      <a:gd name="T69" fmla="*/ 6 h 60"/>
                      <a:gd name="T70" fmla="*/ 44 w 131"/>
                      <a:gd name="T71" fmla="*/ 6 h 60"/>
                      <a:gd name="T72" fmla="*/ 48 w 131"/>
                      <a:gd name="T73" fmla="*/ 5 h 60"/>
                      <a:gd name="T74" fmla="*/ 62 w 131"/>
                      <a:gd name="T75" fmla="*/ 4 h 60"/>
                      <a:gd name="T76" fmla="*/ 75 w 131"/>
                      <a:gd name="T77" fmla="*/ 2 h 60"/>
                      <a:gd name="T78" fmla="*/ 81 w 131"/>
                      <a:gd name="T79" fmla="*/ 1 h 60"/>
                      <a:gd name="T80" fmla="*/ 85 w 131"/>
                      <a:gd name="T81" fmla="*/ 1 h 60"/>
                      <a:gd name="T82" fmla="*/ 88 w 131"/>
                      <a:gd name="T83" fmla="*/ 0 h 60"/>
                      <a:gd name="T84" fmla="*/ 90 w 131"/>
                      <a:gd name="T85" fmla="*/ 0 h 60"/>
                      <a:gd name="T86" fmla="*/ 109 w 131"/>
                      <a:gd name="T87" fmla="*/ 1 h 60"/>
                      <a:gd name="T88" fmla="*/ 118 w 131"/>
                      <a:gd name="T89" fmla="*/ 1 h 60"/>
                      <a:gd name="T90" fmla="*/ 126 w 131"/>
                      <a:gd name="T91" fmla="*/ 2 h 60"/>
                      <a:gd name="T92" fmla="*/ 129 w 131"/>
                      <a:gd name="T93" fmla="*/ 4 h 60"/>
                      <a:gd name="T94" fmla="*/ 131 w 131"/>
                      <a:gd name="T95" fmla="*/ 8 h 60"/>
                      <a:gd name="T96" fmla="*/ 131 w 131"/>
                      <a:gd name="T97" fmla="*/ 14 h 60"/>
                      <a:gd name="T98" fmla="*/ 128 w 131"/>
                      <a:gd name="T99" fmla="*/ 22 h 60"/>
                      <a:gd name="T100" fmla="*/ 126 w 131"/>
                      <a:gd name="T101" fmla="*/ 24 h 60"/>
                      <a:gd name="T102" fmla="*/ 126 w 131"/>
                      <a:gd name="T103" fmla="*/ 25 h 60"/>
                      <a:gd name="T104" fmla="*/ 125 w 131"/>
                      <a:gd name="T105" fmla="*/ 25 h 60"/>
                      <a:gd name="T106" fmla="*/ 125 w 131"/>
                      <a:gd name="T107" fmla="*/ 22 h 60"/>
                      <a:gd name="T108" fmla="*/ 125 w 131"/>
                      <a:gd name="T109" fmla="*/ 20 h 60"/>
                      <a:gd name="T110" fmla="*/ 123 w 131"/>
                      <a:gd name="T111" fmla="*/ 17 h 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60"/>
                      <a:gd name="T170" fmla="*/ 131 w 131"/>
                      <a:gd name="T171" fmla="*/ 60 h 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60">
                        <a:moveTo>
                          <a:pt x="123" y="17"/>
                        </a:moveTo>
                        <a:lnTo>
                          <a:pt x="123" y="26"/>
                        </a:lnTo>
                        <a:lnTo>
                          <a:pt x="122" y="37"/>
                        </a:lnTo>
                        <a:lnTo>
                          <a:pt x="120" y="43"/>
                        </a:lnTo>
                        <a:lnTo>
                          <a:pt x="119" y="48"/>
                        </a:lnTo>
                        <a:lnTo>
                          <a:pt x="113" y="52"/>
                        </a:lnTo>
                        <a:lnTo>
                          <a:pt x="107" y="55"/>
                        </a:lnTo>
                        <a:lnTo>
                          <a:pt x="97" y="57"/>
                        </a:lnTo>
                        <a:lnTo>
                          <a:pt x="87" y="59"/>
                        </a:lnTo>
                        <a:lnTo>
                          <a:pt x="78" y="60"/>
                        </a:lnTo>
                        <a:lnTo>
                          <a:pt x="75" y="60"/>
                        </a:lnTo>
                        <a:lnTo>
                          <a:pt x="73" y="60"/>
                        </a:lnTo>
                        <a:lnTo>
                          <a:pt x="63" y="60"/>
                        </a:lnTo>
                        <a:lnTo>
                          <a:pt x="56" y="59"/>
                        </a:lnTo>
                        <a:lnTo>
                          <a:pt x="50" y="59"/>
                        </a:lnTo>
                        <a:lnTo>
                          <a:pt x="45" y="59"/>
                        </a:lnTo>
                        <a:lnTo>
                          <a:pt x="39" y="59"/>
                        </a:lnTo>
                        <a:lnTo>
                          <a:pt x="38" y="59"/>
                        </a:lnTo>
                        <a:lnTo>
                          <a:pt x="37" y="57"/>
                        </a:lnTo>
                        <a:lnTo>
                          <a:pt x="32" y="53"/>
                        </a:lnTo>
                        <a:lnTo>
                          <a:pt x="29" y="52"/>
                        </a:lnTo>
                        <a:lnTo>
                          <a:pt x="25" y="49"/>
                        </a:lnTo>
                        <a:lnTo>
                          <a:pt x="17" y="47"/>
                        </a:lnTo>
                        <a:lnTo>
                          <a:pt x="10" y="43"/>
                        </a:lnTo>
                        <a:lnTo>
                          <a:pt x="3" y="40"/>
                        </a:lnTo>
                        <a:lnTo>
                          <a:pt x="1" y="39"/>
                        </a:lnTo>
                        <a:lnTo>
                          <a:pt x="0" y="39"/>
                        </a:lnTo>
                        <a:lnTo>
                          <a:pt x="4" y="32"/>
                        </a:lnTo>
                        <a:lnTo>
                          <a:pt x="12" y="26"/>
                        </a:lnTo>
                        <a:lnTo>
                          <a:pt x="19" y="21"/>
                        </a:lnTo>
                        <a:lnTo>
                          <a:pt x="29" y="17"/>
                        </a:lnTo>
                        <a:lnTo>
                          <a:pt x="34" y="12"/>
                        </a:lnTo>
                        <a:lnTo>
                          <a:pt x="37" y="9"/>
                        </a:lnTo>
                        <a:lnTo>
                          <a:pt x="41" y="6"/>
                        </a:lnTo>
                        <a:lnTo>
                          <a:pt x="44" y="6"/>
                        </a:lnTo>
                        <a:lnTo>
                          <a:pt x="48" y="5"/>
                        </a:lnTo>
                        <a:lnTo>
                          <a:pt x="62" y="4"/>
                        </a:lnTo>
                        <a:lnTo>
                          <a:pt x="75" y="2"/>
                        </a:lnTo>
                        <a:lnTo>
                          <a:pt x="81" y="1"/>
                        </a:lnTo>
                        <a:lnTo>
                          <a:pt x="85" y="1"/>
                        </a:lnTo>
                        <a:lnTo>
                          <a:pt x="88" y="0"/>
                        </a:lnTo>
                        <a:lnTo>
                          <a:pt x="90" y="0"/>
                        </a:lnTo>
                        <a:lnTo>
                          <a:pt x="109" y="1"/>
                        </a:lnTo>
                        <a:lnTo>
                          <a:pt x="118" y="1"/>
                        </a:lnTo>
                        <a:lnTo>
                          <a:pt x="126" y="2"/>
                        </a:lnTo>
                        <a:lnTo>
                          <a:pt x="129" y="4"/>
                        </a:lnTo>
                        <a:lnTo>
                          <a:pt x="131" y="8"/>
                        </a:lnTo>
                        <a:lnTo>
                          <a:pt x="131" y="14"/>
                        </a:lnTo>
                        <a:lnTo>
                          <a:pt x="128" y="22"/>
                        </a:lnTo>
                        <a:lnTo>
                          <a:pt x="126" y="24"/>
                        </a:lnTo>
                        <a:lnTo>
                          <a:pt x="126" y="25"/>
                        </a:lnTo>
                        <a:lnTo>
                          <a:pt x="125" y="25"/>
                        </a:lnTo>
                        <a:lnTo>
                          <a:pt x="125" y="22"/>
                        </a:lnTo>
                        <a:lnTo>
                          <a:pt x="125" y="20"/>
                        </a:lnTo>
                        <a:lnTo>
                          <a:pt x="123" y="17"/>
                        </a:lnTo>
                        <a:close/>
                      </a:path>
                    </a:pathLst>
                  </a:custGeom>
                  <a:solidFill>
                    <a:srgbClr val="000000"/>
                  </a:solidFill>
                  <a:ln w="9525">
                    <a:noFill/>
                    <a:round/>
                    <a:headEnd/>
                    <a:tailEnd/>
                  </a:ln>
                </p:spPr>
                <p:txBody>
                  <a:bodyPr/>
                  <a:lstStyle/>
                  <a:p>
                    <a:endParaRPr lang="en-US" sz="1350" dirty="0"/>
                  </a:p>
                </p:txBody>
              </p:sp>
              <p:pic>
                <p:nvPicPr>
                  <p:cNvPr id="240" name="Picture 320"/>
                  <p:cNvPicPr>
                    <a:picLocks noChangeAspect="1" noChangeArrowheads="1"/>
                  </p:cNvPicPr>
                  <p:nvPr/>
                </p:nvPicPr>
                <p:blipFill>
                  <a:blip r:embed="rId14" cstate="screen"/>
                  <a:srcRect/>
                  <a:stretch>
                    <a:fillRect/>
                  </a:stretch>
                </p:blipFill>
                <p:spPr bwMode="auto">
                  <a:xfrm>
                    <a:off x="1783" y="2992"/>
                    <a:ext cx="66" cy="32"/>
                  </a:xfrm>
                  <a:prstGeom prst="rect">
                    <a:avLst/>
                  </a:prstGeom>
                  <a:noFill/>
                  <a:ln w="9525">
                    <a:noFill/>
                    <a:miter lim="800000"/>
                    <a:headEnd/>
                    <a:tailEnd/>
                  </a:ln>
                </p:spPr>
              </p:pic>
            </p:grpSp>
            <p:sp>
              <p:nvSpPr>
                <p:cNvPr id="236" name="Freeform 321"/>
                <p:cNvSpPr>
                  <a:spLocks/>
                </p:cNvSpPr>
                <p:nvPr/>
              </p:nvSpPr>
              <p:spPr bwMode="auto">
                <a:xfrm>
                  <a:off x="1783" y="2992"/>
                  <a:ext cx="65" cy="30"/>
                </a:xfrm>
                <a:custGeom>
                  <a:avLst/>
                  <a:gdLst>
                    <a:gd name="T0" fmla="*/ 123 w 131"/>
                    <a:gd name="T1" fmla="*/ 17 h 60"/>
                    <a:gd name="T2" fmla="*/ 123 w 131"/>
                    <a:gd name="T3" fmla="*/ 26 h 60"/>
                    <a:gd name="T4" fmla="*/ 122 w 131"/>
                    <a:gd name="T5" fmla="*/ 37 h 60"/>
                    <a:gd name="T6" fmla="*/ 120 w 131"/>
                    <a:gd name="T7" fmla="*/ 43 h 60"/>
                    <a:gd name="T8" fmla="*/ 119 w 131"/>
                    <a:gd name="T9" fmla="*/ 48 h 60"/>
                    <a:gd name="T10" fmla="*/ 113 w 131"/>
                    <a:gd name="T11" fmla="*/ 52 h 60"/>
                    <a:gd name="T12" fmla="*/ 107 w 131"/>
                    <a:gd name="T13" fmla="*/ 55 h 60"/>
                    <a:gd name="T14" fmla="*/ 97 w 131"/>
                    <a:gd name="T15" fmla="*/ 57 h 60"/>
                    <a:gd name="T16" fmla="*/ 87 w 131"/>
                    <a:gd name="T17" fmla="*/ 59 h 60"/>
                    <a:gd name="T18" fmla="*/ 78 w 131"/>
                    <a:gd name="T19" fmla="*/ 60 h 60"/>
                    <a:gd name="T20" fmla="*/ 75 w 131"/>
                    <a:gd name="T21" fmla="*/ 60 h 60"/>
                    <a:gd name="T22" fmla="*/ 73 w 131"/>
                    <a:gd name="T23" fmla="*/ 60 h 60"/>
                    <a:gd name="T24" fmla="*/ 63 w 131"/>
                    <a:gd name="T25" fmla="*/ 60 h 60"/>
                    <a:gd name="T26" fmla="*/ 56 w 131"/>
                    <a:gd name="T27" fmla="*/ 59 h 60"/>
                    <a:gd name="T28" fmla="*/ 50 w 131"/>
                    <a:gd name="T29" fmla="*/ 59 h 60"/>
                    <a:gd name="T30" fmla="*/ 45 w 131"/>
                    <a:gd name="T31" fmla="*/ 59 h 60"/>
                    <a:gd name="T32" fmla="*/ 39 w 131"/>
                    <a:gd name="T33" fmla="*/ 59 h 60"/>
                    <a:gd name="T34" fmla="*/ 38 w 131"/>
                    <a:gd name="T35" fmla="*/ 59 h 60"/>
                    <a:gd name="T36" fmla="*/ 38 w 131"/>
                    <a:gd name="T37" fmla="*/ 59 h 60"/>
                    <a:gd name="T38" fmla="*/ 37 w 131"/>
                    <a:gd name="T39" fmla="*/ 57 h 60"/>
                    <a:gd name="T40" fmla="*/ 32 w 131"/>
                    <a:gd name="T41" fmla="*/ 53 h 60"/>
                    <a:gd name="T42" fmla="*/ 29 w 131"/>
                    <a:gd name="T43" fmla="*/ 52 h 60"/>
                    <a:gd name="T44" fmla="*/ 25 w 131"/>
                    <a:gd name="T45" fmla="*/ 49 h 60"/>
                    <a:gd name="T46" fmla="*/ 17 w 131"/>
                    <a:gd name="T47" fmla="*/ 47 h 60"/>
                    <a:gd name="T48" fmla="*/ 10 w 131"/>
                    <a:gd name="T49" fmla="*/ 43 h 60"/>
                    <a:gd name="T50" fmla="*/ 3 w 131"/>
                    <a:gd name="T51" fmla="*/ 40 h 60"/>
                    <a:gd name="T52" fmla="*/ 1 w 131"/>
                    <a:gd name="T53" fmla="*/ 39 h 60"/>
                    <a:gd name="T54" fmla="*/ 0 w 131"/>
                    <a:gd name="T55" fmla="*/ 39 h 60"/>
                    <a:gd name="T56" fmla="*/ 4 w 131"/>
                    <a:gd name="T57" fmla="*/ 32 h 60"/>
                    <a:gd name="T58" fmla="*/ 12 w 131"/>
                    <a:gd name="T59" fmla="*/ 26 h 60"/>
                    <a:gd name="T60" fmla="*/ 19 w 131"/>
                    <a:gd name="T61" fmla="*/ 21 h 60"/>
                    <a:gd name="T62" fmla="*/ 29 w 131"/>
                    <a:gd name="T63" fmla="*/ 17 h 60"/>
                    <a:gd name="T64" fmla="*/ 34 w 131"/>
                    <a:gd name="T65" fmla="*/ 12 h 60"/>
                    <a:gd name="T66" fmla="*/ 37 w 131"/>
                    <a:gd name="T67" fmla="*/ 9 h 60"/>
                    <a:gd name="T68" fmla="*/ 41 w 131"/>
                    <a:gd name="T69" fmla="*/ 6 h 60"/>
                    <a:gd name="T70" fmla="*/ 44 w 131"/>
                    <a:gd name="T71" fmla="*/ 6 h 60"/>
                    <a:gd name="T72" fmla="*/ 48 w 131"/>
                    <a:gd name="T73" fmla="*/ 5 h 60"/>
                    <a:gd name="T74" fmla="*/ 62 w 131"/>
                    <a:gd name="T75" fmla="*/ 4 h 60"/>
                    <a:gd name="T76" fmla="*/ 75 w 131"/>
                    <a:gd name="T77" fmla="*/ 2 h 60"/>
                    <a:gd name="T78" fmla="*/ 81 w 131"/>
                    <a:gd name="T79" fmla="*/ 1 h 60"/>
                    <a:gd name="T80" fmla="*/ 85 w 131"/>
                    <a:gd name="T81" fmla="*/ 1 h 60"/>
                    <a:gd name="T82" fmla="*/ 88 w 131"/>
                    <a:gd name="T83" fmla="*/ 0 h 60"/>
                    <a:gd name="T84" fmla="*/ 90 w 131"/>
                    <a:gd name="T85" fmla="*/ 0 h 60"/>
                    <a:gd name="T86" fmla="*/ 109 w 131"/>
                    <a:gd name="T87" fmla="*/ 1 h 60"/>
                    <a:gd name="T88" fmla="*/ 118 w 131"/>
                    <a:gd name="T89" fmla="*/ 1 h 60"/>
                    <a:gd name="T90" fmla="*/ 126 w 131"/>
                    <a:gd name="T91" fmla="*/ 2 h 60"/>
                    <a:gd name="T92" fmla="*/ 129 w 131"/>
                    <a:gd name="T93" fmla="*/ 4 h 60"/>
                    <a:gd name="T94" fmla="*/ 131 w 131"/>
                    <a:gd name="T95" fmla="*/ 8 h 60"/>
                    <a:gd name="T96" fmla="*/ 131 w 131"/>
                    <a:gd name="T97" fmla="*/ 14 h 60"/>
                    <a:gd name="T98" fmla="*/ 128 w 131"/>
                    <a:gd name="T99" fmla="*/ 22 h 60"/>
                    <a:gd name="T100" fmla="*/ 126 w 131"/>
                    <a:gd name="T101" fmla="*/ 24 h 60"/>
                    <a:gd name="T102" fmla="*/ 126 w 131"/>
                    <a:gd name="T103" fmla="*/ 25 h 60"/>
                    <a:gd name="T104" fmla="*/ 125 w 131"/>
                    <a:gd name="T105" fmla="*/ 25 h 60"/>
                    <a:gd name="T106" fmla="*/ 125 w 131"/>
                    <a:gd name="T107" fmla="*/ 22 h 60"/>
                    <a:gd name="T108" fmla="*/ 125 w 131"/>
                    <a:gd name="T109" fmla="*/ 20 h 60"/>
                    <a:gd name="T110" fmla="*/ 123 w 131"/>
                    <a:gd name="T111" fmla="*/ 17 h 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1"/>
                    <a:gd name="T169" fmla="*/ 0 h 60"/>
                    <a:gd name="T170" fmla="*/ 131 w 131"/>
                    <a:gd name="T171" fmla="*/ 60 h 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1" h="60">
                      <a:moveTo>
                        <a:pt x="123" y="17"/>
                      </a:moveTo>
                      <a:lnTo>
                        <a:pt x="123" y="26"/>
                      </a:lnTo>
                      <a:lnTo>
                        <a:pt x="122" y="37"/>
                      </a:lnTo>
                      <a:lnTo>
                        <a:pt x="120" y="43"/>
                      </a:lnTo>
                      <a:lnTo>
                        <a:pt x="119" y="48"/>
                      </a:lnTo>
                      <a:lnTo>
                        <a:pt x="113" y="52"/>
                      </a:lnTo>
                      <a:lnTo>
                        <a:pt x="107" y="55"/>
                      </a:lnTo>
                      <a:lnTo>
                        <a:pt x="97" y="57"/>
                      </a:lnTo>
                      <a:lnTo>
                        <a:pt x="87" y="59"/>
                      </a:lnTo>
                      <a:lnTo>
                        <a:pt x="78" y="60"/>
                      </a:lnTo>
                      <a:lnTo>
                        <a:pt x="75" y="60"/>
                      </a:lnTo>
                      <a:lnTo>
                        <a:pt x="73" y="60"/>
                      </a:lnTo>
                      <a:lnTo>
                        <a:pt x="63" y="60"/>
                      </a:lnTo>
                      <a:lnTo>
                        <a:pt x="56" y="59"/>
                      </a:lnTo>
                      <a:lnTo>
                        <a:pt x="50" y="59"/>
                      </a:lnTo>
                      <a:lnTo>
                        <a:pt x="45" y="59"/>
                      </a:lnTo>
                      <a:lnTo>
                        <a:pt x="39" y="59"/>
                      </a:lnTo>
                      <a:lnTo>
                        <a:pt x="38" y="59"/>
                      </a:lnTo>
                      <a:lnTo>
                        <a:pt x="37" y="57"/>
                      </a:lnTo>
                      <a:lnTo>
                        <a:pt x="32" y="53"/>
                      </a:lnTo>
                      <a:lnTo>
                        <a:pt x="29" y="52"/>
                      </a:lnTo>
                      <a:lnTo>
                        <a:pt x="25" y="49"/>
                      </a:lnTo>
                      <a:lnTo>
                        <a:pt x="17" y="47"/>
                      </a:lnTo>
                      <a:lnTo>
                        <a:pt x="10" y="43"/>
                      </a:lnTo>
                      <a:lnTo>
                        <a:pt x="3" y="40"/>
                      </a:lnTo>
                      <a:lnTo>
                        <a:pt x="1" y="39"/>
                      </a:lnTo>
                      <a:lnTo>
                        <a:pt x="0" y="39"/>
                      </a:lnTo>
                      <a:lnTo>
                        <a:pt x="4" y="32"/>
                      </a:lnTo>
                      <a:lnTo>
                        <a:pt x="12" y="26"/>
                      </a:lnTo>
                      <a:lnTo>
                        <a:pt x="19" y="21"/>
                      </a:lnTo>
                      <a:lnTo>
                        <a:pt x="29" y="17"/>
                      </a:lnTo>
                      <a:lnTo>
                        <a:pt x="34" y="12"/>
                      </a:lnTo>
                      <a:lnTo>
                        <a:pt x="37" y="9"/>
                      </a:lnTo>
                      <a:lnTo>
                        <a:pt x="41" y="6"/>
                      </a:lnTo>
                      <a:lnTo>
                        <a:pt x="44" y="6"/>
                      </a:lnTo>
                      <a:lnTo>
                        <a:pt x="48" y="5"/>
                      </a:lnTo>
                      <a:lnTo>
                        <a:pt x="62" y="4"/>
                      </a:lnTo>
                      <a:lnTo>
                        <a:pt x="75" y="2"/>
                      </a:lnTo>
                      <a:lnTo>
                        <a:pt x="81" y="1"/>
                      </a:lnTo>
                      <a:lnTo>
                        <a:pt x="85" y="1"/>
                      </a:lnTo>
                      <a:lnTo>
                        <a:pt x="88" y="0"/>
                      </a:lnTo>
                      <a:lnTo>
                        <a:pt x="90" y="0"/>
                      </a:lnTo>
                      <a:lnTo>
                        <a:pt x="109" y="1"/>
                      </a:lnTo>
                      <a:lnTo>
                        <a:pt x="118" y="1"/>
                      </a:lnTo>
                      <a:lnTo>
                        <a:pt x="126" y="2"/>
                      </a:lnTo>
                      <a:lnTo>
                        <a:pt x="129" y="4"/>
                      </a:lnTo>
                      <a:lnTo>
                        <a:pt x="131" y="8"/>
                      </a:lnTo>
                      <a:lnTo>
                        <a:pt x="131" y="14"/>
                      </a:lnTo>
                      <a:lnTo>
                        <a:pt x="128" y="22"/>
                      </a:lnTo>
                      <a:lnTo>
                        <a:pt x="126" y="24"/>
                      </a:lnTo>
                      <a:lnTo>
                        <a:pt x="126" y="25"/>
                      </a:lnTo>
                      <a:lnTo>
                        <a:pt x="125" y="25"/>
                      </a:lnTo>
                      <a:lnTo>
                        <a:pt x="125" y="22"/>
                      </a:lnTo>
                      <a:lnTo>
                        <a:pt x="125" y="20"/>
                      </a:lnTo>
                      <a:lnTo>
                        <a:pt x="123" y="17"/>
                      </a:lnTo>
                      <a:close/>
                    </a:path>
                  </a:pathLst>
                </a:custGeom>
                <a:noFill/>
                <a:ln w="6350">
                  <a:solidFill>
                    <a:srgbClr val="000000"/>
                  </a:solidFill>
                  <a:prstDash val="solid"/>
                  <a:round/>
                  <a:headEnd/>
                  <a:tailEnd/>
                </a:ln>
              </p:spPr>
              <p:txBody>
                <a:bodyPr/>
                <a:lstStyle/>
                <a:p>
                  <a:endParaRPr lang="en-US" sz="1350" dirty="0"/>
                </a:p>
              </p:txBody>
            </p:sp>
          </p:grpSp>
          <p:grpSp>
            <p:nvGrpSpPr>
              <p:cNvPr id="80" name="Group 322"/>
              <p:cNvGrpSpPr>
                <a:grpSpLocks/>
              </p:cNvGrpSpPr>
              <p:nvPr/>
            </p:nvGrpSpPr>
            <p:grpSpPr bwMode="auto">
              <a:xfrm>
                <a:off x="3473" y="2775"/>
                <a:ext cx="37" cy="57"/>
                <a:chOff x="3473" y="2775"/>
                <a:chExt cx="37" cy="57"/>
              </a:xfrm>
            </p:grpSpPr>
            <p:grpSp>
              <p:nvGrpSpPr>
                <p:cNvPr id="229" name="Group 323"/>
                <p:cNvGrpSpPr>
                  <a:grpSpLocks/>
                </p:cNvGrpSpPr>
                <p:nvPr/>
              </p:nvGrpSpPr>
              <p:grpSpPr bwMode="auto">
                <a:xfrm>
                  <a:off x="3473" y="2775"/>
                  <a:ext cx="37" cy="57"/>
                  <a:chOff x="3473" y="2775"/>
                  <a:chExt cx="37" cy="57"/>
                </a:xfrm>
              </p:grpSpPr>
              <p:pic>
                <p:nvPicPr>
                  <p:cNvPr id="231" name="Picture 324"/>
                  <p:cNvPicPr>
                    <a:picLocks noChangeAspect="1" noChangeArrowheads="1"/>
                  </p:cNvPicPr>
                  <p:nvPr/>
                </p:nvPicPr>
                <p:blipFill>
                  <a:blip r:embed="rId5" cstate="screen"/>
                  <a:srcRect/>
                  <a:stretch>
                    <a:fillRect/>
                  </a:stretch>
                </p:blipFill>
                <p:spPr bwMode="auto">
                  <a:xfrm>
                    <a:off x="3473" y="2775"/>
                    <a:ext cx="37" cy="57"/>
                  </a:xfrm>
                  <a:prstGeom prst="rect">
                    <a:avLst/>
                  </a:prstGeom>
                  <a:noFill/>
                  <a:ln w="9525">
                    <a:noFill/>
                    <a:miter lim="800000"/>
                    <a:headEnd/>
                    <a:tailEnd/>
                  </a:ln>
                </p:spPr>
              </p:pic>
              <p:sp>
                <p:nvSpPr>
                  <p:cNvPr id="232" name="Freeform 325"/>
                  <p:cNvSpPr>
                    <a:spLocks/>
                  </p:cNvSpPr>
                  <p:nvPr/>
                </p:nvSpPr>
                <p:spPr bwMode="auto">
                  <a:xfrm>
                    <a:off x="3474" y="2776"/>
                    <a:ext cx="34" cy="54"/>
                  </a:xfrm>
                  <a:custGeom>
                    <a:avLst/>
                    <a:gdLst>
                      <a:gd name="T0" fmla="*/ 0 w 68"/>
                      <a:gd name="T1" fmla="*/ 20 h 109"/>
                      <a:gd name="T2" fmla="*/ 2 w 68"/>
                      <a:gd name="T3" fmla="*/ 27 h 109"/>
                      <a:gd name="T4" fmla="*/ 3 w 68"/>
                      <a:gd name="T5" fmla="*/ 38 h 109"/>
                      <a:gd name="T6" fmla="*/ 5 w 68"/>
                      <a:gd name="T7" fmla="*/ 50 h 109"/>
                      <a:gd name="T8" fmla="*/ 6 w 68"/>
                      <a:gd name="T9" fmla="*/ 63 h 109"/>
                      <a:gd name="T10" fmla="*/ 9 w 68"/>
                      <a:gd name="T11" fmla="*/ 77 h 109"/>
                      <a:gd name="T12" fmla="*/ 11 w 68"/>
                      <a:gd name="T13" fmla="*/ 89 h 109"/>
                      <a:gd name="T14" fmla="*/ 14 w 68"/>
                      <a:gd name="T15" fmla="*/ 98 h 109"/>
                      <a:gd name="T16" fmla="*/ 14 w 68"/>
                      <a:gd name="T17" fmla="*/ 101 h 109"/>
                      <a:gd name="T18" fmla="*/ 15 w 68"/>
                      <a:gd name="T19" fmla="*/ 102 h 109"/>
                      <a:gd name="T20" fmla="*/ 18 w 68"/>
                      <a:gd name="T21" fmla="*/ 106 h 109"/>
                      <a:gd name="T22" fmla="*/ 23 w 68"/>
                      <a:gd name="T23" fmla="*/ 107 h 109"/>
                      <a:gd name="T24" fmla="*/ 27 w 68"/>
                      <a:gd name="T25" fmla="*/ 107 h 109"/>
                      <a:gd name="T26" fmla="*/ 30 w 68"/>
                      <a:gd name="T27" fmla="*/ 109 h 109"/>
                      <a:gd name="T28" fmla="*/ 37 w 68"/>
                      <a:gd name="T29" fmla="*/ 107 h 109"/>
                      <a:gd name="T30" fmla="*/ 46 w 68"/>
                      <a:gd name="T31" fmla="*/ 107 h 109"/>
                      <a:gd name="T32" fmla="*/ 53 w 68"/>
                      <a:gd name="T33" fmla="*/ 106 h 109"/>
                      <a:gd name="T34" fmla="*/ 58 w 68"/>
                      <a:gd name="T35" fmla="*/ 105 h 109"/>
                      <a:gd name="T36" fmla="*/ 61 w 68"/>
                      <a:gd name="T37" fmla="*/ 102 h 109"/>
                      <a:gd name="T38" fmla="*/ 62 w 68"/>
                      <a:gd name="T39" fmla="*/ 98 h 109"/>
                      <a:gd name="T40" fmla="*/ 65 w 68"/>
                      <a:gd name="T41" fmla="*/ 94 h 109"/>
                      <a:gd name="T42" fmla="*/ 67 w 68"/>
                      <a:gd name="T43" fmla="*/ 82 h 109"/>
                      <a:gd name="T44" fmla="*/ 68 w 68"/>
                      <a:gd name="T45" fmla="*/ 77 h 109"/>
                      <a:gd name="T46" fmla="*/ 68 w 68"/>
                      <a:gd name="T47" fmla="*/ 71 h 109"/>
                      <a:gd name="T48" fmla="*/ 68 w 68"/>
                      <a:gd name="T49" fmla="*/ 69 h 109"/>
                      <a:gd name="T50" fmla="*/ 68 w 68"/>
                      <a:gd name="T51" fmla="*/ 67 h 109"/>
                      <a:gd name="T52" fmla="*/ 67 w 68"/>
                      <a:gd name="T53" fmla="*/ 52 h 109"/>
                      <a:gd name="T54" fmla="*/ 64 w 68"/>
                      <a:gd name="T55" fmla="*/ 38 h 109"/>
                      <a:gd name="T56" fmla="*/ 61 w 68"/>
                      <a:gd name="T57" fmla="*/ 27 h 109"/>
                      <a:gd name="T58" fmla="*/ 55 w 68"/>
                      <a:gd name="T59" fmla="*/ 16 h 109"/>
                      <a:gd name="T60" fmla="*/ 53 w 68"/>
                      <a:gd name="T61" fmla="*/ 11 h 109"/>
                      <a:gd name="T62" fmla="*/ 51 w 68"/>
                      <a:gd name="T63" fmla="*/ 7 h 109"/>
                      <a:gd name="T64" fmla="*/ 49 w 68"/>
                      <a:gd name="T65" fmla="*/ 4 h 109"/>
                      <a:gd name="T66" fmla="*/ 49 w 68"/>
                      <a:gd name="T67" fmla="*/ 3 h 109"/>
                      <a:gd name="T68" fmla="*/ 33 w 68"/>
                      <a:gd name="T69" fmla="*/ 4 h 109"/>
                      <a:gd name="T70" fmla="*/ 20 w 68"/>
                      <a:gd name="T71" fmla="*/ 3 h 109"/>
                      <a:gd name="T72" fmla="*/ 11 w 68"/>
                      <a:gd name="T73" fmla="*/ 2 h 109"/>
                      <a:gd name="T74" fmla="*/ 5 w 68"/>
                      <a:gd name="T75" fmla="*/ 0 h 109"/>
                      <a:gd name="T76" fmla="*/ 2 w 68"/>
                      <a:gd name="T77" fmla="*/ 0 h 109"/>
                      <a:gd name="T78" fmla="*/ 0 w 68"/>
                      <a:gd name="T79" fmla="*/ 3 h 109"/>
                      <a:gd name="T80" fmla="*/ 0 w 68"/>
                      <a:gd name="T81" fmla="*/ 10 h 109"/>
                      <a:gd name="T82" fmla="*/ 0 w 68"/>
                      <a:gd name="T83" fmla="*/ 14 h 109"/>
                      <a:gd name="T84" fmla="*/ 0 w 68"/>
                      <a:gd name="T85" fmla="*/ 20 h 1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9"/>
                      <a:gd name="T131" fmla="*/ 68 w 68"/>
                      <a:gd name="T132" fmla="*/ 109 h 1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9">
                        <a:moveTo>
                          <a:pt x="0" y="20"/>
                        </a:moveTo>
                        <a:lnTo>
                          <a:pt x="2" y="27"/>
                        </a:lnTo>
                        <a:lnTo>
                          <a:pt x="3" y="38"/>
                        </a:lnTo>
                        <a:lnTo>
                          <a:pt x="5" y="50"/>
                        </a:lnTo>
                        <a:lnTo>
                          <a:pt x="6" y="63"/>
                        </a:lnTo>
                        <a:lnTo>
                          <a:pt x="9" y="77"/>
                        </a:lnTo>
                        <a:lnTo>
                          <a:pt x="11" y="89"/>
                        </a:lnTo>
                        <a:lnTo>
                          <a:pt x="14" y="98"/>
                        </a:lnTo>
                        <a:lnTo>
                          <a:pt x="14" y="101"/>
                        </a:lnTo>
                        <a:lnTo>
                          <a:pt x="15" y="102"/>
                        </a:lnTo>
                        <a:lnTo>
                          <a:pt x="18" y="106"/>
                        </a:lnTo>
                        <a:lnTo>
                          <a:pt x="23" y="107"/>
                        </a:lnTo>
                        <a:lnTo>
                          <a:pt x="27" y="107"/>
                        </a:lnTo>
                        <a:lnTo>
                          <a:pt x="30" y="109"/>
                        </a:lnTo>
                        <a:lnTo>
                          <a:pt x="37" y="107"/>
                        </a:lnTo>
                        <a:lnTo>
                          <a:pt x="46" y="107"/>
                        </a:lnTo>
                        <a:lnTo>
                          <a:pt x="53" y="106"/>
                        </a:lnTo>
                        <a:lnTo>
                          <a:pt x="58" y="105"/>
                        </a:lnTo>
                        <a:lnTo>
                          <a:pt x="61" y="102"/>
                        </a:lnTo>
                        <a:lnTo>
                          <a:pt x="62" y="98"/>
                        </a:lnTo>
                        <a:lnTo>
                          <a:pt x="65" y="94"/>
                        </a:lnTo>
                        <a:lnTo>
                          <a:pt x="67" y="82"/>
                        </a:lnTo>
                        <a:lnTo>
                          <a:pt x="68" y="77"/>
                        </a:lnTo>
                        <a:lnTo>
                          <a:pt x="68" y="71"/>
                        </a:lnTo>
                        <a:lnTo>
                          <a:pt x="68" y="69"/>
                        </a:lnTo>
                        <a:lnTo>
                          <a:pt x="68" y="67"/>
                        </a:lnTo>
                        <a:lnTo>
                          <a:pt x="67" y="52"/>
                        </a:lnTo>
                        <a:lnTo>
                          <a:pt x="64" y="38"/>
                        </a:lnTo>
                        <a:lnTo>
                          <a:pt x="61" y="27"/>
                        </a:lnTo>
                        <a:lnTo>
                          <a:pt x="55" y="16"/>
                        </a:lnTo>
                        <a:lnTo>
                          <a:pt x="53" y="11"/>
                        </a:lnTo>
                        <a:lnTo>
                          <a:pt x="51" y="7"/>
                        </a:lnTo>
                        <a:lnTo>
                          <a:pt x="49" y="4"/>
                        </a:lnTo>
                        <a:lnTo>
                          <a:pt x="49" y="3"/>
                        </a:lnTo>
                        <a:lnTo>
                          <a:pt x="33" y="4"/>
                        </a:lnTo>
                        <a:lnTo>
                          <a:pt x="20" y="3"/>
                        </a:lnTo>
                        <a:lnTo>
                          <a:pt x="11" y="2"/>
                        </a:lnTo>
                        <a:lnTo>
                          <a:pt x="5" y="0"/>
                        </a:lnTo>
                        <a:lnTo>
                          <a:pt x="2" y="0"/>
                        </a:lnTo>
                        <a:lnTo>
                          <a:pt x="0" y="3"/>
                        </a:lnTo>
                        <a:lnTo>
                          <a:pt x="0" y="10"/>
                        </a:lnTo>
                        <a:lnTo>
                          <a:pt x="0" y="14"/>
                        </a:lnTo>
                        <a:lnTo>
                          <a:pt x="0" y="20"/>
                        </a:lnTo>
                        <a:close/>
                      </a:path>
                    </a:pathLst>
                  </a:custGeom>
                  <a:noFill/>
                  <a:ln w="0">
                    <a:solidFill>
                      <a:srgbClr val="FFFFFF"/>
                    </a:solidFill>
                    <a:prstDash val="solid"/>
                    <a:round/>
                    <a:headEnd/>
                    <a:tailEnd/>
                  </a:ln>
                </p:spPr>
                <p:txBody>
                  <a:bodyPr/>
                  <a:lstStyle/>
                  <a:p>
                    <a:endParaRPr lang="en-US" sz="1350" dirty="0"/>
                  </a:p>
                </p:txBody>
              </p:sp>
              <p:sp>
                <p:nvSpPr>
                  <p:cNvPr id="233" name="Freeform 326"/>
                  <p:cNvSpPr>
                    <a:spLocks/>
                  </p:cNvSpPr>
                  <p:nvPr/>
                </p:nvSpPr>
                <p:spPr bwMode="auto">
                  <a:xfrm>
                    <a:off x="3474" y="2776"/>
                    <a:ext cx="34" cy="54"/>
                  </a:xfrm>
                  <a:custGeom>
                    <a:avLst/>
                    <a:gdLst>
                      <a:gd name="T0" fmla="*/ 0 w 68"/>
                      <a:gd name="T1" fmla="*/ 20 h 109"/>
                      <a:gd name="T2" fmla="*/ 2 w 68"/>
                      <a:gd name="T3" fmla="*/ 27 h 109"/>
                      <a:gd name="T4" fmla="*/ 3 w 68"/>
                      <a:gd name="T5" fmla="*/ 38 h 109"/>
                      <a:gd name="T6" fmla="*/ 5 w 68"/>
                      <a:gd name="T7" fmla="*/ 50 h 109"/>
                      <a:gd name="T8" fmla="*/ 6 w 68"/>
                      <a:gd name="T9" fmla="*/ 63 h 109"/>
                      <a:gd name="T10" fmla="*/ 9 w 68"/>
                      <a:gd name="T11" fmla="*/ 77 h 109"/>
                      <a:gd name="T12" fmla="*/ 11 w 68"/>
                      <a:gd name="T13" fmla="*/ 89 h 109"/>
                      <a:gd name="T14" fmla="*/ 14 w 68"/>
                      <a:gd name="T15" fmla="*/ 98 h 109"/>
                      <a:gd name="T16" fmla="*/ 14 w 68"/>
                      <a:gd name="T17" fmla="*/ 101 h 109"/>
                      <a:gd name="T18" fmla="*/ 15 w 68"/>
                      <a:gd name="T19" fmla="*/ 102 h 109"/>
                      <a:gd name="T20" fmla="*/ 18 w 68"/>
                      <a:gd name="T21" fmla="*/ 106 h 109"/>
                      <a:gd name="T22" fmla="*/ 23 w 68"/>
                      <a:gd name="T23" fmla="*/ 107 h 109"/>
                      <a:gd name="T24" fmla="*/ 27 w 68"/>
                      <a:gd name="T25" fmla="*/ 107 h 109"/>
                      <a:gd name="T26" fmla="*/ 30 w 68"/>
                      <a:gd name="T27" fmla="*/ 109 h 109"/>
                      <a:gd name="T28" fmla="*/ 37 w 68"/>
                      <a:gd name="T29" fmla="*/ 107 h 109"/>
                      <a:gd name="T30" fmla="*/ 46 w 68"/>
                      <a:gd name="T31" fmla="*/ 107 h 109"/>
                      <a:gd name="T32" fmla="*/ 53 w 68"/>
                      <a:gd name="T33" fmla="*/ 106 h 109"/>
                      <a:gd name="T34" fmla="*/ 58 w 68"/>
                      <a:gd name="T35" fmla="*/ 105 h 109"/>
                      <a:gd name="T36" fmla="*/ 61 w 68"/>
                      <a:gd name="T37" fmla="*/ 102 h 109"/>
                      <a:gd name="T38" fmla="*/ 62 w 68"/>
                      <a:gd name="T39" fmla="*/ 98 h 109"/>
                      <a:gd name="T40" fmla="*/ 65 w 68"/>
                      <a:gd name="T41" fmla="*/ 94 h 109"/>
                      <a:gd name="T42" fmla="*/ 67 w 68"/>
                      <a:gd name="T43" fmla="*/ 82 h 109"/>
                      <a:gd name="T44" fmla="*/ 68 w 68"/>
                      <a:gd name="T45" fmla="*/ 77 h 109"/>
                      <a:gd name="T46" fmla="*/ 68 w 68"/>
                      <a:gd name="T47" fmla="*/ 71 h 109"/>
                      <a:gd name="T48" fmla="*/ 68 w 68"/>
                      <a:gd name="T49" fmla="*/ 69 h 109"/>
                      <a:gd name="T50" fmla="*/ 68 w 68"/>
                      <a:gd name="T51" fmla="*/ 67 h 109"/>
                      <a:gd name="T52" fmla="*/ 67 w 68"/>
                      <a:gd name="T53" fmla="*/ 52 h 109"/>
                      <a:gd name="T54" fmla="*/ 64 w 68"/>
                      <a:gd name="T55" fmla="*/ 38 h 109"/>
                      <a:gd name="T56" fmla="*/ 61 w 68"/>
                      <a:gd name="T57" fmla="*/ 27 h 109"/>
                      <a:gd name="T58" fmla="*/ 55 w 68"/>
                      <a:gd name="T59" fmla="*/ 16 h 109"/>
                      <a:gd name="T60" fmla="*/ 53 w 68"/>
                      <a:gd name="T61" fmla="*/ 11 h 109"/>
                      <a:gd name="T62" fmla="*/ 51 w 68"/>
                      <a:gd name="T63" fmla="*/ 7 h 109"/>
                      <a:gd name="T64" fmla="*/ 49 w 68"/>
                      <a:gd name="T65" fmla="*/ 4 h 109"/>
                      <a:gd name="T66" fmla="*/ 49 w 68"/>
                      <a:gd name="T67" fmla="*/ 3 h 109"/>
                      <a:gd name="T68" fmla="*/ 33 w 68"/>
                      <a:gd name="T69" fmla="*/ 4 h 109"/>
                      <a:gd name="T70" fmla="*/ 20 w 68"/>
                      <a:gd name="T71" fmla="*/ 3 h 109"/>
                      <a:gd name="T72" fmla="*/ 11 w 68"/>
                      <a:gd name="T73" fmla="*/ 2 h 109"/>
                      <a:gd name="T74" fmla="*/ 5 w 68"/>
                      <a:gd name="T75" fmla="*/ 0 h 109"/>
                      <a:gd name="T76" fmla="*/ 2 w 68"/>
                      <a:gd name="T77" fmla="*/ 0 h 109"/>
                      <a:gd name="T78" fmla="*/ 0 w 68"/>
                      <a:gd name="T79" fmla="*/ 3 h 109"/>
                      <a:gd name="T80" fmla="*/ 0 w 68"/>
                      <a:gd name="T81" fmla="*/ 10 h 109"/>
                      <a:gd name="T82" fmla="*/ 0 w 68"/>
                      <a:gd name="T83" fmla="*/ 14 h 109"/>
                      <a:gd name="T84" fmla="*/ 0 w 68"/>
                      <a:gd name="T85" fmla="*/ 20 h 1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9"/>
                      <a:gd name="T131" fmla="*/ 68 w 68"/>
                      <a:gd name="T132" fmla="*/ 109 h 1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9">
                        <a:moveTo>
                          <a:pt x="0" y="20"/>
                        </a:moveTo>
                        <a:lnTo>
                          <a:pt x="2" y="27"/>
                        </a:lnTo>
                        <a:lnTo>
                          <a:pt x="3" y="38"/>
                        </a:lnTo>
                        <a:lnTo>
                          <a:pt x="5" y="50"/>
                        </a:lnTo>
                        <a:lnTo>
                          <a:pt x="6" y="63"/>
                        </a:lnTo>
                        <a:lnTo>
                          <a:pt x="9" y="77"/>
                        </a:lnTo>
                        <a:lnTo>
                          <a:pt x="11" y="89"/>
                        </a:lnTo>
                        <a:lnTo>
                          <a:pt x="14" y="98"/>
                        </a:lnTo>
                        <a:lnTo>
                          <a:pt x="14" y="101"/>
                        </a:lnTo>
                        <a:lnTo>
                          <a:pt x="15" y="102"/>
                        </a:lnTo>
                        <a:lnTo>
                          <a:pt x="18" y="106"/>
                        </a:lnTo>
                        <a:lnTo>
                          <a:pt x="23" y="107"/>
                        </a:lnTo>
                        <a:lnTo>
                          <a:pt x="27" y="107"/>
                        </a:lnTo>
                        <a:lnTo>
                          <a:pt x="30" y="109"/>
                        </a:lnTo>
                        <a:lnTo>
                          <a:pt x="37" y="107"/>
                        </a:lnTo>
                        <a:lnTo>
                          <a:pt x="46" y="107"/>
                        </a:lnTo>
                        <a:lnTo>
                          <a:pt x="53" y="106"/>
                        </a:lnTo>
                        <a:lnTo>
                          <a:pt x="58" y="105"/>
                        </a:lnTo>
                        <a:lnTo>
                          <a:pt x="61" y="102"/>
                        </a:lnTo>
                        <a:lnTo>
                          <a:pt x="62" y="98"/>
                        </a:lnTo>
                        <a:lnTo>
                          <a:pt x="65" y="94"/>
                        </a:lnTo>
                        <a:lnTo>
                          <a:pt x="67" y="82"/>
                        </a:lnTo>
                        <a:lnTo>
                          <a:pt x="68" y="77"/>
                        </a:lnTo>
                        <a:lnTo>
                          <a:pt x="68" y="71"/>
                        </a:lnTo>
                        <a:lnTo>
                          <a:pt x="68" y="69"/>
                        </a:lnTo>
                        <a:lnTo>
                          <a:pt x="68" y="67"/>
                        </a:lnTo>
                        <a:lnTo>
                          <a:pt x="67" y="52"/>
                        </a:lnTo>
                        <a:lnTo>
                          <a:pt x="64" y="38"/>
                        </a:lnTo>
                        <a:lnTo>
                          <a:pt x="61" y="27"/>
                        </a:lnTo>
                        <a:lnTo>
                          <a:pt x="55" y="16"/>
                        </a:lnTo>
                        <a:lnTo>
                          <a:pt x="53" y="11"/>
                        </a:lnTo>
                        <a:lnTo>
                          <a:pt x="51" y="7"/>
                        </a:lnTo>
                        <a:lnTo>
                          <a:pt x="49" y="4"/>
                        </a:lnTo>
                        <a:lnTo>
                          <a:pt x="49" y="3"/>
                        </a:lnTo>
                        <a:lnTo>
                          <a:pt x="33" y="4"/>
                        </a:lnTo>
                        <a:lnTo>
                          <a:pt x="20" y="3"/>
                        </a:lnTo>
                        <a:lnTo>
                          <a:pt x="11" y="2"/>
                        </a:lnTo>
                        <a:lnTo>
                          <a:pt x="5" y="0"/>
                        </a:lnTo>
                        <a:lnTo>
                          <a:pt x="2" y="0"/>
                        </a:lnTo>
                        <a:lnTo>
                          <a:pt x="0" y="3"/>
                        </a:lnTo>
                        <a:lnTo>
                          <a:pt x="0" y="10"/>
                        </a:lnTo>
                        <a:lnTo>
                          <a:pt x="0" y="14"/>
                        </a:lnTo>
                        <a:lnTo>
                          <a:pt x="0" y="20"/>
                        </a:lnTo>
                        <a:close/>
                      </a:path>
                    </a:pathLst>
                  </a:custGeom>
                  <a:solidFill>
                    <a:srgbClr val="000000"/>
                  </a:solidFill>
                  <a:ln w="9525">
                    <a:noFill/>
                    <a:round/>
                    <a:headEnd/>
                    <a:tailEnd/>
                  </a:ln>
                </p:spPr>
                <p:txBody>
                  <a:bodyPr/>
                  <a:lstStyle/>
                  <a:p>
                    <a:endParaRPr lang="en-US" sz="1350" dirty="0"/>
                  </a:p>
                </p:txBody>
              </p:sp>
              <p:pic>
                <p:nvPicPr>
                  <p:cNvPr id="234" name="Picture 327"/>
                  <p:cNvPicPr>
                    <a:picLocks noChangeAspect="1" noChangeArrowheads="1"/>
                  </p:cNvPicPr>
                  <p:nvPr/>
                </p:nvPicPr>
                <p:blipFill>
                  <a:blip r:embed="rId5" cstate="screen"/>
                  <a:srcRect/>
                  <a:stretch>
                    <a:fillRect/>
                  </a:stretch>
                </p:blipFill>
                <p:spPr bwMode="auto">
                  <a:xfrm>
                    <a:off x="3473" y="2775"/>
                    <a:ext cx="37" cy="57"/>
                  </a:xfrm>
                  <a:prstGeom prst="rect">
                    <a:avLst/>
                  </a:prstGeom>
                  <a:noFill/>
                  <a:ln w="9525">
                    <a:noFill/>
                    <a:miter lim="800000"/>
                    <a:headEnd/>
                    <a:tailEnd/>
                  </a:ln>
                </p:spPr>
              </p:pic>
            </p:grpSp>
            <p:sp>
              <p:nvSpPr>
                <p:cNvPr id="230" name="Freeform 328"/>
                <p:cNvSpPr>
                  <a:spLocks/>
                </p:cNvSpPr>
                <p:nvPr/>
              </p:nvSpPr>
              <p:spPr bwMode="auto">
                <a:xfrm>
                  <a:off x="3474" y="2776"/>
                  <a:ext cx="34" cy="54"/>
                </a:xfrm>
                <a:custGeom>
                  <a:avLst/>
                  <a:gdLst>
                    <a:gd name="T0" fmla="*/ 0 w 68"/>
                    <a:gd name="T1" fmla="*/ 20 h 109"/>
                    <a:gd name="T2" fmla="*/ 2 w 68"/>
                    <a:gd name="T3" fmla="*/ 27 h 109"/>
                    <a:gd name="T4" fmla="*/ 3 w 68"/>
                    <a:gd name="T5" fmla="*/ 38 h 109"/>
                    <a:gd name="T6" fmla="*/ 5 w 68"/>
                    <a:gd name="T7" fmla="*/ 50 h 109"/>
                    <a:gd name="T8" fmla="*/ 6 w 68"/>
                    <a:gd name="T9" fmla="*/ 63 h 109"/>
                    <a:gd name="T10" fmla="*/ 9 w 68"/>
                    <a:gd name="T11" fmla="*/ 77 h 109"/>
                    <a:gd name="T12" fmla="*/ 11 w 68"/>
                    <a:gd name="T13" fmla="*/ 89 h 109"/>
                    <a:gd name="T14" fmla="*/ 14 w 68"/>
                    <a:gd name="T15" fmla="*/ 98 h 109"/>
                    <a:gd name="T16" fmla="*/ 14 w 68"/>
                    <a:gd name="T17" fmla="*/ 101 h 109"/>
                    <a:gd name="T18" fmla="*/ 15 w 68"/>
                    <a:gd name="T19" fmla="*/ 102 h 109"/>
                    <a:gd name="T20" fmla="*/ 18 w 68"/>
                    <a:gd name="T21" fmla="*/ 106 h 109"/>
                    <a:gd name="T22" fmla="*/ 23 w 68"/>
                    <a:gd name="T23" fmla="*/ 107 h 109"/>
                    <a:gd name="T24" fmla="*/ 27 w 68"/>
                    <a:gd name="T25" fmla="*/ 107 h 109"/>
                    <a:gd name="T26" fmla="*/ 30 w 68"/>
                    <a:gd name="T27" fmla="*/ 109 h 109"/>
                    <a:gd name="T28" fmla="*/ 37 w 68"/>
                    <a:gd name="T29" fmla="*/ 107 h 109"/>
                    <a:gd name="T30" fmla="*/ 46 w 68"/>
                    <a:gd name="T31" fmla="*/ 107 h 109"/>
                    <a:gd name="T32" fmla="*/ 53 w 68"/>
                    <a:gd name="T33" fmla="*/ 106 h 109"/>
                    <a:gd name="T34" fmla="*/ 58 w 68"/>
                    <a:gd name="T35" fmla="*/ 105 h 109"/>
                    <a:gd name="T36" fmla="*/ 61 w 68"/>
                    <a:gd name="T37" fmla="*/ 102 h 109"/>
                    <a:gd name="T38" fmla="*/ 62 w 68"/>
                    <a:gd name="T39" fmla="*/ 98 h 109"/>
                    <a:gd name="T40" fmla="*/ 65 w 68"/>
                    <a:gd name="T41" fmla="*/ 94 h 109"/>
                    <a:gd name="T42" fmla="*/ 67 w 68"/>
                    <a:gd name="T43" fmla="*/ 82 h 109"/>
                    <a:gd name="T44" fmla="*/ 68 w 68"/>
                    <a:gd name="T45" fmla="*/ 77 h 109"/>
                    <a:gd name="T46" fmla="*/ 68 w 68"/>
                    <a:gd name="T47" fmla="*/ 71 h 109"/>
                    <a:gd name="T48" fmla="*/ 68 w 68"/>
                    <a:gd name="T49" fmla="*/ 69 h 109"/>
                    <a:gd name="T50" fmla="*/ 68 w 68"/>
                    <a:gd name="T51" fmla="*/ 67 h 109"/>
                    <a:gd name="T52" fmla="*/ 67 w 68"/>
                    <a:gd name="T53" fmla="*/ 52 h 109"/>
                    <a:gd name="T54" fmla="*/ 64 w 68"/>
                    <a:gd name="T55" fmla="*/ 38 h 109"/>
                    <a:gd name="T56" fmla="*/ 61 w 68"/>
                    <a:gd name="T57" fmla="*/ 27 h 109"/>
                    <a:gd name="T58" fmla="*/ 55 w 68"/>
                    <a:gd name="T59" fmla="*/ 16 h 109"/>
                    <a:gd name="T60" fmla="*/ 53 w 68"/>
                    <a:gd name="T61" fmla="*/ 11 h 109"/>
                    <a:gd name="T62" fmla="*/ 51 w 68"/>
                    <a:gd name="T63" fmla="*/ 7 h 109"/>
                    <a:gd name="T64" fmla="*/ 49 w 68"/>
                    <a:gd name="T65" fmla="*/ 4 h 109"/>
                    <a:gd name="T66" fmla="*/ 49 w 68"/>
                    <a:gd name="T67" fmla="*/ 3 h 109"/>
                    <a:gd name="T68" fmla="*/ 33 w 68"/>
                    <a:gd name="T69" fmla="*/ 4 h 109"/>
                    <a:gd name="T70" fmla="*/ 20 w 68"/>
                    <a:gd name="T71" fmla="*/ 3 h 109"/>
                    <a:gd name="T72" fmla="*/ 11 w 68"/>
                    <a:gd name="T73" fmla="*/ 2 h 109"/>
                    <a:gd name="T74" fmla="*/ 5 w 68"/>
                    <a:gd name="T75" fmla="*/ 0 h 109"/>
                    <a:gd name="T76" fmla="*/ 2 w 68"/>
                    <a:gd name="T77" fmla="*/ 0 h 109"/>
                    <a:gd name="T78" fmla="*/ 0 w 68"/>
                    <a:gd name="T79" fmla="*/ 3 h 109"/>
                    <a:gd name="T80" fmla="*/ 0 w 68"/>
                    <a:gd name="T81" fmla="*/ 10 h 109"/>
                    <a:gd name="T82" fmla="*/ 0 w 68"/>
                    <a:gd name="T83" fmla="*/ 14 h 109"/>
                    <a:gd name="T84" fmla="*/ 0 w 68"/>
                    <a:gd name="T85" fmla="*/ 20 h 1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
                    <a:gd name="T130" fmla="*/ 0 h 109"/>
                    <a:gd name="T131" fmla="*/ 68 w 68"/>
                    <a:gd name="T132" fmla="*/ 109 h 1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 h="109">
                      <a:moveTo>
                        <a:pt x="0" y="20"/>
                      </a:moveTo>
                      <a:lnTo>
                        <a:pt x="2" y="27"/>
                      </a:lnTo>
                      <a:lnTo>
                        <a:pt x="3" y="38"/>
                      </a:lnTo>
                      <a:lnTo>
                        <a:pt x="5" y="50"/>
                      </a:lnTo>
                      <a:lnTo>
                        <a:pt x="6" y="63"/>
                      </a:lnTo>
                      <a:lnTo>
                        <a:pt x="9" y="77"/>
                      </a:lnTo>
                      <a:lnTo>
                        <a:pt x="11" y="89"/>
                      </a:lnTo>
                      <a:lnTo>
                        <a:pt x="14" y="98"/>
                      </a:lnTo>
                      <a:lnTo>
                        <a:pt x="14" y="101"/>
                      </a:lnTo>
                      <a:lnTo>
                        <a:pt x="15" y="102"/>
                      </a:lnTo>
                      <a:lnTo>
                        <a:pt x="18" y="106"/>
                      </a:lnTo>
                      <a:lnTo>
                        <a:pt x="23" y="107"/>
                      </a:lnTo>
                      <a:lnTo>
                        <a:pt x="27" y="107"/>
                      </a:lnTo>
                      <a:lnTo>
                        <a:pt x="30" y="109"/>
                      </a:lnTo>
                      <a:lnTo>
                        <a:pt x="37" y="107"/>
                      </a:lnTo>
                      <a:lnTo>
                        <a:pt x="46" y="107"/>
                      </a:lnTo>
                      <a:lnTo>
                        <a:pt x="53" y="106"/>
                      </a:lnTo>
                      <a:lnTo>
                        <a:pt x="58" y="105"/>
                      </a:lnTo>
                      <a:lnTo>
                        <a:pt x="61" y="102"/>
                      </a:lnTo>
                      <a:lnTo>
                        <a:pt x="62" y="98"/>
                      </a:lnTo>
                      <a:lnTo>
                        <a:pt x="65" y="94"/>
                      </a:lnTo>
                      <a:lnTo>
                        <a:pt x="67" y="82"/>
                      </a:lnTo>
                      <a:lnTo>
                        <a:pt x="68" y="77"/>
                      </a:lnTo>
                      <a:lnTo>
                        <a:pt x="68" y="71"/>
                      </a:lnTo>
                      <a:lnTo>
                        <a:pt x="68" y="69"/>
                      </a:lnTo>
                      <a:lnTo>
                        <a:pt x="68" y="67"/>
                      </a:lnTo>
                      <a:lnTo>
                        <a:pt x="67" y="52"/>
                      </a:lnTo>
                      <a:lnTo>
                        <a:pt x="64" y="38"/>
                      </a:lnTo>
                      <a:lnTo>
                        <a:pt x="61" y="27"/>
                      </a:lnTo>
                      <a:lnTo>
                        <a:pt x="55" y="16"/>
                      </a:lnTo>
                      <a:lnTo>
                        <a:pt x="53" y="11"/>
                      </a:lnTo>
                      <a:lnTo>
                        <a:pt x="51" y="7"/>
                      </a:lnTo>
                      <a:lnTo>
                        <a:pt x="49" y="4"/>
                      </a:lnTo>
                      <a:lnTo>
                        <a:pt x="49" y="3"/>
                      </a:lnTo>
                      <a:lnTo>
                        <a:pt x="33" y="4"/>
                      </a:lnTo>
                      <a:lnTo>
                        <a:pt x="20" y="3"/>
                      </a:lnTo>
                      <a:lnTo>
                        <a:pt x="11" y="2"/>
                      </a:lnTo>
                      <a:lnTo>
                        <a:pt x="5" y="0"/>
                      </a:lnTo>
                      <a:lnTo>
                        <a:pt x="2" y="0"/>
                      </a:lnTo>
                      <a:lnTo>
                        <a:pt x="0" y="3"/>
                      </a:lnTo>
                      <a:lnTo>
                        <a:pt x="0" y="10"/>
                      </a:lnTo>
                      <a:lnTo>
                        <a:pt x="0" y="14"/>
                      </a:lnTo>
                      <a:lnTo>
                        <a:pt x="0" y="20"/>
                      </a:lnTo>
                      <a:close/>
                    </a:path>
                  </a:pathLst>
                </a:custGeom>
                <a:noFill/>
                <a:ln w="6350">
                  <a:solidFill>
                    <a:srgbClr val="000000"/>
                  </a:solidFill>
                  <a:prstDash val="solid"/>
                  <a:round/>
                  <a:headEnd/>
                  <a:tailEnd/>
                </a:ln>
              </p:spPr>
              <p:txBody>
                <a:bodyPr/>
                <a:lstStyle/>
                <a:p>
                  <a:endParaRPr lang="en-US" sz="1350" dirty="0"/>
                </a:p>
              </p:txBody>
            </p:sp>
          </p:grpSp>
          <p:grpSp>
            <p:nvGrpSpPr>
              <p:cNvPr id="81" name="Group 329"/>
              <p:cNvGrpSpPr>
                <a:grpSpLocks/>
              </p:cNvGrpSpPr>
              <p:nvPr/>
            </p:nvGrpSpPr>
            <p:grpSpPr bwMode="auto">
              <a:xfrm>
                <a:off x="2251" y="2738"/>
                <a:ext cx="41" cy="39"/>
                <a:chOff x="2251" y="2738"/>
                <a:chExt cx="41" cy="39"/>
              </a:xfrm>
            </p:grpSpPr>
            <p:grpSp>
              <p:nvGrpSpPr>
                <p:cNvPr id="223" name="Group 330"/>
                <p:cNvGrpSpPr>
                  <a:grpSpLocks/>
                </p:cNvGrpSpPr>
                <p:nvPr/>
              </p:nvGrpSpPr>
              <p:grpSpPr bwMode="auto">
                <a:xfrm>
                  <a:off x="2251" y="2738"/>
                  <a:ext cx="41" cy="39"/>
                  <a:chOff x="2251" y="2738"/>
                  <a:chExt cx="41" cy="39"/>
                </a:xfrm>
              </p:grpSpPr>
              <p:pic>
                <p:nvPicPr>
                  <p:cNvPr id="225" name="Picture 331"/>
                  <p:cNvPicPr>
                    <a:picLocks noChangeAspect="1" noChangeArrowheads="1"/>
                  </p:cNvPicPr>
                  <p:nvPr/>
                </p:nvPicPr>
                <p:blipFill>
                  <a:blip r:embed="rId7" cstate="screen"/>
                  <a:srcRect/>
                  <a:stretch>
                    <a:fillRect/>
                  </a:stretch>
                </p:blipFill>
                <p:spPr bwMode="auto">
                  <a:xfrm>
                    <a:off x="2251" y="2738"/>
                    <a:ext cx="41" cy="39"/>
                  </a:xfrm>
                  <a:prstGeom prst="rect">
                    <a:avLst/>
                  </a:prstGeom>
                  <a:noFill/>
                  <a:ln w="9525">
                    <a:noFill/>
                    <a:miter lim="800000"/>
                    <a:headEnd/>
                    <a:tailEnd/>
                  </a:ln>
                </p:spPr>
              </p:pic>
              <p:sp>
                <p:nvSpPr>
                  <p:cNvPr id="226" name="Freeform 332"/>
                  <p:cNvSpPr>
                    <a:spLocks/>
                  </p:cNvSpPr>
                  <p:nvPr/>
                </p:nvSpPr>
                <p:spPr bwMode="auto">
                  <a:xfrm>
                    <a:off x="2252" y="2738"/>
                    <a:ext cx="39" cy="39"/>
                  </a:xfrm>
                  <a:custGeom>
                    <a:avLst/>
                    <a:gdLst>
                      <a:gd name="T0" fmla="*/ 3 w 78"/>
                      <a:gd name="T1" fmla="*/ 15 h 78"/>
                      <a:gd name="T2" fmla="*/ 3 w 78"/>
                      <a:gd name="T3" fmla="*/ 28 h 78"/>
                      <a:gd name="T4" fmla="*/ 0 w 78"/>
                      <a:gd name="T5" fmla="*/ 43 h 78"/>
                      <a:gd name="T6" fmla="*/ 0 w 78"/>
                      <a:gd name="T7" fmla="*/ 49 h 78"/>
                      <a:gd name="T8" fmla="*/ 1 w 78"/>
                      <a:gd name="T9" fmla="*/ 56 h 78"/>
                      <a:gd name="T10" fmla="*/ 4 w 78"/>
                      <a:gd name="T11" fmla="*/ 62 h 78"/>
                      <a:gd name="T12" fmla="*/ 9 w 78"/>
                      <a:gd name="T13" fmla="*/ 66 h 78"/>
                      <a:gd name="T14" fmla="*/ 17 w 78"/>
                      <a:gd name="T15" fmla="*/ 71 h 78"/>
                      <a:gd name="T16" fmla="*/ 26 w 78"/>
                      <a:gd name="T17" fmla="*/ 74 h 78"/>
                      <a:gd name="T18" fmla="*/ 41 w 78"/>
                      <a:gd name="T19" fmla="*/ 78 h 78"/>
                      <a:gd name="T20" fmla="*/ 51 w 78"/>
                      <a:gd name="T21" fmla="*/ 76 h 78"/>
                      <a:gd name="T22" fmla="*/ 60 w 78"/>
                      <a:gd name="T23" fmla="*/ 72 h 78"/>
                      <a:gd name="T24" fmla="*/ 66 w 78"/>
                      <a:gd name="T25" fmla="*/ 64 h 78"/>
                      <a:gd name="T26" fmla="*/ 71 w 78"/>
                      <a:gd name="T27" fmla="*/ 56 h 78"/>
                      <a:gd name="T28" fmla="*/ 78 w 78"/>
                      <a:gd name="T29" fmla="*/ 37 h 78"/>
                      <a:gd name="T30" fmla="*/ 75 w 78"/>
                      <a:gd name="T31" fmla="*/ 25 h 78"/>
                      <a:gd name="T32" fmla="*/ 72 w 78"/>
                      <a:gd name="T33" fmla="*/ 17 h 78"/>
                      <a:gd name="T34" fmla="*/ 69 w 78"/>
                      <a:gd name="T35" fmla="*/ 9 h 78"/>
                      <a:gd name="T36" fmla="*/ 65 w 78"/>
                      <a:gd name="T37" fmla="*/ 5 h 78"/>
                      <a:gd name="T38" fmla="*/ 59 w 78"/>
                      <a:gd name="T39" fmla="*/ 1 h 78"/>
                      <a:gd name="T40" fmla="*/ 51 w 78"/>
                      <a:gd name="T41" fmla="*/ 0 h 78"/>
                      <a:gd name="T42" fmla="*/ 41 w 78"/>
                      <a:gd name="T43" fmla="*/ 1 h 78"/>
                      <a:gd name="T44" fmla="*/ 28 w 78"/>
                      <a:gd name="T45" fmla="*/ 4 h 78"/>
                      <a:gd name="T46" fmla="*/ 22 w 78"/>
                      <a:gd name="T47" fmla="*/ 8 h 78"/>
                      <a:gd name="T48" fmla="*/ 17 w 78"/>
                      <a:gd name="T49" fmla="*/ 12 h 78"/>
                      <a:gd name="T50" fmla="*/ 15 w 78"/>
                      <a:gd name="T51" fmla="*/ 13 h 78"/>
                      <a:gd name="T52" fmla="*/ 13 w 78"/>
                      <a:gd name="T53" fmla="*/ 15 h 78"/>
                      <a:gd name="T54" fmla="*/ 10 w 78"/>
                      <a:gd name="T55" fmla="*/ 15 h 78"/>
                      <a:gd name="T56" fmla="*/ 7 w 78"/>
                      <a:gd name="T57" fmla="*/ 15 h 78"/>
                      <a:gd name="T58" fmla="*/ 3 w 78"/>
                      <a:gd name="T59" fmla="*/ 15 h 7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8"/>
                      <a:gd name="T92" fmla="*/ 78 w 78"/>
                      <a:gd name="T93" fmla="*/ 78 h 7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8">
                        <a:moveTo>
                          <a:pt x="3" y="15"/>
                        </a:moveTo>
                        <a:lnTo>
                          <a:pt x="3" y="28"/>
                        </a:lnTo>
                        <a:lnTo>
                          <a:pt x="0" y="43"/>
                        </a:lnTo>
                        <a:lnTo>
                          <a:pt x="0" y="49"/>
                        </a:lnTo>
                        <a:lnTo>
                          <a:pt x="1" y="56"/>
                        </a:lnTo>
                        <a:lnTo>
                          <a:pt x="4" y="62"/>
                        </a:lnTo>
                        <a:lnTo>
                          <a:pt x="9" y="66"/>
                        </a:lnTo>
                        <a:lnTo>
                          <a:pt x="17" y="71"/>
                        </a:lnTo>
                        <a:lnTo>
                          <a:pt x="26" y="74"/>
                        </a:lnTo>
                        <a:lnTo>
                          <a:pt x="41" y="78"/>
                        </a:lnTo>
                        <a:lnTo>
                          <a:pt x="51" y="76"/>
                        </a:lnTo>
                        <a:lnTo>
                          <a:pt x="60" y="72"/>
                        </a:lnTo>
                        <a:lnTo>
                          <a:pt x="66" y="64"/>
                        </a:lnTo>
                        <a:lnTo>
                          <a:pt x="71" y="56"/>
                        </a:lnTo>
                        <a:lnTo>
                          <a:pt x="78" y="37"/>
                        </a:lnTo>
                        <a:lnTo>
                          <a:pt x="75" y="25"/>
                        </a:lnTo>
                        <a:lnTo>
                          <a:pt x="72" y="17"/>
                        </a:lnTo>
                        <a:lnTo>
                          <a:pt x="69" y="9"/>
                        </a:lnTo>
                        <a:lnTo>
                          <a:pt x="65" y="5"/>
                        </a:lnTo>
                        <a:lnTo>
                          <a:pt x="59" y="1"/>
                        </a:lnTo>
                        <a:lnTo>
                          <a:pt x="51" y="0"/>
                        </a:lnTo>
                        <a:lnTo>
                          <a:pt x="41" y="1"/>
                        </a:lnTo>
                        <a:lnTo>
                          <a:pt x="28" y="4"/>
                        </a:lnTo>
                        <a:lnTo>
                          <a:pt x="22" y="8"/>
                        </a:lnTo>
                        <a:lnTo>
                          <a:pt x="17" y="12"/>
                        </a:lnTo>
                        <a:lnTo>
                          <a:pt x="15" y="13"/>
                        </a:lnTo>
                        <a:lnTo>
                          <a:pt x="13" y="15"/>
                        </a:lnTo>
                        <a:lnTo>
                          <a:pt x="10" y="15"/>
                        </a:lnTo>
                        <a:lnTo>
                          <a:pt x="7" y="15"/>
                        </a:lnTo>
                        <a:lnTo>
                          <a:pt x="3" y="15"/>
                        </a:lnTo>
                        <a:close/>
                      </a:path>
                    </a:pathLst>
                  </a:custGeom>
                  <a:noFill/>
                  <a:ln w="0">
                    <a:solidFill>
                      <a:srgbClr val="FFFFFF"/>
                    </a:solidFill>
                    <a:prstDash val="solid"/>
                    <a:round/>
                    <a:headEnd/>
                    <a:tailEnd/>
                  </a:ln>
                </p:spPr>
                <p:txBody>
                  <a:bodyPr/>
                  <a:lstStyle/>
                  <a:p>
                    <a:endParaRPr lang="en-US" sz="1350" dirty="0"/>
                  </a:p>
                </p:txBody>
              </p:sp>
              <p:sp>
                <p:nvSpPr>
                  <p:cNvPr id="227" name="Freeform 333"/>
                  <p:cNvSpPr>
                    <a:spLocks/>
                  </p:cNvSpPr>
                  <p:nvPr/>
                </p:nvSpPr>
                <p:spPr bwMode="auto">
                  <a:xfrm>
                    <a:off x="2252" y="2738"/>
                    <a:ext cx="39" cy="39"/>
                  </a:xfrm>
                  <a:custGeom>
                    <a:avLst/>
                    <a:gdLst>
                      <a:gd name="T0" fmla="*/ 3 w 78"/>
                      <a:gd name="T1" fmla="*/ 15 h 78"/>
                      <a:gd name="T2" fmla="*/ 3 w 78"/>
                      <a:gd name="T3" fmla="*/ 28 h 78"/>
                      <a:gd name="T4" fmla="*/ 0 w 78"/>
                      <a:gd name="T5" fmla="*/ 43 h 78"/>
                      <a:gd name="T6" fmla="*/ 0 w 78"/>
                      <a:gd name="T7" fmla="*/ 49 h 78"/>
                      <a:gd name="T8" fmla="*/ 1 w 78"/>
                      <a:gd name="T9" fmla="*/ 56 h 78"/>
                      <a:gd name="T10" fmla="*/ 4 w 78"/>
                      <a:gd name="T11" fmla="*/ 62 h 78"/>
                      <a:gd name="T12" fmla="*/ 9 w 78"/>
                      <a:gd name="T13" fmla="*/ 66 h 78"/>
                      <a:gd name="T14" fmla="*/ 17 w 78"/>
                      <a:gd name="T15" fmla="*/ 71 h 78"/>
                      <a:gd name="T16" fmla="*/ 26 w 78"/>
                      <a:gd name="T17" fmla="*/ 74 h 78"/>
                      <a:gd name="T18" fmla="*/ 41 w 78"/>
                      <a:gd name="T19" fmla="*/ 78 h 78"/>
                      <a:gd name="T20" fmla="*/ 51 w 78"/>
                      <a:gd name="T21" fmla="*/ 76 h 78"/>
                      <a:gd name="T22" fmla="*/ 60 w 78"/>
                      <a:gd name="T23" fmla="*/ 72 h 78"/>
                      <a:gd name="T24" fmla="*/ 66 w 78"/>
                      <a:gd name="T25" fmla="*/ 64 h 78"/>
                      <a:gd name="T26" fmla="*/ 71 w 78"/>
                      <a:gd name="T27" fmla="*/ 56 h 78"/>
                      <a:gd name="T28" fmla="*/ 78 w 78"/>
                      <a:gd name="T29" fmla="*/ 37 h 78"/>
                      <a:gd name="T30" fmla="*/ 75 w 78"/>
                      <a:gd name="T31" fmla="*/ 25 h 78"/>
                      <a:gd name="T32" fmla="*/ 72 w 78"/>
                      <a:gd name="T33" fmla="*/ 17 h 78"/>
                      <a:gd name="T34" fmla="*/ 69 w 78"/>
                      <a:gd name="T35" fmla="*/ 9 h 78"/>
                      <a:gd name="T36" fmla="*/ 65 w 78"/>
                      <a:gd name="T37" fmla="*/ 5 h 78"/>
                      <a:gd name="T38" fmla="*/ 59 w 78"/>
                      <a:gd name="T39" fmla="*/ 1 h 78"/>
                      <a:gd name="T40" fmla="*/ 51 w 78"/>
                      <a:gd name="T41" fmla="*/ 0 h 78"/>
                      <a:gd name="T42" fmla="*/ 41 w 78"/>
                      <a:gd name="T43" fmla="*/ 1 h 78"/>
                      <a:gd name="T44" fmla="*/ 28 w 78"/>
                      <a:gd name="T45" fmla="*/ 4 h 78"/>
                      <a:gd name="T46" fmla="*/ 22 w 78"/>
                      <a:gd name="T47" fmla="*/ 8 h 78"/>
                      <a:gd name="T48" fmla="*/ 17 w 78"/>
                      <a:gd name="T49" fmla="*/ 12 h 78"/>
                      <a:gd name="T50" fmla="*/ 15 w 78"/>
                      <a:gd name="T51" fmla="*/ 13 h 78"/>
                      <a:gd name="T52" fmla="*/ 13 w 78"/>
                      <a:gd name="T53" fmla="*/ 15 h 78"/>
                      <a:gd name="T54" fmla="*/ 10 w 78"/>
                      <a:gd name="T55" fmla="*/ 15 h 78"/>
                      <a:gd name="T56" fmla="*/ 7 w 78"/>
                      <a:gd name="T57" fmla="*/ 15 h 78"/>
                      <a:gd name="T58" fmla="*/ 3 w 78"/>
                      <a:gd name="T59" fmla="*/ 15 h 7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8"/>
                      <a:gd name="T92" fmla="*/ 78 w 78"/>
                      <a:gd name="T93" fmla="*/ 78 h 7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8">
                        <a:moveTo>
                          <a:pt x="3" y="15"/>
                        </a:moveTo>
                        <a:lnTo>
                          <a:pt x="3" y="28"/>
                        </a:lnTo>
                        <a:lnTo>
                          <a:pt x="0" y="43"/>
                        </a:lnTo>
                        <a:lnTo>
                          <a:pt x="0" y="49"/>
                        </a:lnTo>
                        <a:lnTo>
                          <a:pt x="1" y="56"/>
                        </a:lnTo>
                        <a:lnTo>
                          <a:pt x="4" y="62"/>
                        </a:lnTo>
                        <a:lnTo>
                          <a:pt x="9" y="66"/>
                        </a:lnTo>
                        <a:lnTo>
                          <a:pt x="17" y="71"/>
                        </a:lnTo>
                        <a:lnTo>
                          <a:pt x="26" y="74"/>
                        </a:lnTo>
                        <a:lnTo>
                          <a:pt x="41" y="78"/>
                        </a:lnTo>
                        <a:lnTo>
                          <a:pt x="51" y="76"/>
                        </a:lnTo>
                        <a:lnTo>
                          <a:pt x="60" y="72"/>
                        </a:lnTo>
                        <a:lnTo>
                          <a:pt x="66" y="64"/>
                        </a:lnTo>
                        <a:lnTo>
                          <a:pt x="71" y="56"/>
                        </a:lnTo>
                        <a:lnTo>
                          <a:pt x="78" y="37"/>
                        </a:lnTo>
                        <a:lnTo>
                          <a:pt x="75" y="25"/>
                        </a:lnTo>
                        <a:lnTo>
                          <a:pt x="72" y="17"/>
                        </a:lnTo>
                        <a:lnTo>
                          <a:pt x="69" y="9"/>
                        </a:lnTo>
                        <a:lnTo>
                          <a:pt x="65" y="5"/>
                        </a:lnTo>
                        <a:lnTo>
                          <a:pt x="59" y="1"/>
                        </a:lnTo>
                        <a:lnTo>
                          <a:pt x="51" y="0"/>
                        </a:lnTo>
                        <a:lnTo>
                          <a:pt x="41" y="1"/>
                        </a:lnTo>
                        <a:lnTo>
                          <a:pt x="28" y="4"/>
                        </a:lnTo>
                        <a:lnTo>
                          <a:pt x="22" y="8"/>
                        </a:lnTo>
                        <a:lnTo>
                          <a:pt x="17" y="12"/>
                        </a:lnTo>
                        <a:lnTo>
                          <a:pt x="15" y="13"/>
                        </a:lnTo>
                        <a:lnTo>
                          <a:pt x="13" y="15"/>
                        </a:lnTo>
                        <a:lnTo>
                          <a:pt x="10" y="15"/>
                        </a:lnTo>
                        <a:lnTo>
                          <a:pt x="7" y="15"/>
                        </a:lnTo>
                        <a:lnTo>
                          <a:pt x="3" y="15"/>
                        </a:lnTo>
                        <a:close/>
                      </a:path>
                    </a:pathLst>
                  </a:custGeom>
                  <a:solidFill>
                    <a:srgbClr val="000000"/>
                  </a:solidFill>
                  <a:ln w="9525">
                    <a:noFill/>
                    <a:round/>
                    <a:headEnd/>
                    <a:tailEnd/>
                  </a:ln>
                </p:spPr>
                <p:txBody>
                  <a:bodyPr/>
                  <a:lstStyle/>
                  <a:p>
                    <a:endParaRPr lang="en-US" sz="1350" dirty="0"/>
                  </a:p>
                </p:txBody>
              </p:sp>
              <p:pic>
                <p:nvPicPr>
                  <p:cNvPr id="228" name="Picture 334"/>
                  <p:cNvPicPr>
                    <a:picLocks noChangeAspect="1" noChangeArrowheads="1"/>
                  </p:cNvPicPr>
                  <p:nvPr/>
                </p:nvPicPr>
                <p:blipFill>
                  <a:blip r:embed="rId7" cstate="screen"/>
                  <a:srcRect/>
                  <a:stretch>
                    <a:fillRect/>
                  </a:stretch>
                </p:blipFill>
                <p:spPr bwMode="auto">
                  <a:xfrm>
                    <a:off x="2251" y="2738"/>
                    <a:ext cx="41" cy="39"/>
                  </a:xfrm>
                  <a:prstGeom prst="rect">
                    <a:avLst/>
                  </a:prstGeom>
                  <a:noFill/>
                  <a:ln w="9525">
                    <a:noFill/>
                    <a:miter lim="800000"/>
                    <a:headEnd/>
                    <a:tailEnd/>
                  </a:ln>
                </p:spPr>
              </p:pic>
            </p:grpSp>
            <p:sp>
              <p:nvSpPr>
                <p:cNvPr id="224" name="Freeform 335"/>
                <p:cNvSpPr>
                  <a:spLocks/>
                </p:cNvSpPr>
                <p:nvPr/>
              </p:nvSpPr>
              <p:spPr bwMode="auto">
                <a:xfrm>
                  <a:off x="2252" y="2738"/>
                  <a:ext cx="39" cy="39"/>
                </a:xfrm>
                <a:custGeom>
                  <a:avLst/>
                  <a:gdLst>
                    <a:gd name="T0" fmla="*/ 3 w 78"/>
                    <a:gd name="T1" fmla="*/ 15 h 78"/>
                    <a:gd name="T2" fmla="*/ 3 w 78"/>
                    <a:gd name="T3" fmla="*/ 28 h 78"/>
                    <a:gd name="T4" fmla="*/ 0 w 78"/>
                    <a:gd name="T5" fmla="*/ 43 h 78"/>
                    <a:gd name="T6" fmla="*/ 0 w 78"/>
                    <a:gd name="T7" fmla="*/ 49 h 78"/>
                    <a:gd name="T8" fmla="*/ 1 w 78"/>
                    <a:gd name="T9" fmla="*/ 56 h 78"/>
                    <a:gd name="T10" fmla="*/ 4 w 78"/>
                    <a:gd name="T11" fmla="*/ 62 h 78"/>
                    <a:gd name="T12" fmla="*/ 9 w 78"/>
                    <a:gd name="T13" fmla="*/ 66 h 78"/>
                    <a:gd name="T14" fmla="*/ 17 w 78"/>
                    <a:gd name="T15" fmla="*/ 71 h 78"/>
                    <a:gd name="T16" fmla="*/ 26 w 78"/>
                    <a:gd name="T17" fmla="*/ 74 h 78"/>
                    <a:gd name="T18" fmla="*/ 41 w 78"/>
                    <a:gd name="T19" fmla="*/ 78 h 78"/>
                    <a:gd name="T20" fmla="*/ 51 w 78"/>
                    <a:gd name="T21" fmla="*/ 76 h 78"/>
                    <a:gd name="T22" fmla="*/ 60 w 78"/>
                    <a:gd name="T23" fmla="*/ 72 h 78"/>
                    <a:gd name="T24" fmla="*/ 66 w 78"/>
                    <a:gd name="T25" fmla="*/ 64 h 78"/>
                    <a:gd name="T26" fmla="*/ 71 w 78"/>
                    <a:gd name="T27" fmla="*/ 56 h 78"/>
                    <a:gd name="T28" fmla="*/ 78 w 78"/>
                    <a:gd name="T29" fmla="*/ 37 h 78"/>
                    <a:gd name="T30" fmla="*/ 75 w 78"/>
                    <a:gd name="T31" fmla="*/ 25 h 78"/>
                    <a:gd name="T32" fmla="*/ 72 w 78"/>
                    <a:gd name="T33" fmla="*/ 17 h 78"/>
                    <a:gd name="T34" fmla="*/ 69 w 78"/>
                    <a:gd name="T35" fmla="*/ 9 h 78"/>
                    <a:gd name="T36" fmla="*/ 65 w 78"/>
                    <a:gd name="T37" fmla="*/ 5 h 78"/>
                    <a:gd name="T38" fmla="*/ 59 w 78"/>
                    <a:gd name="T39" fmla="*/ 1 h 78"/>
                    <a:gd name="T40" fmla="*/ 51 w 78"/>
                    <a:gd name="T41" fmla="*/ 0 h 78"/>
                    <a:gd name="T42" fmla="*/ 41 w 78"/>
                    <a:gd name="T43" fmla="*/ 1 h 78"/>
                    <a:gd name="T44" fmla="*/ 28 w 78"/>
                    <a:gd name="T45" fmla="*/ 4 h 78"/>
                    <a:gd name="T46" fmla="*/ 22 w 78"/>
                    <a:gd name="T47" fmla="*/ 8 h 78"/>
                    <a:gd name="T48" fmla="*/ 17 w 78"/>
                    <a:gd name="T49" fmla="*/ 12 h 78"/>
                    <a:gd name="T50" fmla="*/ 15 w 78"/>
                    <a:gd name="T51" fmla="*/ 13 h 78"/>
                    <a:gd name="T52" fmla="*/ 13 w 78"/>
                    <a:gd name="T53" fmla="*/ 15 h 78"/>
                    <a:gd name="T54" fmla="*/ 10 w 78"/>
                    <a:gd name="T55" fmla="*/ 15 h 78"/>
                    <a:gd name="T56" fmla="*/ 7 w 78"/>
                    <a:gd name="T57" fmla="*/ 15 h 78"/>
                    <a:gd name="T58" fmla="*/ 3 w 78"/>
                    <a:gd name="T59" fmla="*/ 15 h 7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78"/>
                    <a:gd name="T92" fmla="*/ 78 w 78"/>
                    <a:gd name="T93" fmla="*/ 78 h 7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78">
                      <a:moveTo>
                        <a:pt x="3" y="15"/>
                      </a:moveTo>
                      <a:lnTo>
                        <a:pt x="3" y="28"/>
                      </a:lnTo>
                      <a:lnTo>
                        <a:pt x="0" y="43"/>
                      </a:lnTo>
                      <a:lnTo>
                        <a:pt x="0" y="49"/>
                      </a:lnTo>
                      <a:lnTo>
                        <a:pt x="1" y="56"/>
                      </a:lnTo>
                      <a:lnTo>
                        <a:pt x="4" y="62"/>
                      </a:lnTo>
                      <a:lnTo>
                        <a:pt x="9" y="66"/>
                      </a:lnTo>
                      <a:lnTo>
                        <a:pt x="17" y="71"/>
                      </a:lnTo>
                      <a:lnTo>
                        <a:pt x="26" y="74"/>
                      </a:lnTo>
                      <a:lnTo>
                        <a:pt x="41" y="78"/>
                      </a:lnTo>
                      <a:lnTo>
                        <a:pt x="51" y="76"/>
                      </a:lnTo>
                      <a:lnTo>
                        <a:pt x="60" y="72"/>
                      </a:lnTo>
                      <a:lnTo>
                        <a:pt x="66" y="64"/>
                      </a:lnTo>
                      <a:lnTo>
                        <a:pt x="71" y="56"/>
                      </a:lnTo>
                      <a:lnTo>
                        <a:pt x="78" y="37"/>
                      </a:lnTo>
                      <a:lnTo>
                        <a:pt x="75" y="25"/>
                      </a:lnTo>
                      <a:lnTo>
                        <a:pt x="72" y="17"/>
                      </a:lnTo>
                      <a:lnTo>
                        <a:pt x="69" y="9"/>
                      </a:lnTo>
                      <a:lnTo>
                        <a:pt x="65" y="5"/>
                      </a:lnTo>
                      <a:lnTo>
                        <a:pt x="59" y="1"/>
                      </a:lnTo>
                      <a:lnTo>
                        <a:pt x="51" y="0"/>
                      </a:lnTo>
                      <a:lnTo>
                        <a:pt x="41" y="1"/>
                      </a:lnTo>
                      <a:lnTo>
                        <a:pt x="28" y="4"/>
                      </a:lnTo>
                      <a:lnTo>
                        <a:pt x="22" y="8"/>
                      </a:lnTo>
                      <a:lnTo>
                        <a:pt x="17" y="12"/>
                      </a:lnTo>
                      <a:lnTo>
                        <a:pt x="15" y="13"/>
                      </a:lnTo>
                      <a:lnTo>
                        <a:pt x="13" y="15"/>
                      </a:lnTo>
                      <a:lnTo>
                        <a:pt x="10" y="15"/>
                      </a:lnTo>
                      <a:lnTo>
                        <a:pt x="7" y="15"/>
                      </a:lnTo>
                      <a:lnTo>
                        <a:pt x="3" y="15"/>
                      </a:lnTo>
                      <a:close/>
                    </a:path>
                  </a:pathLst>
                </a:custGeom>
                <a:noFill/>
                <a:ln w="6350">
                  <a:solidFill>
                    <a:srgbClr val="000000"/>
                  </a:solidFill>
                  <a:prstDash val="solid"/>
                  <a:round/>
                  <a:headEnd/>
                  <a:tailEnd/>
                </a:ln>
              </p:spPr>
              <p:txBody>
                <a:bodyPr/>
                <a:lstStyle/>
                <a:p>
                  <a:endParaRPr lang="en-US" sz="1350" dirty="0"/>
                </a:p>
              </p:txBody>
            </p:sp>
          </p:grpSp>
          <p:grpSp>
            <p:nvGrpSpPr>
              <p:cNvPr id="82" name="Group 336"/>
              <p:cNvGrpSpPr>
                <a:grpSpLocks/>
              </p:cNvGrpSpPr>
              <p:nvPr/>
            </p:nvGrpSpPr>
            <p:grpSpPr bwMode="auto">
              <a:xfrm>
                <a:off x="3270" y="2687"/>
                <a:ext cx="150" cy="82"/>
                <a:chOff x="3270" y="2687"/>
                <a:chExt cx="150" cy="82"/>
              </a:xfrm>
            </p:grpSpPr>
            <p:grpSp>
              <p:nvGrpSpPr>
                <p:cNvPr id="217" name="Group 337"/>
                <p:cNvGrpSpPr>
                  <a:grpSpLocks/>
                </p:cNvGrpSpPr>
                <p:nvPr/>
              </p:nvGrpSpPr>
              <p:grpSpPr bwMode="auto">
                <a:xfrm>
                  <a:off x="3270" y="2687"/>
                  <a:ext cx="150" cy="82"/>
                  <a:chOff x="3270" y="2687"/>
                  <a:chExt cx="150" cy="82"/>
                </a:xfrm>
              </p:grpSpPr>
              <p:pic>
                <p:nvPicPr>
                  <p:cNvPr id="219" name="Picture 338"/>
                  <p:cNvPicPr>
                    <a:picLocks noChangeAspect="1" noChangeArrowheads="1"/>
                  </p:cNvPicPr>
                  <p:nvPr/>
                </p:nvPicPr>
                <p:blipFill>
                  <a:blip r:embed="rId15" cstate="screen"/>
                  <a:srcRect/>
                  <a:stretch>
                    <a:fillRect/>
                  </a:stretch>
                </p:blipFill>
                <p:spPr bwMode="auto">
                  <a:xfrm>
                    <a:off x="3270" y="2687"/>
                    <a:ext cx="150" cy="82"/>
                  </a:xfrm>
                  <a:prstGeom prst="rect">
                    <a:avLst/>
                  </a:prstGeom>
                  <a:noFill/>
                  <a:ln w="9525">
                    <a:noFill/>
                    <a:miter lim="800000"/>
                    <a:headEnd/>
                    <a:tailEnd/>
                  </a:ln>
                </p:spPr>
              </p:pic>
              <p:sp>
                <p:nvSpPr>
                  <p:cNvPr id="220" name="Freeform 339"/>
                  <p:cNvSpPr>
                    <a:spLocks/>
                  </p:cNvSpPr>
                  <p:nvPr/>
                </p:nvSpPr>
                <p:spPr bwMode="auto">
                  <a:xfrm>
                    <a:off x="3270" y="2687"/>
                    <a:ext cx="148" cy="80"/>
                  </a:xfrm>
                  <a:custGeom>
                    <a:avLst/>
                    <a:gdLst>
                      <a:gd name="T0" fmla="*/ 192 w 296"/>
                      <a:gd name="T1" fmla="*/ 12 h 161"/>
                      <a:gd name="T2" fmla="*/ 166 w 296"/>
                      <a:gd name="T3" fmla="*/ 18 h 161"/>
                      <a:gd name="T4" fmla="*/ 141 w 296"/>
                      <a:gd name="T5" fmla="*/ 22 h 161"/>
                      <a:gd name="T6" fmla="*/ 119 w 296"/>
                      <a:gd name="T7" fmla="*/ 27 h 161"/>
                      <a:gd name="T8" fmla="*/ 98 w 296"/>
                      <a:gd name="T9" fmla="*/ 32 h 161"/>
                      <a:gd name="T10" fmla="*/ 78 w 296"/>
                      <a:gd name="T11" fmla="*/ 39 h 161"/>
                      <a:gd name="T12" fmla="*/ 57 w 296"/>
                      <a:gd name="T13" fmla="*/ 48 h 161"/>
                      <a:gd name="T14" fmla="*/ 36 w 296"/>
                      <a:gd name="T15" fmla="*/ 59 h 161"/>
                      <a:gd name="T16" fmla="*/ 16 w 296"/>
                      <a:gd name="T17" fmla="*/ 72 h 161"/>
                      <a:gd name="T18" fmla="*/ 10 w 296"/>
                      <a:gd name="T19" fmla="*/ 85 h 161"/>
                      <a:gd name="T20" fmla="*/ 4 w 296"/>
                      <a:gd name="T21" fmla="*/ 98 h 161"/>
                      <a:gd name="T22" fmla="*/ 1 w 296"/>
                      <a:gd name="T23" fmla="*/ 111 h 161"/>
                      <a:gd name="T24" fmla="*/ 0 w 296"/>
                      <a:gd name="T25" fmla="*/ 123 h 161"/>
                      <a:gd name="T26" fmla="*/ 1 w 296"/>
                      <a:gd name="T27" fmla="*/ 135 h 161"/>
                      <a:gd name="T28" fmla="*/ 8 w 296"/>
                      <a:gd name="T29" fmla="*/ 146 h 161"/>
                      <a:gd name="T30" fmla="*/ 14 w 296"/>
                      <a:gd name="T31" fmla="*/ 150 h 161"/>
                      <a:gd name="T32" fmla="*/ 20 w 296"/>
                      <a:gd name="T33" fmla="*/ 154 h 161"/>
                      <a:gd name="T34" fmla="*/ 29 w 296"/>
                      <a:gd name="T35" fmla="*/ 158 h 161"/>
                      <a:gd name="T36" fmla="*/ 39 w 296"/>
                      <a:gd name="T37" fmla="*/ 161 h 161"/>
                      <a:gd name="T38" fmla="*/ 67 w 296"/>
                      <a:gd name="T39" fmla="*/ 159 h 161"/>
                      <a:gd name="T40" fmla="*/ 98 w 296"/>
                      <a:gd name="T41" fmla="*/ 158 h 161"/>
                      <a:gd name="T42" fmla="*/ 131 w 296"/>
                      <a:gd name="T43" fmla="*/ 157 h 161"/>
                      <a:gd name="T44" fmla="*/ 162 w 296"/>
                      <a:gd name="T45" fmla="*/ 154 h 161"/>
                      <a:gd name="T46" fmla="*/ 191 w 296"/>
                      <a:gd name="T47" fmla="*/ 150 h 161"/>
                      <a:gd name="T48" fmla="*/ 216 w 296"/>
                      <a:gd name="T49" fmla="*/ 143 h 161"/>
                      <a:gd name="T50" fmla="*/ 228 w 296"/>
                      <a:gd name="T51" fmla="*/ 141 h 161"/>
                      <a:gd name="T52" fmla="*/ 237 w 296"/>
                      <a:gd name="T53" fmla="*/ 135 h 161"/>
                      <a:gd name="T54" fmla="*/ 244 w 296"/>
                      <a:gd name="T55" fmla="*/ 130 h 161"/>
                      <a:gd name="T56" fmla="*/ 250 w 296"/>
                      <a:gd name="T57" fmla="*/ 125 h 161"/>
                      <a:gd name="T58" fmla="*/ 259 w 296"/>
                      <a:gd name="T59" fmla="*/ 114 h 161"/>
                      <a:gd name="T60" fmla="*/ 268 w 296"/>
                      <a:gd name="T61" fmla="*/ 105 h 161"/>
                      <a:gd name="T62" fmla="*/ 281 w 296"/>
                      <a:gd name="T63" fmla="*/ 89 h 161"/>
                      <a:gd name="T64" fmla="*/ 287 w 296"/>
                      <a:gd name="T65" fmla="*/ 80 h 161"/>
                      <a:gd name="T66" fmla="*/ 290 w 296"/>
                      <a:gd name="T67" fmla="*/ 71 h 161"/>
                      <a:gd name="T68" fmla="*/ 294 w 296"/>
                      <a:gd name="T69" fmla="*/ 60 h 161"/>
                      <a:gd name="T70" fmla="*/ 296 w 296"/>
                      <a:gd name="T71" fmla="*/ 48 h 161"/>
                      <a:gd name="T72" fmla="*/ 296 w 296"/>
                      <a:gd name="T73" fmla="*/ 40 h 161"/>
                      <a:gd name="T74" fmla="*/ 294 w 296"/>
                      <a:gd name="T75" fmla="*/ 31 h 161"/>
                      <a:gd name="T76" fmla="*/ 291 w 296"/>
                      <a:gd name="T77" fmla="*/ 23 h 161"/>
                      <a:gd name="T78" fmla="*/ 284 w 296"/>
                      <a:gd name="T79" fmla="*/ 16 h 161"/>
                      <a:gd name="T80" fmla="*/ 279 w 296"/>
                      <a:gd name="T81" fmla="*/ 14 h 161"/>
                      <a:gd name="T82" fmla="*/ 275 w 296"/>
                      <a:gd name="T83" fmla="*/ 11 h 161"/>
                      <a:gd name="T84" fmla="*/ 263 w 296"/>
                      <a:gd name="T85" fmla="*/ 6 h 161"/>
                      <a:gd name="T86" fmla="*/ 254 w 296"/>
                      <a:gd name="T87" fmla="*/ 1 h 161"/>
                      <a:gd name="T88" fmla="*/ 251 w 296"/>
                      <a:gd name="T89" fmla="*/ 0 h 161"/>
                      <a:gd name="T90" fmla="*/ 250 w 296"/>
                      <a:gd name="T91" fmla="*/ 0 h 161"/>
                      <a:gd name="T92" fmla="*/ 228 w 296"/>
                      <a:gd name="T93" fmla="*/ 1 h 161"/>
                      <a:gd name="T94" fmla="*/ 204 w 296"/>
                      <a:gd name="T95" fmla="*/ 4 h 161"/>
                      <a:gd name="T96" fmla="*/ 197 w 296"/>
                      <a:gd name="T97" fmla="*/ 6 h 161"/>
                      <a:gd name="T98" fmla="*/ 191 w 296"/>
                      <a:gd name="T99" fmla="*/ 7 h 161"/>
                      <a:gd name="T100" fmla="*/ 182 w 296"/>
                      <a:gd name="T101" fmla="*/ 10 h 161"/>
                      <a:gd name="T102" fmla="*/ 179 w 296"/>
                      <a:gd name="T103" fmla="*/ 11 h 161"/>
                      <a:gd name="T104" fmla="*/ 179 w 296"/>
                      <a:gd name="T105" fmla="*/ 12 h 161"/>
                      <a:gd name="T106" fmla="*/ 182 w 296"/>
                      <a:gd name="T107" fmla="*/ 12 h 161"/>
                      <a:gd name="T108" fmla="*/ 185 w 296"/>
                      <a:gd name="T109" fmla="*/ 12 h 161"/>
                      <a:gd name="T110" fmla="*/ 190 w 296"/>
                      <a:gd name="T111" fmla="*/ 12 h 161"/>
                      <a:gd name="T112" fmla="*/ 192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2" y="12"/>
                        </a:moveTo>
                        <a:lnTo>
                          <a:pt x="166" y="18"/>
                        </a:lnTo>
                        <a:lnTo>
                          <a:pt x="141" y="22"/>
                        </a:lnTo>
                        <a:lnTo>
                          <a:pt x="119" y="27"/>
                        </a:lnTo>
                        <a:lnTo>
                          <a:pt x="98" y="32"/>
                        </a:lnTo>
                        <a:lnTo>
                          <a:pt x="78" y="39"/>
                        </a:lnTo>
                        <a:lnTo>
                          <a:pt x="57" y="48"/>
                        </a:lnTo>
                        <a:lnTo>
                          <a:pt x="36" y="59"/>
                        </a:lnTo>
                        <a:lnTo>
                          <a:pt x="16" y="72"/>
                        </a:lnTo>
                        <a:lnTo>
                          <a:pt x="10" y="85"/>
                        </a:lnTo>
                        <a:lnTo>
                          <a:pt x="4" y="98"/>
                        </a:lnTo>
                        <a:lnTo>
                          <a:pt x="1" y="111"/>
                        </a:lnTo>
                        <a:lnTo>
                          <a:pt x="0" y="123"/>
                        </a:lnTo>
                        <a:lnTo>
                          <a:pt x="1" y="135"/>
                        </a:lnTo>
                        <a:lnTo>
                          <a:pt x="8" y="146"/>
                        </a:lnTo>
                        <a:lnTo>
                          <a:pt x="14" y="150"/>
                        </a:lnTo>
                        <a:lnTo>
                          <a:pt x="20" y="154"/>
                        </a:lnTo>
                        <a:lnTo>
                          <a:pt x="29" y="158"/>
                        </a:lnTo>
                        <a:lnTo>
                          <a:pt x="39" y="161"/>
                        </a:lnTo>
                        <a:lnTo>
                          <a:pt x="67" y="159"/>
                        </a:lnTo>
                        <a:lnTo>
                          <a:pt x="98" y="158"/>
                        </a:lnTo>
                        <a:lnTo>
                          <a:pt x="131" y="157"/>
                        </a:lnTo>
                        <a:lnTo>
                          <a:pt x="162" y="154"/>
                        </a:lnTo>
                        <a:lnTo>
                          <a:pt x="191" y="150"/>
                        </a:lnTo>
                        <a:lnTo>
                          <a:pt x="216" y="143"/>
                        </a:lnTo>
                        <a:lnTo>
                          <a:pt x="228" y="141"/>
                        </a:lnTo>
                        <a:lnTo>
                          <a:pt x="237" y="135"/>
                        </a:lnTo>
                        <a:lnTo>
                          <a:pt x="244" y="130"/>
                        </a:lnTo>
                        <a:lnTo>
                          <a:pt x="250" y="125"/>
                        </a:lnTo>
                        <a:lnTo>
                          <a:pt x="259" y="114"/>
                        </a:lnTo>
                        <a:lnTo>
                          <a:pt x="268" y="105"/>
                        </a:lnTo>
                        <a:lnTo>
                          <a:pt x="281" y="89"/>
                        </a:lnTo>
                        <a:lnTo>
                          <a:pt x="287" y="80"/>
                        </a:lnTo>
                        <a:lnTo>
                          <a:pt x="290" y="71"/>
                        </a:lnTo>
                        <a:lnTo>
                          <a:pt x="294" y="60"/>
                        </a:lnTo>
                        <a:lnTo>
                          <a:pt x="296" y="48"/>
                        </a:lnTo>
                        <a:lnTo>
                          <a:pt x="296" y="40"/>
                        </a:lnTo>
                        <a:lnTo>
                          <a:pt x="294" y="31"/>
                        </a:lnTo>
                        <a:lnTo>
                          <a:pt x="291" y="23"/>
                        </a:lnTo>
                        <a:lnTo>
                          <a:pt x="284" y="16"/>
                        </a:lnTo>
                        <a:lnTo>
                          <a:pt x="279" y="14"/>
                        </a:lnTo>
                        <a:lnTo>
                          <a:pt x="275" y="11"/>
                        </a:lnTo>
                        <a:lnTo>
                          <a:pt x="263" y="6"/>
                        </a:lnTo>
                        <a:lnTo>
                          <a:pt x="254" y="1"/>
                        </a:lnTo>
                        <a:lnTo>
                          <a:pt x="251" y="0"/>
                        </a:lnTo>
                        <a:lnTo>
                          <a:pt x="250" y="0"/>
                        </a:lnTo>
                        <a:lnTo>
                          <a:pt x="228" y="1"/>
                        </a:lnTo>
                        <a:lnTo>
                          <a:pt x="204" y="4"/>
                        </a:lnTo>
                        <a:lnTo>
                          <a:pt x="197" y="6"/>
                        </a:lnTo>
                        <a:lnTo>
                          <a:pt x="191" y="7"/>
                        </a:lnTo>
                        <a:lnTo>
                          <a:pt x="182" y="10"/>
                        </a:lnTo>
                        <a:lnTo>
                          <a:pt x="179" y="11"/>
                        </a:lnTo>
                        <a:lnTo>
                          <a:pt x="179" y="12"/>
                        </a:lnTo>
                        <a:lnTo>
                          <a:pt x="182" y="12"/>
                        </a:lnTo>
                        <a:lnTo>
                          <a:pt x="185" y="12"/>
                        </a:lnTo>
                        <a:lnTo>
                          <a:pt x="190" y="12"/>
                        </a:lnTo>
                        <a:lnTo>
                          <a:pt x="192" y="12"/>
                        </a:lnTo>
                        <a:close/>
                      </a:path>
                    </a:pathLst>
                  </a:custGeom>
                  <a:noFill/>
                  <a:ln w="0">
                    <a:solidFill>
                      <a:srgbClr val="FFFFFF"/>
                    </a:solidFill>
                    <a:prstDash val="solid"/>
                    <a:round/>
                    <a:headEnd/>
                    <a:tailEnd/>
                  </a:ln>
                </p:spPr>
                <p:txBody>
                  <a:bodyPr/>
                  <a:lstStyle/>
                  <a:p>
                    <a:endParaRPr lang="en-US" sz="1350" dirty="0"/>
                  </a:p>
                </p:txBody>
              </p:sp>
              <p:sp>
                <p:nvSpPr>
                  <p:cNvPr id="221" name="Freeform 340"/>
                  <p:cNvSpPr>
                    <a:spLocks/>
                  </p:cNvSpPr>
                  <p:nvPr/>
                </p:nvSpPr>
                <p:spPr bwMode="auto">
                  <a:xfrm>
                    <a:off x="3270" y="2687"/>
                    <a:ext cx="148" cy="80"/>
                  </a:xfrm>
                  <a:custGeom>
                    <a:avLst/>
                    <a:gdLst>
                      <a:gd name="T0" fmla="*/ 192 w 296"/>
                      <a:gd name="T1" fmla="*/ 12 h 161"/>
                      <a:gd name="T2" fmla="*/ 166 w 296"/>
                      <a:gd name="T3" fmla="*/ 18 h 161"/>
                      <a:gd name="T4" fmla="*/ 141 w 296"/>
                      <a:gd name="T5" fmla="*/ 22 h 161"/>
                      <a:gd name="T6" fmla="*/ 119 w 296"/>
                      <a:gd name="T7" fmla="*/ 27 h 161"/>
                      <a:gd name="T8" fmla="*/ 98 w 296"/>
                      <a:gd name="T9" fmla="*/ 32 h 161"/>
                      <a:gd name="T10" fmla="*/ 78 w 296"/>
                      <a:gd name="T11" fmla="*/ 39 h 161"/>
                      <a:gd name="T12" fmla="*/ 57 w 296"/>
                      <a:gd name="T13" fmla="*/ 48 h 161"/>
                      <a:gd name="T14" fmla="*/ 36 w 296"/>
                      <a:gd name="T15" fmla="*/ 59 h 161"/>
                      <a:gd name="T16" fmla="*/ 16 w 296"/>
                      <a:gd name="T17" fmla="*/ 72 h 161"/>
                      <a:gd name="T18" fmla="*/ 10 w 296"/>
                      <a:gd name="T19" fmla="*/ 85 h 161"/>
                      <a:gd name="T20" fmla="*/ 4 w 296"/>
                      <a:gd name="T21" fmla="*/ 98 h 161"/>
                      <a:gd name="T22" fmla="*/ 1 w 296"/>
                      <a:gd name="T23" fmla="*/ 111 h 161"/>
                      <a:gd name="T24" fmla="*/ 0 w 296"/>
                      <a:gd name="T25" fmla="*/ 123 h 161"/>
                      <a:gd name="T26" fmla="*/ 1 w 296"/>
                      <a:gd name="T27" fmla="*/ 135 h 161"/>
                      <a:gd name="T28" fmla="*/ 8 w 296"/>
                      <a:gd name="T29" fmla="*/ 146 h 161"/>
                      <a:gd name="T30" fmla="*/ 14 w 296"/>
                      <a:gd name="T31" fmla="*/ 150 h 161"/>
                      <a:gd name="T32" fmla="*/ 20 w 296"/>
                      <a:gd name="T33" fmla="*/ 154 h 161"/>
                      <a:gd name="T34" fmla="*/ 29 w 296"/>
                      <a:gd name="T35" fmla="*/ 158 h 161"/>
                      <a:gd name="T36" fmla="*/ 39 w 296"/>
                      <a:gd name="T37" fmla="*/ 161 h 161"/>
                      <a:gd name="T38" fmla="*/ 67 w 296"/>
                      <a:gd name="T39" fmla="*/ 159 h 161"/>
                      <a:gd name="T40" fmla="*/ 98 w 296"/>
                      <a:gd name="T41" fmla="*/ 158 h 161"/>
                      <a:gd name="T42" fmla="*/ 131 w 296"/>
                      <a:gd name="T43" fmla="*/ 157 h 161"/>
                      <a:gd name="T44" fmla="*/ 162 w 296"/>
                      <a:gd name="T45" fmla="*/ 154 h 161"/>
                      <a:gd name="T46" fmla="*/ 191 w 296"/>
                      <a:gd name="T47" fmla="*/ 150 h 161"/>
                      <a:gd name="T48" fmla="*/ 216 w 296"/>
                      <a:gd name="T49" fmla="*/ 143 h 161"/>
                      <a:gd name="T50" fmla="*/ 228 w 296"/>
                      <a:gd name="T51" fmla="*/ 141 h 161"/>
                      <a:gd name="T52" fmla="*/ 237 w 296"/>
                      <a:gd name="T53" fmla="*/ 135 h 161"/>
                      <a:gd name="T54" fmla="*/ 244 w 296"/>
                      <a:gd name="T55" fmla="*/ 130 h 161"/>
                      <a:gd name="T56" fmla="*/ 250 w 296"/>
                      <a:gd name="T57" fmla="*/ 125 h 161"/>
                      <a:gd name="T58" fmla="*/ 259 w 296"/>
                      <a:gd name="T59" fmla="*/ 114 h 161"/>
                      <a:gd name="T60" fmla="*/ 268 w 296"/>
                      <a:gd name="T61" fmla="*/ 105 h 161"/>
                      <a:gd name="T62" fmla="*/ 281 w 296"/>
                      <a:gd name="T63" fmla="*/ 89 h 161"/>
                      <a:gd name="T64" fmla="*/ 287 w 296"/>
                      <a:gd name="T65" fmla="*/ 80 h 161"/>
                      <a:gd name="T66" fmla="*/ 290 w 296"/>
                      <a:gd name="T67" fmla="*/ 71 h 161"/>
                      <a:gd name="T68" fmla="*/ 294 w 296"/>
                      <a:gd name="T69" fmla="*/ 60 h 161"/>
                      <a:gd name="T70" fmla="*/ 296 w 296"/>
                      <a:gd name="T71" fmla="*/ 48 h 161"/>
                      <a:gd name="T72" fmla="*/ 296 w 296"/>
                      <a:gd name="T73" fmla="*/ 40 h 161"/>
                      <a:gd name="T74" fmla="*/ 294 w 296"/>
                      <a:gd name="T75" fmla="*/ 31 h 161"/>
                      <a:gd name="T76" fmla="*/ 291 w 296"/>
                      <a:gd name="T77" fmla="*/ 23 h 161"/>
                      <a:gd name="T78" fmla="*/ 284 w 296"/>
                      <a:gd name="T79" fmla="*/ 16 h 161"/>
                      <a:gd name="T80" fmla="*/ 279 w 296"/>
                      <a:gd name="T81" fmla="*/ 14 h 161"/>
                      <a:gd name="T82" fmla="*/ 275 w 296"/>
                      <a:gd name="T83" fmla="*/ 11 h 161"/>
                      <a:gd name="T84" fmla="*/ 263 w 296"/>
                      <a:gd name="T85" fmla="*/ 6 h 161"/>
                      <a:gd name="T86" fmla="*/ 254 w 296"/>
                      <a:gd name="T87" fmla="*/ 1 h 161"/>
                      <a:gd name="T88" fmla="*/ 251 w 296"/>
                      <a:gd name="T89" fmla="*/ 0 h 161"/>
                      <a:gd name="T90" fmla="*/ 250 w 296"/>
                      <a:gd name="T91" fmla="*/ 0 h 161"/>
                      <a:gd name="T92" fmla="*/ 228 w 296"/>
                      <a:gd name="T93" fmla="*/ 1 h 161"/>
                      <a:gd name="T94" fmla="*/ 204 w 296"/>
                      <a:gd name="T95" fmla="*/ 4 h 161"/>
                      <a:gd name="T96" fmla="*/ 197 w 296"/>
                      <a:gd name="T97" fmla="*/ 6 h 161"/>
                      <a:gd name="T98" fmla="*/ 191 w 296"/>
                      <a:gd name="T99" fmla="*/ 7 h 161"/>
                      <a:gd name="T100" fmla="*/ 182 w 296"/>
                      <a:gd name="T101" fmla="*/ 10 h 161"/>
                      <a:gd name="T102" fmla="*/ 179 w 296"/>
                      <a:gd name="T103" fmla="*/ 11 h 161"/>
                      <a:gd name="T104" fmla="*/ 179 w 296"/>
                      <a:gd name="T105" fmla="*/ 12 h 161"/>
                      <a:gd name="T106" fmla="*/ 182 w 296"/>
                      <a:gd name="T107" fmla="*/ 12 h 161"/>
                      <a:gd name="T108" fmla="*/ 185 w 296"/>
                      <a:gd name="T109" fmla="*/ 12 h 161"/>
                      <a:gd name="T110" fmla="*/ 190 w 296"/>
                      <a:gd name="T111" fmla="*/ 12 h 161"/>
                      <a:gd name="T112" fmla="*/ 192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2" y="12"/>
                        </a:moveTo>
                        <a:lnTo>
                          <a:pt x="166" y="18"/>
                        </a:lnTo>
                        <a:lnTo>
                          <a:pt x="141" y="22"/>
                        </a:lnTo>
                        <a:lnTo>
                          <a:pt x="119" y="27"/>
                        </a:lnTo>
                        <a:lnTo>
                          <a:pt x="98" y="32"/>
                        </a:lnTo>
                        <a:lnTo>
                          <a:pt x="78" y="39"/>
                        </a:lnTo>
                        <a:lnTo>
                          <a:pt x="57" y="48"/>
                        </a:lnTo>
                        <a:lnTo>
                          <a:pt x="36" y="59"/>
                        </a:lnTo>
                        <a:lnTo>
                          <a:pt x="16" y="72"/>
                        </a:lnTo>
                        <a:lnTo>
                          <a:pt x="10" y="85"/>
                        </a:lnTo>
                        <a:lnTo>
                          <a:pt x="4" y="98"/>
                        </a:lnTo>
                        <a:lnTo>
                          <a:pt x="1" y="111"/>
                        </a:lnTo>
                        <a:lnTo>
                          <a:pt x="0" y="123"/>
                        </a:lnTo>
                        <a:lnTo>
                          <a:pt x="1" y="135"/>
                        </a:lnTo>
                        <a:lnTo>
                          <a:pt x="8" y="146"/>
                        </a:lnTo>
                        <a:lnTo>
                          <a:pt x="14" y="150"/>
                        </a:lnTo>
                        <a:lnTo>
                          <a:pt x="20" y="154"/>
                        </a:lnTo>
                        <a:lnTo>
                          <a:pt x="29" y="158"/>
                        </a:lnTo>
                        <a:lnTo>
                          <a:pt x="39" y="161"/>
                        </a:lnTo>
                        <a:lnTo>
                          <a:pt x="67" y="159"/>
                        </a:lnTo>
                        <a:lnTo>
                          <a:pt x="98" y="158"/>
                        </a:lnTo>
                        <a:lnTo>
                          <a:pt x="131" y="157"/>
                        </a:lnTo>
                        <a:lnTo>
                          <a:pt x="162" y="154"/>
                        </a:lnTo>
                        <a:lnTo>
                          <a:pt x="191" y="150"/>
                        </a:lnTo>
                        <a:lnTo>
                          <a:pt x="216" y="143"/>
                        </a:lnTo>
                        <a:lnTo>
                          <a:pt x="228" y="141"/>
                        </a:lnTo>
                        <a:lnTo>
                          <a:pt x="237" y="135"/>
                        </a:lnTo>
                        <a:lnTo>
                          <a:pt x="244" y="130"/>
                        </a:lnTo>
                        <a:lnTo>
                          <a:pt x="250" y="125"/>
                        </a:lnTo>
                        <a:lnTo>
                          <a:pt x="259" y="114"/>
                        </a:lnTo>
                        <a:lnTo>
                          <a:pt x="268" y="105"/>
                        </a:lnTo>
                        <a:lnTo>
                          <a:pt x="281" y="89"/>
                        </a:lnTo>
                        <a:lnTo>
                          <a:pt x="287" y="80"/>
                        </a:lnTo>
                        <a:lnTo>
                          <a:pt x="290" y="71"/>
                        </a:lnTo>
                        <a:lnTo>
                          <a:pt x="294" y="60"/>
                        </a:lnTo>
                        <a:lnTo>
                          <a:pt x="296" y="48"/>
                        </a:lnTo>
                        <a:lnTo>
                          <a:pt x="296" y="40"/>
                        </a:lnTo>
                        <a:lnTo>
                          <a:pt x="294" y="31"/>
                        </a:lnTo>
                        <a:lnTo>
                          <a:pt x="291" y="23"/>
                        </a:lnTo>
                        <a:lnTo>
                          <a:pt x="284" y="16"/>
                        </a:lnTo>
                        <a:lnTo>
                          <a:pt x="279" y="14"/>
                        </a:lnTo>
                        <a:lnTo>
                          <a:pt x="275" y="11"/>
                        </a:lnTo>
                        <a:lnTo>
                          <a:pt x="263" y="6"/>
                        </a:lnTo>
                        <a:lnTo>
                          <a:pt x="254" y="1"/>
                        </a:lnTo>
                        <a:lnTo>
                          <a:pt x="251" y="0"/>
                        </a:lnTo>
                        <a:lnTo>
                          <a:pt x="250" y="0"/>
                        </a:lnTo>
                        <a:lnTo>
                          <a:pt x="228" y="1"/>
                        </a:lnTo>
                        <a:lnTo>
                          <a:pt x="204" y="4"/>
                        </a:lnTo>
                        <a:lnTo>
                          <a:pt x="197" y="6"/>
                        </a:lnTo>
                        <a:lnTo>
                          <a:pt x="191" y="7"/>
                        </a:lnTo>
                        <a:lnTo>
                          <a:pt x="182" y="10"/>
                        </a:lnTo>
                        <a:lnTo>
                          <a:pt x="179" y="11"/>
                        </a:lnTo>
                        <a:lnTo>
                          <a:pt x="179" y="12"/>
                        </a:lnTo>
                        <a:lnTo>
                          <a:pt x="182" y="12"/>
                        </a:lnTo>
                        <a:lnTo>
                          <a:pt x="185" y="12"/>
                        </a:lnTo>
                        <a:lnTo>
                          <a:pt x="190" y="12"/>
                        </a:lnTo>
                        <a:lnTo>
                          <a:pt x="192" y="12"/>
                        </a:lnTo>
                        <a:close/>
                      </a:path>
                    </a:pathLst>
                  </a:custGeom>
                  <a:solidFill>
                    <a:srgbClr val="000000"/>
                  </a:solidFill>
                  <a:ln w="9525">
                    <a:noFill/>
                    <a:round/>
                    <a:headEnd/>
                    <a:tailEnd/>
                  </a:ln>
                </p:spPr>
                <p:txBody>
                  <a:bodyPr/>
                  <a:lstStyle/>
                  <a:p>
                    <a:endParaRPr lang="en-US" sz="1350" dirty="0"/>
                  </a:p>
                </p:txBody>
              </p:sp>
              <p:pic>
                <p:nvPicPr>
                  <p:cNvPr id="222" name="Picture 341"/>
                  <p:cNvPicPr>
                    <a:picLocks noChangeAspect="1" noChangeArrowheads="1"/>
                  </p:cNvPicPr>
                  <p:nvPr/>
                </p:nvPicPr>
                <p:blipFill>
                  <a:blip r:embed="rId15" cstate="screen"/>
                  <a:srcRect/>
                  <a:stretch>
                    <a:fillRect/>
                  </a:stretch>
                </p:blipFill>
                <p:spPr bwMode="auto">
                  <a:xfrm>
                    <a:off x="3270" y="2687"/>
                    <a:ext cx="150" cy="82"/>
                  </a:xfrm>
                  <a:prstGeom prst="rect">
                    <a:avLst/>
                  </a:prstGeom>
                  <a:noFill/>
                  <a:ln w="9525">
                    <a:noFill/>
                    <a:miter lim="800000"/>
                    <a:headEnd/>
                    <a:tailEnd/>
                  </a:ln>
                </p:spPr>
              </p:pic>
            </p:grpSp>
            <p:sp>
              <p:nvSpPr>
                <p:cNvPr id="218" name="Freeform 342"/>
                <p:cNvSpPr>
                  <a:spLocks/>
                </p:cNvSpPr>
                <p:nvPr/>
              </p:nvSpPr>
              <p:spPr bwMode="auto">
                <a:xfrm>
                  <a:off x="3270" y="2687"/>
                  <a:ext cx="148" cy="80"/>
                </a:xfrm>
                <a:custGeom>
                  <a:avLst/>
                  <a:gdLst>
                    <a:gd name="T0" fmla="*/ 192 w 296"/>
                    <a:gd name="T1" fmla="*/ 12 h 161"/>
                    <a:gd name="T2" fmla="*/ 166 w 296"/>
                    <a:gd name="T3" fmla="*/ 18 h 161"/>
                    <a:gd name="T4" fmla="*/ 141 w 296"/>
                    <a:gd name="T5" fmla="*/ 22 h 161"/>
                    <a:gd name="T6" fmla="*/ 119 w 296"/>
                    <a:gd name="T7" fmla="*/ 27 h 161"/>
                    <a:gd name="T8" fmla="*/ 98 w 296"/>
                    <a:gd name="T9" fmla="*/ 32 h 161"/>
                    <a:gd name="T10" fmla="*/ 78 w 296"/>
                    <a:gd name="T11" fmla="*/ 39 h 161"/>
                    <a:gd name="T12" fmla="*/ 57 w 296"/>
                    <a:gd name="T13" fmla="*/ 48 h 161"/>
                    <a:gd name="T14" fmla="*/ 36 w 296"/>
                    <a:gd name="T15" fmla="*/ 59 h 161"/>
                    <a:gd name="T16" fmla="*/ 16 w 296"/>
                    <a:gd name="T17" fmla="*/ 72 h 161"/>
                    <a:gd name="T18" fmla="*/ 10 w 296"/>
                    <a:gd name="T19" fmla="*/ 85 h 161"/>
                    <a:gd name="T20" fmla="*/ 4 w 296"/>
                    <a:gd name="T21" fmla="*/ 98 h 161"/>
                    <a:gd name="T22" fmla="*/ 1 w 296"/>
                    <a:gd name="T23" fmla="*/ 111 h 161"/>
                    <a:gd name="T24" fmla="*/ 0 w 296"/>
                    <a:gd name="T25" fmla="*/ 123 h 161"/>
                    <a:gd name="T26" fmla="*/ 1 w 296"/>
                    <a:gd name="T27" fmla="*/ 135 h 161"/>
                    <a:gd name="T28" fmla="*/ 8 w 296"/>
                    <a:gd name="T29" fmla="*/ 146 h 161"/>
                    <a:gd name="T30" fmla="*/ 14 w 296"/>
                    <a:gd name="T31" fmla="*/ 150 h 161"/>
                    <a:gd name="T32" fmla="*/ 20 w 296"/>
                    <a:gd name="T33" fmla="*/ 154 h 161"/>
                    <a:gd name="T34" fmla="*/ 29 w 296"/>
                    <a:gd name="T35" fmla="*/ 158 h 161"/>
                    <a:gd name="T36" fmla="*/ 39 w 296"/>
                    <a:gd name="T37" fmla="*/ 161 h 161"/>
                    <a:gd name="T38" fmla="*/ 67 w 296"/>
                    <a:gd name="T39" fmla="*/ 159 h 161"/>
                    <a:gd name="T40" fmla="*/ 98 w 296"/>
                    <a:gd name="T41" fmla="*/ 158 h 161"/>
                    <a:gd name="T42" fmla="*/ 131 w 296"/>
                    <a:gd name="T43" fmla="*/ 157 h 161"/>
                    <a:gd name="T44" fmla="*/ 162 w 296"/>
                    <a:gd name="T45" fmla="*/ 154 h 161"/>
                    <a:gd name="T46" fmla="*/ 191 w 296"/>
                    <a:gd name="T47" fmla="*/ 150 h 161"/>
                    <a:gd name="T48" fmla="*/ 216 w 296"/>
                    <a:gd name="T49" fmla="*/ 143 h 161"/>
                    <a:gd name="T50" fmla="*/ 228 w 296"/>
                    <a:gd name="T51" fmla="*/ 141 h 161"/>
                    <a:gd name="T52" fmla="*/ 237 w 296"/>
                    <a:gd name="T53" fmla="*/ 135 h 161"/>
                    <a:gd name="T54" fmla="*/ 244 w 296"/>
                    <a:gd name="T55" fmla="*/ 130 h 161"/>
                    <a:gd name="T56" fmla="*/ 250 w 296"/>
                    <a:gd name="T57" fmla="*/ 125 h 161"/>
                    <a:gd name="T58" fmla="*/ 259 w 296"/>
                    <a:gd name="T59" fmla="*/ 114 h 161"/>
                    <a:gd name="T60" fmla="*/ 268 w 296"/>
                    <a:gd name="T61" fmla="*/ 105 h 161"/>
                    <a:gd name="T62" fmla="*/ 281 w 296"/>
                    <a:gd name="T63" fmla="*/ 89 h 161"/>
                    <a:gd name="T64" fmla="*/ 287 w 296"/>
                    <a:gd name="T65" fmla="*/ 80 h 161"/>
                    <a:gd name="T66" fmla="*/ 290 w 296"/>
                    <a:gd name="T67" fmla="*/ 71 h 161"/>
                    <a:gd name="T68" fmla="*/ 294 w 296"/>
                    <a:gd name="T69" fmla="*/ 60 h 161"/>
                    <a:gd name="T70" fmla="*/ 296 w 296"/>
                    <a:gd name="T71" fmla="*/ 48 h 161"/>
                    <a:gd name="T72" fmla="*/ 296 w 296"/>
                    <a:gd name="T73" fmla="*/ 40 h 161"/>
                    <a:gd name="T74" fmla="*/ 294 w 296"/>
                    <a:gd name="T75" fmla="*/ 31 h 161"/>
                    <a:gd name="T76" fmla="*/ 291 w 296"/>
                    <a:gd name="T77" fmla="*/ 23 h 161"/>
                    <a:gd name="T78" fmla="*/ 284 w 296"/>
                    <a:gd name="T79" fmla="*/ 16 h 161"/>
                    <a:gd name="T80" fmla="*/ 279 w 296"/>
                    <a:gd name="T81" fmla="*/ 14 h 161"/>
                    <a:gd name="T82" fmla="*/ 275 w 296"/>
                    <a:gd name="T83" fmla="*/ 11 h 161"/>
                    <a:gd name="T84" fmla="*/ 263 w 296"/>
                    <a:gd name="T85" fmla="*/ 6 h 161"/>
                    <a:gd name="T86" fmla="*/ 254 w 296"/>
                    <a:gd name="T87" fmla="*/ 1 h 161"/>
                    <a:gd name="T88" fmla="*/ 251 w 296"/>
                    <a:gd name="T89" fmla="*/ 0 h 161"/>
                    <a:gd name="T90" fmla="*/ 250 w 296"/>
                    <a:gd name="T91" fmla="*/ 0 h 161"/>
                    <a:gd name="T92" fmla="*/ 228 w 296"/>
                    <a:gd name="T93" fmla="*/ 1 h 161"/>
                    <a:gd name="T94" fmla="*/ 204 w 296"/>
                    <a:gd name="T95" fmla="*/ 4 h 161"/>
                    <a:gd name="T96" fmla="*/ 197 w 296"/>
                    <a:gd name="T97" fmla="*/ 6 h 161"/>
                    <a:gd name="T98" fmla="*/ 191 w 296"/>
                    <a:gd name="T99" fmla="*/ 7 h 161"/>
                    <a:gd name="T100" fmla="*/ 182 w 296"/>
                    <a:gd name="T101" fmla="*/ 10 h 161"/>
                    <a:gd name="T102" fmla="*/ 179 w 296"/>
                    <a:gd name="T103" fmla="*/ 11 h 161"/>
                    <a:gd name="T104" fmla="*/ 179 w 296"/>
                    <a:gd name="T105" fmla="*/ 12 h 161"/>
                    <a:gd name="T106" fmla="*/ 182 w 296"/>
                    <a:gd name="T107" fmla="*/ 12 h 161"/>
                    <a:gd name="T108" fmla="*/ 185 w 296"/>
                    <a:gd name="T109" fmla="*/ 12 h 161"/>
                    <a:gd name="T110" fmla="*/ 190 w 296"/>
                    <a:gd name="T111" fmla="*/ 12 h 161"/>
                    <a:gd name="T112" fmla="*/ 192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2" y="12"/>
                      </a:moveTo>
                      <a:lnTo>
                        <a:pt x="166" y="18"/>
                      </a:lnTo>
                      <a:lnTo>
                        <a:pt x="141" y="22"/>
                      </a:lnTo>
                      <a:lnTo>
                        <a:pt x="119" y="27"/>
                      </a:lnTo>
                      <a:lnTo>
                        <a:pt x="98" y="32"/>
                      </a:lnTo>
                      <a:lnTo>
                        <a:pt x="78" y="39"/>
                      </a:lnTo>
                      <a:lnTo>
                        <a:pt x="57" y="48"/>
                      </a:lnTo>
                      <a:lnTo>
                        <a:pt x="36" y="59"/>
                      </a:lnTo>
                      <a:lnTo>
                        <a:pt x="16" y="72"/>
                      </a:lnTo>
                      <a:lnTo>
                        <a:pt x="10" y="85"/>
                      </a:lnTo>
                      <a:lnTo>
                        <a:pt x="4" y="98"/>
                      </a:lnTo>
                      <a:lnTo>
                        <a:pt x="1" y="111"/>
                      </a:lnTo>
                      <a:lnTo>
                        <a:pt x="0" y="123"/>
                      </a:lnTo>
                      <a:lnTo>
                        <a:pt x="1" y="135"/>
                      </a:lnTo>
                      <a:lnTo>
                        <a:pt x="8" y="146"/>
                      </a:lnTo>
                      <a:lnTo>
                        <a:pt x="14" y="150"/>
                      </a:lnTo>
                      <a:lnTo>
                        <a:pt x="20" y="154"/>
                      </a:lnTo>
                      <a:lnTo>
                        <a:pt x="29" y="158"/>
                      </a:lnTo>
                      <a:lnTo>
                        <a:pt x="39" y="161"/>
                      </a:lnTo>
                      <a:lnTo>
                        <a:pt x="67" y="159"/>
                      </a:lnTo>
                      <a:lnTo>
                        <a:pt x="98" y="158"/>
                      </a:lnTo>
                      <a:lnTo>
                        <a:pt x="131" y="157"/>
                      </a:lnTo>
                      <a:lnTo>
                        <a:pt x="162" y="154"/>
                      </a:lnTo>
                      <a:lnTo>
                        <a:pt x="191" y="150"/>
                      </a:lnTo>
                      <a:lnTo>
                        <a:pt x="216" y="143"/>
                      </a:lnTo>
                      <a:lnTo>
                        <a:pt x="228" y="141"/>
                      </a:lnTo>
                      <a:lnTo>
                        <a:pt x="237" y="135"/>
                      </a:lnTo>
                      <a:lnTo>
                        <a:pt x="244" y="130"/>
                      </a:lnTo>
                      <a:lnTo>
                        <a:pt x="250" y="125"/>
                      </a:lnTo>
                      <a:lnTo>
                        <a:pt x="259" y="114"/>
                      </a:lnTo>
                      <a:lnTo>
                        <a:pt x="268" y="105"/>
                      </a:lnTo>
                      <a:lnTo>
                        <a:pt x="281" y="89"/>
                      </a:lnTo>
                      <a:lnTo>
                        <a:pt x="287" y="80"/>
                      </a:lnTo>
                      <a:lnTo>
                        <a:pt x="290" y="71"/>
                      </a:lnTo>
                      <a:lnTo>
                        <a:pt x="294" y="60"/>
                      </a:lnTo>
                      <a:lnTo>
                        <a:pt x="296" y="48"/>
                      </a:lnTo>
                      <a:lnTo>
                        <a:pt x="296" y="40"/>
                      </a:lnTo>
                      <a:lnTo>
                        <a:pt x="294" y="31"/>
                      </a:lnTo>
                      <a:lnTo>
                        <a:pt x="291" y="23"/>
                      </a:lnTo>
                      <a:lnTo>
                        <a:pt x="284" y="16"/>
                      </a:lnTo>
                      <a:lnTo>
                        <a:pt x="279" y="14"/>
                      </a:lnTo>
                      <a:lnTo>
                        <a:pt x="275" y="11"/>
                      </a:lnTo>
                      <a:lnTo>
                        <a:pt x="263" y="6"/>
                      </a:lnTo>
                      <a:lnTo>
                        <a:pt x="254" y="1"/>
                      </a:lnTo>
                      <a:lnTo>
                        <a:pt x="251" y="0"/>
                      </a:lnTo>
                      <a:lnTo>
                        <a:pt x="250" y="0"/>
                      </a:lnTo>
                      <a:lnTo>
                        <a:pt x="228" y="1"/>
                      </a:lnTo>
                      <a:lnTo>
                        <a:pt x="204" y="4"/>
                      </a:lnTo>
                      <a:lnTo>
                        <a:pt x="197" y="6"/>
                      </a:lnTo>
                      <a:lnTo>
                        <a:pt x="191" y="7"/>
                      </a:lnTo>
                      <a:lnTo>
                        <a:pt x="182" y="10"/>
                      </a:lnTo>
                      <a:lnTo>
                        <a:pt x="179" y="11"/>
                      </a:lnTo>
                      <a:lnTo>
                        <a:pt x="179" y="12"/>
                      </a:lnTo>
                      <a:lnTo>
                        <a:pt x="182" y="12"/>
                      </a:lnTo>
                      <a:lnTo>
                        <a:pt x="185" y="12"/>
                      </a:lnTo>
                      <a:lnTo>
                        <a:pt x="190" y="12"/>
                      </a:lnTo>
                      <a:lnTo>
                        <a:pt x="192" y="12"/>
                      </a:lnTo>
                      <a:close/>
                    </a:path>
                  </a:pathLst>
                </a:custGeom>
                <a:noFill/>
                <a:ln w="6350">
                  <a:solidFill>
                    <a:srgbClr val="000000"/>
                  </a:solidFill>
                  <a:prstDash val="solid"/>
                  <a:round/>
                  <a:headEnd/>
                  <a:tailEnd/>
                </a:ln>
              </p:spPr>
              <p:txBody>
                <a:bodyPr/>
                <a:lstStyle/>
                <a:p>
                  <a:endParaRPr lang="en-US" sz="1350" dirty="0"/>
                </a:p>
              </p:txBody>
            </p:sp>
          </p:grpSp>
          <p:grpSp>
            <p:nvGrpSpPr>
              <p:cNvPr id="83" name="Group 343"/>
              <p:cNvGrpSpPr>
                <a:grpSpLocks/>
              </p:cNvGrpSpPr>
              <p:nvPr/>
            </p:nvGrpSpPr>
            <p:grpSpPr bwMode="auto">
              <a:xfrm>
                <a:off x="3475" y="2672"/>
                <a:ext cx="66" cy="55"/>
                <a:chOff x="3475" y="2672"/>
                <a:chExt cx="66" cy="55"/>
              </a:xfrm>
            </p:grpSpPr>
            <p:grpSp>
              <p:nvGrpSpPr>
                <p:cNvPr id="211" name="Group 344"/>
                <p:cNvGrpSpPr>
                  <a:grpSpLocks/>
                </p:cNvGrpSpPr>
                <p:nvPr/>
              </p:nvGrpSpPr>
              <p:grpSpPr bwMode="auto">
                <a:xfrm>
                  <a:off x="3475" y="2672"/>
                  <a:ext cx="66" cy="55"/>
                  <a:chOff x="3475" y="2672"/>
                  <a:chExt cx="66" cy="55"/>
                </a:xfrm>
              </p:grpSpPr>
              <p:pic>
                <p:nvPicPr>
                  <p:cNvPr id="213" name="Picture 345"/>
                  <p:cNvPicPr>
                    <a:picLocks noChangeAspect="1" noChangeArrowheads="1"/>
                  </p:cNvPicPr>
                  <p:nvPr/>
                </p:nvPicPr>
                <p:blipFill>
                  <a:blip r:embed="rId9" cstate="screen"/>
                  <a:srcRect/>
                  <a:stretch>
                    <a:fillRect/>
                  </a:stretch>
                </p:blipFill>
                <p:spPr bwMode="auto">
                  <a:xfrm>
                    <a:off x="3475" y="2672"/>
                    <a:ext cx="66" cy="55"/>
                  </a:xfrm>
                  <a:prstGeom prst="rect">
                    <a:avLst/>
                  </a:prstGeom>
                  <a:noFill/>
                  <a:ln w="9525">
                    <a:noFill/>
                    <a:miter lim="800000"/>
                    <a:headEnd/>
                    <a:tailEnd/>
                  </a:ln>
                </p:spPr>
              </p:pic>
              <p:sp>
                <p:nvSpPr>
                  <p:cNvPr id="214" name="Freeform 346"/>
                  <p:cNvSpPr>
                    <a:spLocks/>
                  </p:cNvSpPr>
                  <p:nvPr/>
                </p:nvSpPr>
                <p:spPr bwMode="auto">
                  <a:xfrm>
                    <a:off x="3475" y="2672"/>
                    <a:ext cx="64" cy="53"/>
                  </a:xfrm>
                  <a:custGeom>
                    <a:avLst/>
                    <a:gdLst>
                      <a:gd name="T0" fmla="*/ 9 w 128"/>
                      <a:gd name="T1" fmla="*/ 30 h 107"/>
                      <a:gd name="T2" fmla="*/ 9 w 128"/>
                      <a:gd name="T3" fmla="*/ 38 h 107"/>
                      <a:gd name="T4" fmla="*/ 9 w 128"/>
                      <a:gd name="T5" fmla="*/ 47 h 107"/>
                      <a:gd name="T6" fmla="*/ 9 w 128"/>
                      <a:gd name="T7" fmla="*/ 67 h 107"/>
                      <a:gd name="T8" fmla="*/ 10 w 128"/>
                      <a:gd name="T9" fmla="*/ 77 h 107"/>
                      <a:gd name="T10" fmla="*/ 13 w 128"/>
                      <a:gd name="T11" fmla="*/ 85 h 107"/>
                      <a:gd name="T12" fmla="*/ 18 w 128"/>
                      <a:gd name="T13" fmla="*/ 93 h 107"/>
                      <a:gd name="T14" fmla="*/ 25 w 128"/>
                      <a:gd name="T15" fmla="*/ 98 h 107"/>
                      <a:gd name="T16" fmla="*/ 34 w 128"/>
                      <a:gd name="T17" fmla="*/ 102 h 107"/>
                      <a:gd name="T18" fmla="*/ 44 w 128"/>
                      <a:gd name="T19" fmla="*/ 105 h 107"/>
                      <a:gd name="T20" fmla="*/ 53 w 128"/>
                      <a:gd name="T21" fmla="*/ 107 h 107"/>
                      <a:gd name="T22" fmla="*/ 54 w 128"/>
                      <a:gd name="T23" fmla="*/ 107 h 107"/>
                      <a:gd name="T24" fmla="*/ 56 w 128"/>
                      <a:gd name="T25" fmla="*/ 107 h 107"/>
                      <a:gd name="T26" fmla="*/ 65 w 128"/>
                      <a:gd name="T27" fmla="*/ 106 h 107"/>
                      <a:gd name="T28" fmla="*/ 74 w 128"/>
                      <a:gd name="T29" fmla="*/ 106 h 107"/>
                      <a:gd name="T30" fmla="*/ 79 w 128"/>
                      <a:gd name="T31" fmla="*/ 106 h 107"/>
                      <a:gd name="T32" fmla="*/ 84 w 128"/>
                      <a:gd name="T33" fmla="*/ 105 h 107"/>
                      <a:gd name="T34" fmla="*/ 88 w 128"/>
                      <a:gd name="T35" fmla="*/ 105 h 107"/>
                      <a:gd name="T36" fmla="*/ 91 w 128"/>
                      <a:gd name="T37" fmla="*/ 105 h 107"/>
                      <a:gd name="T38" fmla="*/ 91 w 128"/>
                      <a:gd name="T39" fmla="*/ 103 h 107"/>
                      <a:gd name="T40" fmla="*/ 93 w 128"/>
                      <a:gd name="T41" fmla="*/ 101 h 107"/>
                      <a:gd name="T42" fmla="*/ 97 w 128"/>
                      <a:gd name="T43" fmla="*/ 95 h 107"/>
                      <a:gd name="T44" fmla="*/ 100 w 128"/>
                      <a:gd name="T45" fmla="*/ 91 h 107"/>
                      <a:gd name="T46" fmla="*/ 105 w 128"/>
                      <a:gd name="T47" fmla="*/ 87 h 107"/>
                      <a:gd name="T48" fmla="*/ 112 w 128"/>
                      <a:gd name="T49" fmla="*/ 82 h 107"/>
                      <a:gd name="T50" fmla="*/ 119 w 128"/>
                      <a:gd name="T51" fmla="*/ 75 h 107"/>
                      <a:gd name="T52" fmla="*/ 125 w 128"/>
                      <a:gd name="T53" fmla="*/ 71 h 107"/>
                      <a:gd name="T54" fmla="*/ 128 w 128"/>
                      <a:gd name="T55" fmla="*/ 69 h 107"/>
                      <a:gd name="T56" fmla="*/ 128 w 128"/>
                      <a:gd name="T57" fmla="*/ 69 h 107"/>
                      <a:gd name="T58" fmla="*/ 124 w 128"/>
                      <a:gd name="T59" fmla="*/ 55 h 107"/>
                      <a:gd name="T60" fmla="*/ 118 w 128"/>
                      <a:gd name="T61" fmla="*/ 46 h 107"/>
                      <a:gd name="T62" fmla="*/ 110 w 128"/>
                      <a:gd name="T63" fmla="*/ 38 h 107"/>
                      <a:gd name="T64" fmla="*/ 100 w 128"/>
                      <a:gd name="T65" fmla="*/ 30 h 107"/>
                      <a:gd name="T66" fmla="*/ 97 w 128"/>
                      <a:gd name="T67" fmla="*/ 24 h 107"/>
                      <a:gd name="T68" fmla="*/ 96 w 128"/>
                      <a:gd name="T69" fmla="*/ 20 h 107"/>
                      <a:gd name="T70" fmla="*/ 93 w 128"/>
                      <a:gd name="T71" fmla="*/ 15 h 107"/>
                      <a:gd name="T72" fmla="*/ 88 w 128"/>
                      <a:gd name="T73" fmla="*/ 12 h 107"/>
                      <a:gd name="T74" fmla="*/ 85 w 128"/>
                      <a:gd name="T75" fmla="*/ 11 h 107"/>
                      <a:gd name="T76" fmla="*/ 81 w 128"/>
                      <a:gd name="T77" fmla="*/ 10 h 107"/>
                      <a:gd name="T78" fmla="*/ 69 w 128"/>
                      <a:gd name="T79" fmla="*/ 7 h 107"/>
                      <a:gd name="T80" fmla="*/ 56 w 128"/>
                      <a:gd name="T81" fmla="*/ 3 h 107"/>
                      <a:gd name="T82" fmla="*/ 50 w 128"/>
                      <a:gd name="T83" fmla="*/ 2 h 107"/>
                      <a:gd name="T84" fmla="*/ 46 w 128"/>
                      <a:gd name="T85" fmla="*/ 2 h 107"/>
                      <a:gd name="T86" fmla="*/ 43 w 128"/>
                      <a:gd name="T87" fmla="*/ 0 h 107"/>
                      <a:gd name="T88" fmla="*/ 41 w 128"/>
                      <a:gd name="T89" fmla="*/ 0 h 107"/>
                      <a:gd name="T90" fmla="*/ 31 w 128"/>
                      <a:gd name="T91" fmla="*/ 0 h 107"/>
                      <a:gd name="T92" fmla="*/ 22 w 128"/>
                      <a:gd name="T93" fmla="*/ 0 h 107"/>
                      <a:gd name="T94" fmla="*/ 13 w 128"/>
                      <a:gd name="T95" fmla="*/ 2 h 107"/>
                      <a:gd name="T96" fmla="*/ 4 w 128"/>
                      <a:gd name="T97" fmla="*/ 4 h 107"/>
                      <a:gd name="T98" fmla="*/ 1 w 128"/>
                      <a:gd name="T99" fmla="*/ 7 h 107"/>
                      <a:gd name="T100" fmla="*/ 1 w 128"/>
                      <a:gd name="T101" fmla="*/ 12 h 107"/>
                      <a:gd name="T102" fmla="*/ 0 w 128"/>
                      <a:gd name="T103" fmla="*/ 19 h 107"/>
                      <a:gd name="T104" fmla="*/ 1 w 128"/>
                      <a:gd name="T105" fmla="*/ 26 h 107"/>
                      <a:gd name="T106" fmla="*/ 1 w 128"/>
                      <a:gd name="T107" fmla="*/ 32 h 107"/>
                      <a:gd name="T108" fmla="*/ 3 w 128"/>
                      <a:gd name="T109" fmla="*/ 39 h 107"/>
                      <a:gd name="T110" fmla="*/ 4 w 128"/>
                      <a:gd name="T111" fmla="*/ 43 h 107"/>
                      <a:gd name="T112" fmla="*/ 4 w 128"/>
                      <a:gd name="T113" fmla="*/ 45 h 107"/>
                      <a:gd name="T114" fmla="*/ 6 w 128"/>
                      <a:gd name="T115" fmla="*/ 45 h 107"/>
                      <a:gd name="T116" fmla="*/ 6 w 128"/>
                      <a:gd name="T117" fmla="*/ 45 h 107"/>
                      <a:gd name="T118" fmla="*/ 7 w 128"/>
                      <a:gd name="T119" fmla="*/ 39 h 107"/>
                      <a:gd name="T120" fmla="*/ 7 w 128"/>
                      <a:gd name="T121" fmla="*/ 34 h 107"/>
                      <a:gd name="T122" fmla="*/ 9 w 128"/>
                      <a:gd name="T123" fmla="*/ 30 h 1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7"/>
                      <a:gd name="T188" fmla="*/ 128 w 128"/>
                      <a:gd name="T189" fmla="*/ 107 h 1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7">
                        <a:moveTo>
                          <a:pt x="9" y="30"/>
                        </a:moveTo>
                        <a:lnTo>
                          <a:pt x="9" y="38"/>
                        </a:lnTo>
                        <a:lnTo>
                          <a:pt x="9" y="47"/>
                        </a:lnTo>
                        <a:lnTo>
                          <a:pt x="9" y="67"/>
                        </a:lnTo>
                        <a:lnTo>
                          <a:pt x="10" y="77"/>
                        </a:lnTo>
                        <a:lnTo>
                          <a:pt x="13" y="85"/>
                        </a:lnTo>
                        <a:lnTo>
                          <a:pt x="18" y="93"/>
                        </a:lnTo>
                        <a:lnTo>
                          <a:pt x="25" y="98"/>
                        </a:lnTo>
                        <a:lnTo>
                          <a:pt x="34" y="102"/>
                        </a:lnTo>
                        <a:lnTo>
                          <a:pt x="44" y="105"/>
                        </a:lnTo>
                        <a:lnTo>
                          <a:pt x="53" y="107"/>
                        </a:lnTo>
                        <a:lnTo>
                          <a:pt x="54" y="107"/>
                        </a:lnTo>
                        <a:lnTo>
                          <a:pt x="56" y="107"/>
                        </a:lnTo>
                        <a:lnTo>
                          <a:pt x="65" y="106"/>
                        </a:lnTo>
                        <a:lnTo>
                          <a:pt x="74" y="106"/>
                        </a:lnTo>
                        <a:lnTo>
                          <a:pt x="79" y="106"/>
                        </a:lnTo>
                        <a:lnTo>
                          <a:pt x="84" y="105"/>
                        </a:lnTo>
                        <a:lnTo>
                          <a:pt x="88" y="105"/>
                        </a:lnTo>
                        <a:lnTo>
                          <a:pt x="91" y="105"/>
                        </a:lnTo>
                        <a:lnTo>
                          <a:pt x="91" y="103"/>
                        </a:lnTo>
                        <a:lnTo>
                          <a:pt x="93" y="101"/>
                        </a:lnTo>
                        <a:lnTo>
                          <a:pt x="97" y="95"/>
                        </a:lnTo>
                        <a:lnTo>
                          <a:pt x="100" y="91"/>
                        </a:lnTo>
                        <a:lnTo>
                          <a:pt x="105" y="87"/>
                        </a:lnTo>
                        <a:lnTo>
                          <a:pt x="112" y="82"/>
                        </a:lnTo>
                        <a:lnTo>
                          <a:pt x="119" y="75"/>
                        </a:lnTo>
                        <a:lnTo>
                          <a:pt x="125" y="71"/>
                        </a:lnTo>
                        <a:lnTo>
                          <a:pt x="128" y="69"/>
                        </a:lnTo>
                        <a:lnTo>
                          <a:pt x="124" y="55"/>
                        </a:lnTo>
                        <a:lnTo>
                          <a:pt x="118" y="46"/>
                        </a:lnTo>
                        <a:lnTo>
                          <a:pt x="110" y="38"/>
                        </a:lnTo>
                        <a:lnTo>
                          <a:pt x="100" y="30"/>
                        </a:lnTo>
                        <a:lnTo>
                          <a:pt x="97" y="24"/>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1" y="7"/>
                        </a:lnTo>
                        <a:lnTo>
                          <a:pt x="1" y="12"/>
                        </a:lnTo>
                        <a:lnTo>
                          <a:pt x="0" y="19"/>
                        </a:lnTo>
                        <a:lnTo>
                          <a:pt x="1" y="26"/>
                        </a:lnTo>
                        <a:lnTo>
                          <a:pt x="1" y="32"/>
                        </a:lnTo>
                        <a:lnTo>
                          <a:pt x="3" y="39"/>
                        </a:lnTo>
                        <a:lnTo>
                          <a:pt x="4" y="43"/>
                        </a:lnTo>
                        <a:lnTo>
                          <a:pt x="4" y="45"/>
                        </a:lnTo>
                        <a:lnTo>
                          <a:pt x="6" y="45"/>
                        </a:lnTo>
                        <a:lnTo>
                          <a:pt x="7" y="39"/>
                        </a:lnTo>
                        <a:lnTo>
                          <a:pt x="7" y="34"/>
                        </a:lnTo>
                        <a:lnTo>
                          <a:pt x="9" y="30"/>
                        </a:lnTo>
                        <a:close/>
                      </a:path>
                    </a:pathLst>
                  </a:custGeom>
                  <a:noFill/>
                  <a:ln w="0">
                    <a:solidFill>
                      <a:srgbClr val="FFFFFF"/>
                    </a:solidFill>
                    <a:prstDash val="solid"/>
                    <a:round/>
                    <a:headEnd/>
                    <a:tailEnd/>
                  </a:ln>
                </p:spPr>
                <p:txBody>
                  <a:bodyPr/>
                  <a:lstStyle/>
                  <a:p>
                    <a:endParaRPr lang="en-US" sz="1350" dirty="0"/>
                  </a:p>
                </p:txBody>
              </p:sp>
              <p:sp>
                <p:nvSpPr>
                  <p:cNvPr id="215" name="Freeform 347"/>
                  <p:cNvSpPr>
                    <a:spLocks/>
                  </p:cNvSpPr>
                  <p:nvPr/>
                </p:nvSpPr>
                <p:spPr bwMode="auto">
                  <a:xfrm>
                    <a:off x="3475" y="2672"/>
                    <a:ext cx="64" cy="53"/>
                  </a:xfrm>
                  <a:custGeom>
                    <a:avLst/>
                    <a:gdLst>
                      <a:gd name="T0" fmla="*/ 9 w 128"/>
                      <a:gd name="T1" fmla="*/ 30 h 107"/>
                      <a:gd name="T2" fmla="*/ 9 w 128"/>
                      <a:gd name="T3" fmla="*/ 38 h 107"/>
                      <a:gd name="T4" fmla="*/ 9 w 128"/>
                      <a:gd name="T5" fmla="*/ 47 h 107"/>
                      <a:gd name="T6" fmla="*/ 9 w 128"/>
                      <a:gd name="T7" fmla="*/ 67 h 107"/>
                      <a:gd name="T8" fmla="*/ 10 w 128"/>
                      <a:gd name="T9" fmla="*/ 77 h 107"/>
                      <a:gd name="T10" fmla="*/ 13 w 128"/>
                      <a:gd name="T11" fmla="*/ 85 h 107"/>
                      <a:gd name="T12" fmla="*/ 18 w 128"/>
                      <a:gd name="T13" fmla="*/ 93 h 107"/>
                      <a:gd name="T14" fmla="*/ 25 w 128"/>
                      <a:gd name="T15" fmla="*/ 98 h 107"/>
                      <a:gd name="T16" fmla="*/ 34 w 128"/>
                      <a:gd name="T17" fmla="*/ 102 h 107"/>
                      <a:gd name="T18" fmla="*/ 44 w 128"/>
                      <a:gd name="T19" fmla="*/ 105 h 107"/>
                      <a:gd name="T20" fmla="*/ 53 w 128"/>
                      <a:gd name="T21" fmla="*/ 107 h 107"/>
                      <a:gd name="T22" fmla="*/ 54 w 128"/>
                      <a:gd name="T23" fmla="*/ 107 h 107"/>
                      <a:gd name="T24" fmla="*/ 56 w 128"/>
                      <a:gd name="T25" fmla="*/ 107 h 107"/>
                      <a:gd name="T26" fmla="*/ 65 w 128"/>
                      <a:gd name="T27" fmla="*/ 106 h 107"/>
                      <a:gd name="T28" fmla="*/ 74 w 128"/>
                      <a:gd name="T29" fmla="*/ 106 h 107"/>
                      <a:gd name="T30" fmla="*/ 79 w 128"/>
                      <a:gd name="T31" fmla="*/ 106 h 107"/>
                      <a:gd name="T32" fmla="*/ 84 w 128"/>
                      <a:gd name="T33" fmla="*/ 105 h 107"/>
                      <a:gd name="T34" fmla="*/ 88 w 128"/>
                      <a:gd name="T35" fmla="*/ 105 h 107"/>
                      <a:gd name="T36" fmla="*/ 91 w 128"/>
                      <a:gd name="T37" fmla="*/ 105 h 107"/>
                      <a:gd name="T38" fmla="*/ 91 w 128"/>
                      <a:gd name="T39" fmla="*/ 103 h 107"/>
                      <a:gd name="T40" fmla="*/ 93 w 128"/>
                      <a:gd name="T41" fmla="*/ 101 h 107"/>
                      <a:gd name="T42" fmla="*/ 97 w 128"/>
                      <a:gd name="T43" fmla="*/ 95 h 107"/>
                      <a:gd name="T44" fmla="*/ 100 w 128"/>
                      <a:gd name="T45" fmla="*/ 91 h 107"/>
                      <a:gd name="T46" fmla="*/ 105 w 128"/>
                      <a:gd name="T47" fmla="*/ 87 h 107"/>
                      <a:gd name="T48" fmla="*/ 112 w 128"/>
                      <a:gd name="T49" fmla="*/ 82 h 107"/>
                      <a:gd name="T50" fmla="*/ 119 w 128"/>
                      <a:gd name="T51" fmla="*/ 75 h 107"/>
                      <a:gd name="T52" fmla="*/ 125 w 128"/>
                      <a:gd name="T53" fmla="*/ 71 h 107"/>
                      <a:gd name="T54" fmla="*/ 128 w 128"/>
                      <a:gd name="T55" fmla="*/ 69 h 107"/>
                      <a:gd name="T56" fmla="*/ 128 w 128"/>
                      <a:gd name="T57" fmla="*/ 69 h 107"/>
                      <a:gd name="T58" fmla="*/ 124 w 128"/>
                      <a:gd name="T59" fmla="*/ 55 h 107"/>
                      <a:gd name="T60" fmla="*/ 118 w 128"/>
                      <a:gd name="T61" fmla="*/ 46 h 107"/>
                      <a:gd name="T62" fmla="*/ 110 w 128"/>
                      <a:gd name="T63" fmla="*/ 38 h 107"/>
                      <a:gd name="T64" fmla="*/ 100 w 128"/>
                      <a:gd name="T65" fmla="*/ 30 h 107"/>
                      <a:gd name="T66" fmla="*/ 97 w 128"/>
                      <a:gd name="T67" fmla="*/ 24 h 107"/>
                      <a:gd name="T68" fmla="*/ 96 w 128"/>
                      <a:gd name="T69" fmla="*/ 20 h 107"/>
                      <a:gd name="T70" fmla="*/ 93 w 128"/>
                      <a:gd name="T71" fmla="*/ 15 h 107"/>
                      <a:gd name="T72" fmla="*/ 88 w 128"/>
                      <a:gd name="T73" fmla="*/ 12 h 107"/>
                      <a:gd name="T74" fmla="*/ 85 w 128"/>
                      <a:gd name="T75" fmla="*/ 11 h 107"/>
                      <a:gd name="T76" fmla="*/ 81 w 128"/>
                      <a:gd name="T77" fmla="*/ 10 h 107"/>
                      <a:gd name="T78" fmla="*/ 69 w 128"/>
                      <a:gd name="T79" fmla="*/ 7 h 107"/>
                      <a:gd name="T80" fmla="*/ 56 w 128"/>
                      <a:gd name="T81" fmla="*/ 3 h 107"/>
                      <a:gd name="T82" fmla="*/ 50 w 128"/>
                      <a:gd name="T83" fmla="*/ 2 h 107"/>
                      <a:gd name="T84" fmla="*/ 46 w 128"/>
                      <a:gd name="T85" fmla="*/ 2 h 107"/>
                      <a:gd name="T86" fmla="*/ 43 w 128"/>
                      <a:gd name="T87" fmla="*/ 0 h 107"/>
                      <a:gd name="T88" fmla="*/ 41 w 128"/>
                      <a:gd name="T89" fmla="*/ 0 h 107"/>
                      <a:gd name="T90" fmla="*/ 31 w 128"/>
                      <a:gd name="T91" fmla="*/ 0 h 107"/>
                      <a:gd name="T92" fmla="*/ 22 w 128"/>
                      <a:gd name="T93" fmla="*/ 0 h 107"/>
                      <a:gd name="T94" fmla="*/ 13 w 128"/>
                      <a:gd name="T95" fmla="*/ 2 h 107"/>
                      <a:gd name="T96" fmla="*/ 4 w 128"/>
                      <a:gd name="T97" fmla="*/ 4 h 107"/>
                      <a:gd name="T98" fmla="*/ 1 w 128"/>
                      <a:gd name="T99" fmla="*/ 7 h 107"/>
                      <a:gd name="T100" fmla="*/ 1 w 128"/>
                      <a:gd name="T101" fmla="*/ 12 h 107"/>
                      <a:gd name="T102" fmla="*/ 0 w 128"/>
                      <a:gd name="T103" fmla="*/ 19 h 107"/>
                      <a:gd name="T104" fmla="*/ 1 w 128"/>
                      <a:gd name="T105" fmla="*/ 26 h 107"/>
                      <a:gd name="T106" fmla="*/ 1 w 128"/>
                      <a:gd name="T107" fmla="*/ 32 h 107"/>
                      <a:gd name="T108" fmla="*/ 3 w 128"/>
                      <a:gd name="T109" fmla="*/ 39 h 107"/>
                      <a:gd name="T110" fmla="*/ 4 w 128"/>
                      <a:gd name="T111" fmla="*/ 43 h 107"/>
                      <a:gd name="T112" fmla="*/ 4 w 128"/>
                      <a:gd name="T113" fmla="*/ 45 h 107"/>
                      <a:gd name="T114" fmla="*/ 6 w 128"/>
                      <a:gd name="T115" fmla="*/ 45 h 107"/>
                      <a:gd name="T116" fmla="*/ 6 w 128"/>
                      <a:gd name="T117" fmla="*/ 45 h 107"/>
                      <a:gd name="T118" fmla="*/ 7 w 128"/>
                      <a:gd name="T119" fmla="*/ 39 h 107"/>
                      <a:gd name="T120" fmla="*/ 7 w 128"/>
                      <a:gd name="T121" fmla="*/ 34 h 107"/>
                      <a:gd name="T122" fmla="*/ 9 w 128"/>
                      <a:gd name="T123" fmla="*/ 30 h 1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7"/>
                      <a:gd name="T188" fmla="*/ 128 w 128"/>
                      <a:gd name="T189" fmla="*/ 107 h 1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7">
                        <a:moveTo>
                          <a:pt x="9" y="30"/>
                        </a:moveTo>
                        <a:lnTo>
                          <a:pt x="9" y="38"/>
                        </a:lnTo>
                        <a:lnTo>
                          <a:pt x="9" y="47"/>
                        </a:lnTo>
                        <a:lnTo>
                          <a:pt x="9" y="67"/>
                        </a:lnTo>
                        <a:lnTo>
                          <a:pt x="10" y="77"/>
                        </a:lnTo>
                        <a:lnTo>
                          <a:pt x="13" y="85"/>
                        </a:lnTo>
                        <a:lnTo>
                          <a:pt x="18" y="93"/>
                        </a:lnTo>
                        <a:lnTo>
                          <a:pt x="25" y="98"/>
                        </a:lnTo>
                        <a:lnTo>
                          <a:pt x="34" y="102"/>
                        </a:lnTo>
                        <a:lnTo>
                          <a:pt x="44" y="105"/>
                        </a:lnTo>
                        <a:lnTo>
                          <a:pt x="53" y="107"/>
                        </a:lnTo>
                        <a:lnTo>
                          <a:pt x="54" y="107"/>
                        </a:lnTo>
                        <a:lnTo>
                          <a:pt x="56" y="107"/>
                        </a:lnTo>
                        <a:lnTo>
                          <a:pt x="65" y="106"/>
                        </a:lnTo>
                        <a:lnTo>
                          <a:pt x="74" y="106"/>
                        </a:lnTo>
                        <a:lnTo>
                          <a:pt x="79" y="106"/>
                        </a:lnTo>
                        <a:lnTo>
                          <a:pt x="84" y="105"/>
                        </a:lnTo>
                        <a:lnTo>
                          <a:pt x="88" y="105"/>
                        </a:lnTo>
                        <a:lnTo>
                          <a:pt x="91" y="105"/>
                        </a:lnTo>
                        <a:lnTo>
                          <a:pt x="91" y="103"/>
                        </a:lnTo>
                        <a:lnTo>
                          <a:pt x="93" y="101"/>
                        </a:lnTo>
                        <a:lnTo>
                          <a:pt x="97" y="95"/>
                        </a:lnTo>
                        <a:lnTo>
                          <a:pt x="100" y="91"/>
                        </a:lnTo>
                        <a:lnTo>
                          <a:pt x="105" y="87"/>
                        </a:lnTo>
                        <a:lnTo>
                          <a:pt x="112" y="82"/>
                        </a:lnTo>
                        <a:lnTo>
                          <a:pt x="119" y="75"/>
                        </a:lnTo>
                        <a:lnTo>
                          <a:pt x="125" y="71"/>
                        </a:lnTo>
                        <a:lnTo>
                          <a:pt x="128" y="69"/>
                        </a:lnTo>
                        <a:lnTo>
                          <a:pt x="124" y="55"/>
                        </a:lnTo>
                        <a:lnTo>
                          <a:pt x="118" y="46"/>
                        </a:lnTo>
                        <a:lnTo>
                          <a:pt x="110" y="38"/>
                        </a:lnTo>
                        <a:lnTo>
                          <a:pt x="100" y="30"/>
                        </a:lnTo>
                        <a:lnTo>
                          <a:pt x="97" y="24"/>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1" y="7"/>
                        </a:lnTo>
                        <a:lnTo>
                          <a:pt x="1" y="12"/>
                        </a:lnTo>
                        <a:lnTo>
                          <a:pt x="0" y="19"/>
                        </a:lnTo>
                        <a:lnTo>
                          <a:pt x="1" y="26"/>
                        </a:lnTo>
                        <a:lnTo>
                          <a:pt x="1" y="32"/>
                        </a:lnTo>
                        <a:lnTo>
                          <a:pt x="3" y="39"/>
                        </a:lnTo>
                        <a:lnTo>
                          <a:pt x="4" y="43"/>
                        </a:lnTo>
                        <a:lnTo>
                          <a:pt x="4" y="45"/>
                        </a:lnTo>
                        <a:lnTo>
                          <a:pt x="6" y="45"/>
                        </a:lnTo>
                        <a:lnTo>
                          <a:pt x="7" y="39"/>
                        </a:lnTo>
                        <a:lnTo>
                          <a:pt x="7" y="34"/>
                        </a:lnTo>
                        <a:lnTo>
                          <a:pt x="9" y="30"/>
                        </a:lnTo>
                        <a:close/>
                      </a:path>
                    </a:pathLst>
                  </a:custGeom>
                  <a:solidFill>
                    <a:srgbClr val="000000"/>
                  </a:solidFill>
                  <a:ln w="9525">
                    <a:noFill/>
                    <a:round/>
                    <a:headEnd/>
                    <a:tailEnd/>
                  </a:ln>
                </p:spPr>
                <p:txBody>
                  <a:bodyPr/>
                  <a:lstStyle/>
                  <a:p>
                    <a:endParaRPr lang="en-US" sz="1350" dirty="0"/>
                  </a:p>
                </p:txBody>
              </p:sp>
              <p:pic>
                <p:nvPicPr>
                  <p:cNvPr id="216" name="Picture 348"/>
                  <p:cNvPicPr>
                    <a:picLocks noChangeAspect="1" noChangeArrowheads="1"/>
                  </p:cNvPicPr>
                  <p:nvPr/>
                </p:nvPicPr>
                <p:blipFill>
                  <a:blip r:embed="rId9" cstate="screen"/>
                  <a:srcRect/>
                  <a:stretch>
                    <a:fillRect/>
                  </a:stretch>
                </p:blipFill>
                <p:spPr bwMode="auto">
                  <a:xfrm>
                    <a:off x="3475" y="2672"/>
                    <a:ext cx="66" cy="55"/>
                  </a:xfrm>
                  <a:prstGeom prst="rect">
                    <a:avLst/>
                  </a:prstGeom>
                  <a:noFill/>
                  <a:ln w="9525">
                    <a:noFill/>
                    <a:miter lim="800000"/>
                    <a:headEnd/>
                    <a:tailEnd/>
                  </a:ln>
                </p:spPr>
              </p:pic>
            </p:grpSp>
            <p:sp>
              <p:nvSpPr>
                <p:cNvPr id="212" name="Freeform 349"/>
                <p:cNvSpPr>
                  <a:spLocks/>
                </p:cNvSpPr>
                <p:nvPr/>
              </p:nvSpPr>
              <p:spPr bwMode="auto">
                <a:xfrm>
                  <a:off x="3475" y="2672"/>
                  <a:ext cx="64" cy="53"/>
                </a:xfrm>
                <a:custGeom>
                  <a:avLst/>
                  <a:gdLst>
                    <a:gd name="T0" fmla="*/ 9 w 128"/>
                    <a:gd name="T1" fmla="*/ 30 h 107"/>
                    <a:gd name="T2" fmla="*/ 9 w 128"/>
                    <a:gd name="T3" fmla="*/ 38 h 107"/>
                    <a:gd name="T4" fmla="*/ 9 w 128"/>
                    <a:gd name="T5" fmla="*/ 47 h 107"/>
                    <a:gd name="T6" fmla="*/ 9 w 128"/>
                    <a:gd name="T7" fmla="*/ 67 h 107"/>
                    <a:gd name="T8" fmla="*/ 10 w 128"/>
                    <a:gd name="T9" fmla="*/ 77 h 107"/>
                    <a:gd name="T10" fmla="*/ 13 w 128"/>
                    <a:gd name="T11" fmla="*/ 85 h 107"/>
                    <a:gd name="T12" fmla="*/ 18 w 128"/>
                    <a:gd name="T13" fmla="*/ 93 h 107"/>
                    <a:gd name="T14" fmla="*/ 25 w 128"/>
                    <a:gd name="T15" fmla="*/ 98 h 107"/>
                    <a:gd name="T16" fmla="*/ 34 w 128"/>
                    <a:gd name="T17" fmla="*/ 102 h 107"/>
                    <a:gd name="T18" fmla="*/ 44 w 128"/>
                    <a:gd name="T19" fmla="*/ 105 h 107"/>
                    <a:gd name="T20" fmla="*/ 53 w 128"/>
                    <a:gd name="T21" fmla="*/ 107 h 107"/>
                    <a:gd name="T22" fmla="*/ 54 w 128"/>
                    <a:gd name="T23" fmla="*/ 107 h 107"/>
                    <a:gd name="T24" fmla="*/ 56 w 128"/>
                    <a:gd name="T25" fmla="*/ 107 h 107"/>
                    <a:gd name="T26" fmla="*/ 65 w 128"/>
                    <a:gd name="T27" fmla="*/ 106 h 107"/>
                    <a:gd name="T28" fmla="*/ 74 w 128"/>
                    <a:gd name="T29" fmla="*/ 106 h 107"/>
                    <a:gd name="T30" fmla="*/ 79 w 128"/>
                    <a:gd name="T31" fmla="*/ 106 h 107"/>
                    <a:gd name="T32" fmla="*/ 84 w 128"/>
                    <a:gd name="T33" fmla="*/ 105 h 107"/>
                    <a:gd name="T34" fmla="*/ 88 w 128"/>
                    <a:gd name="T35" fmla="*/ 105 h 107"/>
                    <a:gd name="T36" fmla="*/ 91 w 128"/>
                    <a:gd name="T37" fmla="*/ 105 h 107"/>
                    <a:gd name="T38" fmla="*/ 91 w 128"/>
                    <a:gd name="T39" fmla="*/ 103 h 107"/>
                    <a:gd name="T40" fmla="*/ 93 w 128"/>
                    <a:gd name="T41" fmla="*/ 101 h 107"/>
                    <a:gd name="T42" fmla="*/ 97 w 128"/>
                    <a:gd name="T43" fmla="*/ 95 h 107"/>
                    <a:gd name="T44" fmla="*/ 100 w 128"/>
                    <a:gd name="T45" fmla="*/ 91 h 107"/>
                    <a:gd name="T46" fmla="*/ 105 w 128"/>
                    <a:gd name="T47" fmla="*/ 87 h 107"/>
                    <a:gd name="T48" fmla="*/ 112 w 128"/>
                    <a:gd name="T49" fmla="*/ 82 h 107"/>
                    <a:gd name="T50" fmla="*/ 119 w 128"/>
                    <a:gd name="T51" fmla="*/ 75 h 107"/>
                    <a:gd name="T52" fmla="*/ 125 w 128"/>
                    <a:gd name="T53" fmla="*/ 71 h 107"/>
                    <a:gd name="T54" fmla="*/ 128 w 128"/>
                    <a:gd name="T55" fmla="*/ 69 h 107"/>
                    <a:gd name="T56" fmla="*/ 128 w 128"/>
                    <a:gd name="T57" fmla="*/ 69 h 107"/>
                    <a:gd name="T58" fmla="*/ 124 w 128"/>
                    <a:gd name="T59" fmla="*/ 55 h 107"/>
                    <a:gd name="T60" fmla="*/ 118 w 128"/>
                    <a:gd name="T61" fmla="*/ 46 h 107"/>
                    <a:gd name="T62" fmla="*/ 110 w 128"/>
                    <a:gd name="T63" fmla="*/ 38 h 107"/>
                    <a:gd name="T64" fmla="*/ 100 w 128"/>
                    <a:gd name="T65" fmla="*/ 30 h 107"/>
                    <a:gd name="T66" fmla="*/ 97 w 128"/>
                    <a:gd name="T67" fmla="*/ 24 h 107"/>
                    <a:gd name="T68" fmla="*/ 96 w 128"/>
                    <a:gd name="T69" fmla="*/ 20 h 107"/>
                    <a:gd name="T70" fmla="*/ 93 w 128"/>
                    <a:gd name="T71" fmla="*/ 15 h 107"/>
                    <a:gd name="T72" fmla="*/ 88 w 128"/>
                    <a:gd name="T73" fmla="*/ 12 h 107"/>
                    <a:gd name="T74" fmla="*/ 85 w 128"/>
                    <a:gd name="T75" fmla="*/ 11 h 107"/>
                    <a:gd name="T76" fmla="*/ 81 w 128"/>
                    <a:gd name="T77" fmla="*/ 10 h 107"/>
                    <a:gd name="T78" fmla="*/ 69 w 128"/>
                    <a:gd name="T79" fmla="*/ 7 h 107"/>
                    <a:gd name="T80" fmla="*/ 56 w 128"/>
                    <a:gd name="T81" fmla="*/ 3 h 107"/>
                    <a:gd name="T82" fmla="*/ 50 w 128"/>
                    <a:gd name="T83" fmla="*/ 2 h 107"/>
                    <a:gd name="T84" fmla="*/ 46 w 128"/>
                    <a:gd name="T85" fmla="*/ 2 h 107"/>
                    <a:gd name="T86" fmla="*/ 43 w 128"/>
                    <a:gd name="T87" fmla="*/ 0 h 107"/>
                    <a:gd name="T88" fmla="*/ 41 w 128"/>
                    <a:gd name="T89" fmla="*/ 0 h 107"/>
                    <a:gd name="T90" fmla="*/ 31 w 128"/>
                    <a:gd name="T91" fmla="*/ 0 h 107"/>
                    <a:gd name="T92" fmla="*/ 22 w 128"/>
                    <a:gd name="T93" fmla="*/ 0 h 107"/>
                    <a:gd name="T94" fmla="*/ 13 w 128"/>
                    <a:gd name="T95" fmla="*/ 2 h 107"/>
                    <a:gd name="T96" fmla="*/ 4 w 128"/>
                    <a:gd name="T97" fmla="*/ 4 h 107"/>
                    <a:gd name="T98" fmla="*/ 1 w 128"/>
                    <a:gd name="T99" fmla="*/ 7 h 107"/>
                    <a:gd name="T100" fmla="*/ 1 w 128"/>
                    <a:gd name="T101" fmla="*/ 12 h 107"/>
                    <a:gd name="T102" fmla="*/ 0 w 128"/>
                    <a:gd name="T103" fmla="*/ 19 h 107"/>
                    <a:gd name="T104" fmla="*/ 1 w 128"/>
                    <a:gd name="T105" fmla="*/ 26 h 107"/>
                    <a:gd name="T106" fmla="*/ 1 w 128"/>
                    <a:gd name="T107" fmla="*/ 32 h 107"/>
                    <a:gd name="T108" fmla="*/ 3 w 128"/>
                    <a:gd name="T109" fmla="*/ 39 h 107"/>
                    <a:gd name="T110" fmla="*/ 4 w 128"/>
                    <a:gd name="T111" fmla="*/ 43 h 107"/>
                    <a:gd name="T112" fmla="*/ 4 w 128"/>
                    <a:gd name="T113" fmla="*/ 45 h 107"/>
                    <a:gd name="T114" fmla="*/ 6 w 128"/>
                    <a:gd name="T115" fmla="*/ 45 h 107"/>
                    <a:gd name="T116" fmla="*/ 6 w 128"/>
                    <a:gd name="T117" fmla="*/ 45 h 107"/>
                    <a:gd name="T118" fmla="*/ 7 w 128"/>
                    <a:gd name="T119" fmla="*/ 39 h 107"/>
                    <a:gd name="T120" fmla="*/ 7 w 128"/>
                    <a:gd name="T121" fmla="*/ 34 h 107"/>
                    <a:gd name="T122" fmla="*/ 9 w 128"/>
                    <a:gd name="T123" fmla="*/ 30 h 1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107"/>
                    <a:gd name="T188" fmla="*/ 128 w 128"/>
                    <a:gd name="T189" fmla="*/ 107 h 1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107">
                      <a:moveTo>
                        <a:pt x="9" y="30"/>
                      </a:moveTo>
                      <a:lnTo>
                        <a:pt x="9" y="38"/>
                      </a:lnTo>
                      <a:lnTo>
                        <a:pt x="9" y="47"/>
                      </a:lnTo>
                      <a:lnTo>
                        <a:pt x="9" y="67"/>
                      </a:lnTo>
                      <a:lnTo>
                        <a:pt x="10" y="77"/>
                      </a:lnTo>
                      <a:lnTo>
                        <a:pt x="13" y="85"/>
                      </a:lnTo>
                      <a:lnTo>
                        <a:pt x="18" y="93"/>
                      </a:lnTo>
                      <a:lnTo>
                        <a:pt x="25" y="98"/>
                      </a:lnTo>
                      <a:lnTo>
                        <a:pt x="34" y="102"/>
                      </a:lnTo>
                      <a:lnTo>
                        <a:pt x="44" y="105"/>
                      </a:lnTo>
                      <a:lnTo>
                        <a:pt x="53" y="107"/>
                      </a:lnTo>
                      <a:lnTo>
                        <a:pt x="54" y="107"/>
                      </a:lnTo>
                      <a:lnTo>
                        <a:pt x="56" y="107"/>
                      </a:lnTo>
                      <a:lnTo>
                        <a:pt x="65" y="106"/>
                      </a:lnTo>
                      <a:lnTo>
                        <a:pt x="74" y="106"/>
                      </a:lnTo>
                      <a:lnTo>
                        <a:pt x="79" y="106"/>
                      </a:lnTo>
                      <a:lnTo>
                        <a:pt x="84" y="105"/>
                      </a:lnTo>
                      <a:lnTo>
                        <a:pt x="88" y="105"/>
                      </a:lnTo>
                      <a:lnTo>
                        <a:pt x="91" y="105"/>
                      </a:lnTo>
                      <a:lnTo>
                        <a:pt x="91" y="103"/>
                      </a:lnTo>
                      <a:lnTo>
                        <a:pt x="93" y="101"/>
                      </a:lnTo>
                      <a:lnTo>
                        <a:pt x="97" y="95"/>
                      </a:lnTo>
                      <a:lnTo>
                        <a:pt x="100" y="91"/>
                      </a:lnTo>
                      <a:lnTo>
                        <a:pt x="105" y="87"/>
                      </a:lnTo>
                      <a:lnTo>
                        <a:pt x="112" y="82"/>
                      </a:lnTo>
                      <a:lnTo>
                        <a:pt x="119" y="75"/>
                      </a:lnTo>
                      <a:lnTo>
                        <a:pt x="125" y="71"/>
                      </a:lnTo>
                      <a:lnTo>
                        <a:pt x="128" y="69"/>
                      </a:lnTo>
                      <a:lnTo>
                        <a:pt x="124" y="55"/>
                      </a:lnTo>
                      <a:lnTo>
                        <a:pt x="118" y="46"/>
                      </a:lnTo>
                      <a:lnTo>
                        <a:pt x="110" y="38"/>
                      </a:lnTo>
                      <a:lnTo>
                        <a:pt x="100" y="30"/>
                      </a:lnTo>
                      <a:lnTo>
                        <a:pt x="97" y="24"/>
                      </a:lnTo>
                      <a:lnTo>
                        <a:pt x="96" y="20"/>
                      </a:lnTo>
                      <a:lnTo>
                        <a:pt x="93" y="15"/>
                      </a:lnTo>
                      <a:lnTo>
                        <a:pt x="88" y="12"/>
                      </a:lnTo>
                      <a:lnTo>
                        <a:pt x="85" y="11"/>
                      </a:lnTo>
                      <a:lnTo>
                        <a:pt x="81" y="10"/>
                      </a:lnTo>
                      <a:lnTo>
                        <a:pt x="69" y="7"/>
                      </a:lnTo>
                      <a:lnTo>
                        <a:pt x="56" y="3"/>
                      </a:lnTo>
                      <a:lnTo>
                        <a:pt x="50" y="2"/>
                      </a:lnTo>
                      <a:lnTo>
                        <a:pt x="46" y="2"/>
                      </a:lnTo>
                      <a:lnTo>
                        <a:pt x="43" y="0"/>
                      </a:lnTo>
                      <a:lnTo>
                        <a:pt x="41" y="0"/>
                      </a:lnTo>
                      <a:lnTo>
                        <a:pt x="31" y="0"/>
                      </a:lnTo>
                      <a:lnTo>
                        <a:pt x="22" y="0"/>
                      </a:lnTo>
                      <a:lnTo>
                        <a:pt x="13" y="2"/>
                      </a:lnTo>
                      <a:lnTo>
                        <a:pt x="4" y="4"/>
                      </a:lnTo>
                      <a:lnTo>
                        <a:pt x="1" y="7"/>
                      </a:lnTo>
                      <a:lnTo>
                        <a:pt x="1" y="12"/>
                      </a:lnTo>
                      <a:lnTo>
                        <a:pt x="0" y="19"/>
                      </a:lnTo>
                      <a:lnTo>
                        <a:pt x="1" y="26"/>
                      </a:lnTo>
                      <a:lnTo>
                        <a:pt x="1" y="32"/>
                      </a:lnTo>
                      <a:lnTo>
                        <a:pt x="3" y="39"/>
                      </a:lnTo>
                      <a:lnTo>
                        <a:pt x="4" y="43"/>
                      </a:lnTo>
                      <a:lnTo>
                        <a:pt x="4" y="45"/>
                      </a:lnTo>
                      <a:lnTo>
                        <a:pt x="6" y="45"/>
                      </a:lnTo>
                      <a:lnTo>
                        <a:pt x="7" y="39"/>
                      </a:lnTo>
                      <a:lnTo>
                        <a:pt x="7" y="34"/>
                      </a:lnTo>
                      <a:lnTo>
                        <a:pt x="9" y="30"/>
                      </a:lnTo>
                      <a:close/>
                    </a:path>
                  </a:pathLst>
                </a:custGeom>
                <a:noFill/>
                <a:ln w="6350">
                  <a:solidFill>
                    <a:srgbClr val="000000"/>
                  </a:solidFill>
                  <a:prstDash val="solid"/>
                  <a:round/>
                  <a:headEnd/>
                  <a:tailEnd/>
                </a:ln>
              </p:spPr>
              <p:txBody>
                <a:bodyPr/>
                <a:lstStyle/>
                <a:p>
                  <a:endParaRPr lang="en-US" sz="1350" dirty="0"/>
                </a:p>
              </p:txBody>
            </p:sp>
          </p:grpSp>
          <p:grpSp>
            <p:nvGrpSpPr>
              <p:cNvPr id="84" name="Group 350"/>
              <p:cNvGrpSpPr>
                <a:grpSpLocks/>
              </p:cNvGrpSpPr>
              <p:nvPr/>
            </p:nvGrpSpPr>
            <p:grpSpPr bwMode="auto">
              <a:xfrm>
                <a:off x="3376" y="2928"/>
                <a:ext cx="168" cy="50"/>
                <a:chOff x="3376" y="2928"/>
                <a:chExt cx="168" cy="50"/>
              </a:xfrm>
            </p:grpSpPr>
            <p:grpSp>
              <p:nvGrpSpPr>
                <p:cNvPr id="205" name="Group 351"/>
                <p:cNvGrpSpPr>
                  <a:grpSpLocks/>
                </p:cNvGrpSpPr>
                <p:nvPr/>
              </p:nvGrpSpPr>
              <p:grpSpPr bwMode="auto">
                <a:xfrm>
                  <a:off x="3376" y="2928"/>
                  <a:ext cx="168" cy="50"/>
                  <a:chOff x="3376" y="2928"/>
                  <a:chExt cx="168" cy="50"/>
                </a:xfrm>
              </p:grpSpPr>
              <p:pic>
                <p:nvPicPr>
                  <p:cNvPr id="207" name="Picture 352"/>
                  <p:cNvPicPr>
                    <a:picLocks noChangeAspect="1" noChangeArrowheads="1"/>
                  </p:cNvPicPr>
                  <p:nvPr/>
                </p:nvPicPr>
                <p:blipFill>
                  <a:blip r:embed="rId16" cstate="screen"/>
                  <a:srcRect/>
                  <a:stretch>
                    <a:fillRect/>
                  </a:stretch>
                </p:blipFill>
                <p:spPr bwMode="auto">
                  <a:xfrm>
                    <a:off x="3376" y="2928"/>
                    <a:ext cx="168" cy="50"/>
                  </a:xfrm>
                  <a:prstGeom prst="rect">
                    <a:avLst/>
                  </a:prstGeom>
                  <a:noFill/>
                  <a:ln w="9525">
                    <a:noFill/>
                    <a:miter lim="800000"/>
                    <a:headEnd/>
                    <a:tailEnd/>
                  </a:ln>
                </p:spPr>
              </p:pic>
              <p:sp>
                <p:nvSpPr>
                  <p:cNvPr id="208" name="Freeform 353"/>
                  <p:cNvSpPr>
                    <a:spLocks/>
                  </p:cNvSpPr>
                  <p:nvPr/>
                </p:nvSpPr>
                <p:spPr bwMode="auto">
                  <a:xfrm>
                    <a:off x="3377" y="2928"/>
                    <a:ext cx="166" cy="48"/>
                  </a:xfrm>
                  <a:custGeom>
                    <a:avLst/>
                    <a:gdLst>
                      <a:gd name="T0" fmla="*/ 217 w 331"/>
                      <a:gd name="T1" fmla="*/ 7 h 97"/>
                      <a:gd name="T2" fmla="*/ 186 w 331"/>
                      <a:gd name="T3" fmla="*/ 10 h 97"/>
                      <a:gd name="T4" fmla="*/ 159 w 331"/>
                      <a:gd name="T5" fmla="*/ 12 h 97"/>
                      <a:gd name="T6" fmla="*/ 133 w 331"/>
                      <a:gd name="T7" fmla="*/ 15 h 97"/>
                      <a:gd name="T8" fmla="*/ 109 w 331"/>
                      <a:gd name="T9" fmla="*/ 19 h 97"/>
                      <a:gd name="T10" fmla="*/ 65 w 331"/>
                      <a:gd name="T11" fmla="*/ 28 h 97"/>
                      <a:gd name="T12" fmla="*/ 43 w 331"/>
                      <a:gd name="T13" fmla="*/ 35 h 97"/>
                      <a:gd name="T14" fmla="*/ 19 w 331"/>
                      <a:gd name="T15" fmla="*/ 43 h 97"/>
                      <a:gd name="T16" fmla="*/ 12 w 331"/>
                      <a:gd name="T17" fmla="*/ 51 h 97"/>
                      <a:gd name="T18" fmla="*/ 6 w 331"/>
                      <a:gd name="T19" fmla="*/ 59 h 97"/>
                      <a:gd name="T20" fmla="*/ 2 w 331"/>
                      <a:gd name="T21" fmla="*/ 67 h 97"/>
                      <a:gd name="T22" fmla="*/ 0 w 331"/>
                      <a:gd name="T23" fmla="*/ 74 h 97"/>
                      <a:gd name="T24" fmla="*/ 3 w 331"/>
                      <a:gd name="T25" fmla="*/ 82 h 97"/>
                      <a:gd name="T26" fmla="*/ 6 w 331"/>
                      <a:gd name="T27" fmla="*/ 85 h 97"/>
                      <a:gd name="T28" fmla="*/ 10 w 331"/>
                      <a:gd name="T29" fmla="*/ 87 h 97"/>
                      <a:gd name="T30" fmla="*/ 18 w 331"/>
                      <a:gd name="T31" fmla="*/ 90 h 97"/>
                      <a:gd name="T32" fmla="*/ 25 w 331"/>
                      <a:gd name="T33" fmla="*/ 93 h 97"/>
                      <a:gd name="T34" fmla="*/ 34 w 331"/>
                      <a:gd name="T35" fmla="*/ 95 h 97"/>
                      <a:gd name="T36" fmla="*/ 46 w 331"/>
                      <a:gd name="T37" fmla="*/ 97 h 97"/>
                      <a:gd name="T38" fmla="*/ 77 w 331"/>
                      <a:gd name="T39" fmla="*/ 95 h 97"/>
                      <a:gd name="T40" fmla="*/ 112 w 331"/>
                      <a:gd name="T41" fmla="*/ 95 h 97"/>
                      <a:gd name="T42" fmla="*/ 147 w 331"/>
                      <a:gd name="T43" fmla="*/ 94 h 97"/>
                      <a:gd name="T44" fmla="*/ 181 w 331"/>
                      <a:gd name="T45" fmla="*/ 93 h 97"/>
                      <a:gd name="T46" fmla="*/ 214 w 331"/>
                      <a:gd name="T47" fmla="*/ 90 h 97"/>
                      <a:gd name="T48" fmla="*/ 243 w 331"/>
                      <a:gd name="T49" fmla="*/ 87 h 97"/>
                      <a:gd name="T50" fmla="*/ 255 w 331"/>
                      <a:gd name="T51" fmla="*/ 85 h 97"/>
                      <a:gd name="T52" fmla="*/ 265 w 331"/>
                      <a:gd name="T53" fmla="*/ 82 h 97"/>
                      <a:gd name="T54" fmla="*/ 274 w 331"/>
                      <a:gd name="T55" fmla="*/ 79 h 97"/>
                      <a:gd name="T56" fmla="*/ 280 w 331"/>
                      <a:gd name="T57" fmla="*/ 75 h 97"/>
                      <a:gd name="T58" fmla="*/ 290 w 331"/>
                      <a:gd name="T59" fmla="*/ 68 h 97"/>
                      <a:gd name="T60" fmla="*/ 301 w 331"/>
                      <a:gd name="T61" fmla="*/ 63 h 97"/>
                      <a:gd name="T62" fmla="*/ 315 w 331"/>
                      <a:gd name="T63" fmla="*/ 52 h 97"/>
                      <a:gd name="T64" fmla="*/ 326 w 331"/>
                      <a:gd name="T65" fmla="*/ 43 h 97"/>
                      <a:gd name="T66" fmla="*/ 328 w 331"/>
                      <a:gd name="T67" fmla="*/ 36 h 97"/>
                      <a:gd name="T68" fmla="*/ 331 w 331"/>
                      <a:gd name="T69" fmla="*/ 30 h 97"/>
                      <a:gd name="T70" fmla="*/ 331 w 331"/>
                      <a:gd name="T71" fmla="*/ 24 h 97"/>
                      <a:gd name="T72" fmla="*/ 330 w 331"/>
                      <a:gd name="T73" fmla="*/ 19 h 97"/>
                      <a:gd name="T74" fmla="*/ 326 w 331"/>
                      <a:gd name="T75" fmla="*/ 14 h 97"/>
                      <a:gd name="T76" fmla="*/ 318 w 331"/>
                      <a:gd name="T77" fmla="*/ 10 h 97"/>
                      <a:gd name="T78" fmla="*/ 314 w 331"/>
                      <a:gd name="T79" fmla="*/ 8 h 97"/>
                      <a:gd name="T80" fmla="*/ 308 w 331"/>
                      <a:gd name="T81" fmla="*/ 7 h 97"/>
                      <a:gd name="T82" fmla="*/ 295 w 331"/>
                      <a:gd name="T83" fmla="*/ 3 h 97"/>
                      <a:gd name="T84" fmla="*/ 289 w 331"/>
                      <a:gd name="T85" fmla="*/ 2 h 97"/>
                      <a:gd name="T86" fmla="*/ 284 w 331"/>
                      <a:gd name="T87" fmla="*/ 2 h 97"/>
                      <a:gd name="T88" fmla="*/ 281 w 331"/>
                      <a:gd name="T89" fmla="*/ 0 h 97"/>
                      <a:gd name="T90" fmla="*/ 280 w 331"/>
                      <a:gd name="T91" fmla="*/ 0 h 97"/>
                      <a:gd name="T92" fmla="*/ 255 w 331"/>
                      <a:gd name="T93" fmla="*/ 2 h 97"/>
                      <a:gd name="T94" fmla="*/ 230 w 331"/>
                      <a:gd name="T95" fmla="*/ 3 h 97"/>
                      <a:gd name="T96" fmla="*/ 221 w 331"/>
                      <a:gd name="T97" fmla="*/ 4 h 97"/>
                      <a:gd name="T98" fmla="*/ 214 w 331"/>
                      <a:gd name="T99" fmla="*/ 4 h 97"/>
                      <a:gd name="T100" fmla="*/ 209 w 331"/>
                      <a:gd name="T101" fmla="*/ 6 h 97"/>
                      <a:gd name="T102" fmla="*/ 205 w 331"/>
                      <a:gd name="T103" fmla="*/ 6 h 97"/>
                      <a:gd name="T104" fmla="*/ 202 w 331"/>
                      <a:gd name="T105" fmla="*/ 7 h 97"/>
                      <a:gd name="T106" fmla="*/ 202 w 331"/>
                      <a:gd name="T107" fmla="*/ 7 h 97"/>
                      <a:gd name="T108" fmla="*/ 205 w 331"/>
                      <a:gd name="T109" fmla="*/ 7 h 97"/>
                      <a:gd name="T110" fmla="*/ 209 w 331"/>
                      <a:gd name="T111" fmla="*/ 7 h 97"/>
                      <a:gd name="T112" fmla="*/ 214 w 331"/>
                      <a:gd name="T113" fmla="*/ 7 h 97"/>
                      <a:gd name="T114" fmla="*/ 217 w 331"/>
                      <a:gd name="T115" fmla="*/ 7 h 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1"/>
                      <a:gd name="T175" fmla="*/ 0 h 97"/>
                      <a:gd name="T176" fmla="*/ 331 w 331"/>
                      <a:gd name="T177" fmla="*/ 97 h 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1" h="97">
                        <a:moveTo>
                          <a:pt x="217" y="7"/>
                        </a:moveTo>
                        <a:lnTo>
                          <a:pt x="186" y="10"/>
                        </a:lnTo>
                        <a:lnTo>
                          <a:pt x="159" y="12"/>
                        </a:lnTo>
                        <a:lnTo>
                          <a:pt x="133" y="15"/>
                        </a:lnTo>
                        <a:lnTo>
                          <a:pt x="109" y="19"/>
                        </a:lnTo>
                        <a:lnTo>
                          <a:pt x="65" y="28"/>
                        </a:lnTo>
                        <a:lnTo>
                          <a:pt x="43" y="35"/>
                        </a:lnTo>
                        <a:lnTo>
                          <a:pt x="19" y="43"/>
                        </a:lnTo>
                        <a:lnTo>
                          <a:pt x="12" y="51"/>
                        </a:lnTo>
                        <a:lnTo>
                          <a:pt x="6" y="59"/>
                        </a:lnTo>
                        <a:lnTo>
                          <a:pt x="2" y="67"/>
                        </a:lnTo>
                        <a:lnTo>
                          <a:pt x="0" y="74"/>
                        </a:lnTo>
                        <a:lnTo>
                          <a:pt x="3" y="82"/>
                        </a:lnTo>
                        <a:lnTo>
                          <a:pt x="6" y="85"/>
                        </a:lnTo>
                        <a:lnTo>
                          <a:pt x="10" y="87"/>
                        </a:lnTo>
                        <a:lnTo>
                          <a:pt x="18" y="90"/>
                        </a:lnTo>
                        <a:lnTo>
                          <a:pt x="25" y="93"/>
                        </a:lnTo>
                        <a:lnTo>
                          <a:pt x="34" y="95"/>
                        </a:lnTo>
                        <a:lnTo>
                          <a:pt x="46" y="97"/>
                        </a:lnTo>
                        <a:lnTo>
                          <a:pt x="77" y="95"/>
                        </a:lnTo>
                        <a:lnTo>
                          <a:pt x="112" y="95"/>
                        </a:lnTo>
                        <a:lnTo>
                          <a:pt x="147" y="94"/>
                        </a:lnTo>
                        <a:lnTo>
                          <a:pt x="181" y="93"/>
                        </a:lnTo>
                        <a:lnTo>
                          <a:pt x="214" y="90"/>
                        </a:lnTo>
                        <a:lnTo>
                          <a:pt x="243" y="87"/>
                        </a:lnTo>
                        <a:lnTo>
                          <a:pt x="255" y="85"/>
                        </a:lnTo>
                        <a:lnTo>
                          <a:pt x="265" y="82"/>
                        </a:lnTo>
                        <a:lnTo>
                          <a:pt x="274" y="79"/>
                        </a:lnTo>
                        <a:lnTo>
                          <a:pt x="280" y="75"/>
                        </a:lnTo>
                        <a:lnTo>
                          <a:pt x="290" y="68"/>
                        </a:lnTo>
                        <a:lnTo>
                          <a:pt x="301" y="63"/>
                        </a:lnTo>
                        <a:lnTo>
                          <a:pt x="315" y="52"/>
                        </a:lnTo>
                        <a:lnTo>
                          <a:pt x="326" y="43"/>
                        </a:lnTo>
                        <a:lnTo>
                          <a:pt x="328" y="36"/>
                        </a:lnTo>
                        <a:lnTo>
                          <a:pt x="331" y="30"/>
                        </a:lnTo>
                        <a:lnTo>
                          <a:pt x="331" y="24"/>
                        </a:lnTo>
                        <a:lnTo>
                          <a:pt x="330" y="19"/>
                        </a:lnTo>
                        <a:lnTo>
                          <a:pt x="326" y="14"/>
                        </a:lnTo>
                        <a:lnTo>
                          <a:pt x="318" y="10"/>
                        </a:lnTo>
                        <a:lnTo>
                          <a:pt x="314" y="8"/>
                        </a:lnTo>
                        <a:lnTo>
                          <a:pt x="308" y="7"/>
                        </a:lnTo>
                        <a:lnTo>
                          <a:pt x="295" y="3"/>
                        </a:lnTo>
                        <a:lnTo>
                          <a:pt x="289" y="2"/>
                        </a:lnTo>
                        <a:lnTo>
                          <a:pt x="284" y="2"/>
                        </a:lnTo>
                        <a:lnTo>
                          <a:pt x="281" y="0"/>
                        </a:lnTo>
                        <a:lnTo>
                          <a:pt x="280" y="0"/>
                        </a:lnTo>
                        <a:lnTo>
                          <a:pt x="255" y="2"/>
                        </a:lnTo>
                        <a:lnTo>
                          <a:pt x="230" y="3"/>
                        </a:lnTo>
                        <a:lnTo>
                          <a:pt x="221" y="4"/>
                        </a:lnTo>
                        <a:lnTo>
                          <a:pt x="214" y="4"/>
                        </a:lnTo>
                        <a:lnTo>
                          <a:pt x="209" y="6"/>
                        </a:lnTo>
                        <a:lnTo>
                          <a:pt x="205" y="6"/>
                        </a:lnTo>
                        <a:lnTo>
                          <a:pt x="202" y="7"/>
                        </a:lnTo>
                        <a:lnTo>
                          <a:pt x="205" y="7"/>
                        </a:lnTo>
                        <a:lnTo>
                          <a:pt x="209" y="7"/>
                        </a:lnTo>
                        <a:lnTo>
                          <a:pt x="214" y="7"/>
                        </a:lnTo>
                        <a:lnTo>
                          <a:pt x="217" y="7"/>
                        </a:lnTo>
                        <a:close/>
                      </a:path>
                    </a:pathLst>
                  </a:custGeom>
                  <a:noFill/>
                  <a:ln w="0">
                    <a:solidFill>
                      <a:srgbClr val="FFFFFF"/>
                    </a:solidFill>
                    <a:prstDash val="solid"/>
                    <a:round/>
                    <a:headEnd/>
                    <a:tailEnd/>
                  </a:ln>
                </p:spPr>
                <p:txBody>
                  <a:bodyPr/>
                  <a:lstStyle/>
                  <a:p>
                    <a:endParaRPr lang="en-US" sz="1350" dirty="0"/>
                  </a:p>
                </p:txBody>
              </p:sp>
              <p:sp>
                <p:nvSpPr>
                  <p:cNvPr id="209" name="Freeform 354"/>
                  <p:cNvSpPr>
                    <a:spLocks/>
                  </p:cNvSpPr>
                  <p:nvPr/>
                </p:nvSpPr>
                <p:spPr bwMode="auto">
                  <a:xfrm>
                    <a:off x="3377" y="2928"/>
                    <a:ext cx="166" cy="48"/>
                  </a:xfrm>
                  <a:custGeom>
                    <a:avLst/>
                    <a:gdLst>
                      <a:gd name="T0" fmla="*/ 217 w 331"/>
                      <a:gd name="T1" fmla="*/ 7 h 97"/>
                      <a:gd name="T2" fmla="*/ 186 w 331"/>
                      <a:gd name="T3" fmla="*/ 10 h 97"/>
                      <a:gd name="T4" fmla="*/ 159 w 331"/>
                      <a:gd name="T5" fmla="*/ 12 h 97"/>
                      <a:gd name="T6" fmla="*/ 133 w 331"/>
                      <a:gd name="T7" fmla="*/ 15 h 97"/>
                      <a:gd name="T8" fmla="*/ 109 w 331"/>
                      <a:gd name="T9" fmla="*/ 19 h 97"/>
                      <a:gd name="T10" fmla="*/ 65 w 331"/>
                      <a:gd name="T11" fmla="*/ 28 h 97"/>
                      <a:gd name="T12" fmla="*/ 43 w 331"/>
                      <a:gd name="T13" fmla="*/ 35 h 97"/>
                      <a:gd name="T14" fmla="*/ 19 w 331"/>
                      <a:gd name="T15" fmla="*/ 43 h 97"/>
                      <a:gd name="T16" fmla="*/ 12 w 331"/>
                      <a:gd name="T17" fmla="*/ 51 h 97"/>
                      <a:gd name="T18" fmla="*/ 6 w 331"/>
                      <a:gd name="T19" fmla="*/ 59 h 97"/>
                      <a:gd name="T20" fmla="*/ 2 w 331"/>
                      <a:gd name="T21" fmla="*/ 67 h 97"/>
                      <a:gd name="T22" fmla="*/ 0 w 331"/>
                      <a:gd name="T23" fmla="*/ 74 h 97"/>
                      <a:gd name="T24" fmla="*/ 3 w 331"/>
                      <a:gd name="T25" fmla="*/ 82 h 97"/>
                      <a:gd name="T26" fmla="*/ 6 w 331"/>
                      <a:gd name="T27" fmla="*/ 85 h 97"/>
                      <a:gd name="T28" fmla="*/ 10 w 331"/>
                      <a:gd name="T29" fmla="*/ 87 h 97"/>
                      <a:gd name="T30" fmla="*/ 18 w 331"/>
                      <a:gd name="T31" fmla="*/ 90 h 97"/>
                      <a:gd name="T32" fmla="*/ 25 w 331"/>
                      <a:gd name="T33" fmla="*/ 93 h 97"/>
                      <a:gd name="T34" fmla="*/ 34 w 331"/>
                      <a:gd name="T35" fmla="*/ 95 h 97"/>
                      <a:gd name="T36" fmla="*/ 46 w 331"/>
                      <a:gd name="T37" fmla="*/ 97 h 97"/>
                      <a:gd name="T38" fmla="*/ 77 w 331"/>
                      <a:gd name="T39" fmla="*/ 95 h 97"/>
                      <a:gd name="T40" fmla="*/ 112 w 331"/>
                      <a:gd name="T41" fmla="*/ 95 h 97"/>
                      <a:gd name="T42" fmla="*/ 147 w 331"/>
                      <a:gd name="T43" fmla="*/ 94 h 97"/>
                      <a:gd name="T44" fmla="*/ 181 w 331"/>
                      <a:gd name="T45" fmla="*/ 93 h 97"/>
                      <a:gd name="T46" fmla="*/ 214 w 331"/>
                      <a:gd name="T47" fmla="*/ 90 h 97"/>
                      <a:gd name="T48" fmla="*/ 243 w 331"/>
                      <a:gd name="T49" fmla="*/ 87 h 97"/>
                      <a:gd name="T50" fmla="*/ 255 w 331"/>
                      <a:gd name="T51" fmla="*/ 85 h 97"/>
                      <a:gd name="T52" fmla="*/ 265 w 331"/>
                      <a:gd name="T53" fmla="*/ 82 h 97"/>
                      <a:gd name="T54" fmla="*/ 274 w 331"/>
                      <a:gd name="T55" fmla="*/ 79 h 97"/>
                      <a:gd name="T56" fmla="*/ 280 w 331"/>
                      <a:gd name="T57" fmla="*/ 75 h 97"/>
                      <a:gd name="T58" fmla="*/ 290 w 331"/>
                      <a:gd name="T59" fmla="*/ 68 h 97"/>
                      <a:gd name="T60" fmla="*/ 301 w 331"/>
                      <a:gd name="T61" fmla="*/ 63 h 97"/>
                      <a:gd name="T62" fmla="*/ 315 w 331"/>
                      <a:gd name="T63" fmla="*/ 52 h 97"/>
                      <a:gd name="T64" fmla="*/ 326 w 331"/>
                      <a:gd name="T65" fmla="*/ 43 h 97"/>
                      <a:gd name="T66" fmla="*/ 328 w 331"/>
                      <a:gd name="T67" fmla="*/ 36 h 97"/>
                      <a:gd name="T68" fmla="*/ 331 w 331"/>
                      <a:gd name="T69" fmla="*/ 30 h 97"/>
                      <a:gd name="T70" fmla="*/ 331 w 331"/>
                      <a:gd name="T71" fmla="*/ 24 h 97"/>
                      <a:gd name="T72" fmla="*/ 330 w 331"/>
                      <a:gd name="T73" fmla="*/ 19 h 97"/>
                      <a:gd name="T74" fmla="*/ 326 w 331"/>
                      <a:gd name="T75" fmla="*/ 14 h 97"/>
                      <a:gd name="T76" fmla="*/ 318 w 331"/>
                      <a:gd name="T77" fmla="*/ 10 h 97"/>
                      <a:gd name="T78" fmla="*/ 314 w 331"/>
                      <a:gd name="T79" fmla="*/ 8 h 97"/>
                      <a:gd name="T80" fmla="*/ 308 w 331"/>
                      <a:gd name="T81" fmla="*/ 7 h 97"/>
                      <a:gd name="T82" fmla="*/ 295 w 331"/>
                      <a:gd name="T83" fmla="*/ 3 h 97"/>
                      <a:gd name="T84" fmla="*/ 289 w 331"/>
                      <a:gd name="T85" fmla="*/ 2 h 97"/>
                      <a:gd name="T86" fmla="*/ 284 w 331"/>
                      <a:gd name="T87" fmla="*/ 2 h 97"/>
                      <a:gd name="T88" fmla="*/ 281 w 331"/>
                      <a:gd name="T89" fmla="*/ 0 h 97"/>
                      <a:gd name="T90" fmla="*/ 280 w 331"/>
                      <a:gd name="T91" fmla="*/ 0 h 97"/>
                      <a:gd name="T92" fmla="*/ 255 w 331"/>
                      <a:gd name="T93" fmla="*/ 2 h 97"/>
                      <a:gd name="T94" fmla="*/ 230 w 331"/>
                      <a:gd name="T95" fmla="*/ 3 h 97"/>
                      <a:gd name="T96" fmla="*/ 221 w 331"/>
                      <a:gd name="T97" fmla="*/ 4 h 97"/>
                      <a:gd name="T98" fmla="*/ 214 w 331"/>
                      <a:gd name="T99" fmla="*/ 4 h 97"/>
                      <a:gd name="T100" fmla="*/ 209 w 331"/>
                      <a:gd name="T101" fmla="*/ 6 h 97"/>
                      <a:gd name="T102" fmla="*/ 205 w 331"/>
                      <a:gd name="T103" fmla="*/ 6 h 97"/>
                      <a:gd name="T104" fmla="*/ 202 w 331"/>
                      <a:gd name="T105" fmla="*/ 7 h 97"/>
                      <a:gd name="T106" fmla="*/ 202 w 331"/>
                      <a:gd name="T107" fmla="*/ 7 h 97"/>
                      <a:gd name="T108" fmla="*/ 205 w 331"/>
                      <a:gd name="T109" fmla="*/ 7 h 97"/>
                      <a:gd name="T110" fmla="*/ 209 w 331"/>
                      <a:gd name="T111" fmla="*/ 7 h 97"/>
                      <a:gd name="T112" fmla="*/ 214 w 331"/>
                      <a:gd name="T113" fmla="*/ 7 h 97"/>
                      <a:gd name="T114" fmla="*/ 217 w 331"/>
                      <a:gd name="T115" fmla="*/ 7 h 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1"/>
                      <a:gd name="T175" fmla="*/ 0 h 97"/>
                      <a:gd name="T176" fmla="*/ 331 w 331"/>
                      <a:gd name="T177" fmla="*/ 97 h 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1" h="97">
                        <a:moveTo>
                          <a:pt x="217" y="7"/>
                        </a:moveTo>
                        <a:lnTo>
                          <a:pt x="186" y="10"/>
                        </a:lnTo>
                        <a:lnTo>
                          <a:pt x="159" y="12"/>
                        </a:lnTo>
                        <a:lnTo>
                          <a:pt x="133" y="15"/>
                        </a:lnTo>
                        <a:lnTo>
                          <a:pt x="109" y="19"/>
                        </a:lnTo>
                        <a:lnTo>
                          <a:pt x="65" y="28"/>
                        </a:lnTo>
                        <a:lnTo>
                          <a:pt x="43" y="35"/>
                        </a:lnTo>
                        <a:lnTo>
                          <a:pt x="19" y="43"/>
                        </a:lnTo>
                        <a:lnTo>
                          <a:pt x="12" y="51"/>
                        </a:lnTo>
                        <a:lnTo>
                          <a:pt x="6" y="59"/>
                        </a:lnTo>
                        <a:lnTo>
                          <a:pt x="2" y="67"/>
                        </a:lnTo>
                        <a:lnTo>
                          <a:pt x="0" y="74"/>
                        </a:lnTo>
                        <a:lnTo>
                          <a:pt x="3" y="82"/>
                        </a:lnTo>
                        <a:lnTo>
                          <a:pt x="6" y="85"/>
                        </a:lnTo>
                        <a:lnTo>
                          <a:pt x="10" y="87"/>
                        </a:lnTo>
                        <a:lnTo>
                          <a:pt x="18" y="90"/>
                        </a:lnTo>
                        <a:lnTo>
                          <a:pt x="25" y="93"/>
                        </a:lnTo>
                        <a:lnTo>
                          <a:pt x="34" y="95"/>
                        </a:lnTo>
                        <a:lnTo>
                          <a:pt x="46" y="97"/>
                        </a:lnTo>
                        <a:lnTo>
                          <a:pt x="77" y="95"/>
                        </a:lnTo>
                        <a:lnTo>
                          <a:pt x="112" y="95"/>
                        </a:lnTo>
                        <a:lnTo>
                          <a:pt x="147" y="94"/>
                        </a:lnTo>
                        <a:lnTo>
                          <a:pt x="181" y="93"/>
                        </a:lnTo>
                        <a:lnTo>
                          <a:pt x="214" y="90"/>
                        </a:lnTo>
                        <a:lnTo>
                          <a:pt x="243" y="87"/>
                        </a:lnTo>
                        <a:lnTo>
                          <a:pt x="255" y="85"/>
                        </a:lnTo>
                        <a:lnTo>
                          <a:pt x="265" y="82"/>
                        </a:lnTo>
                        <a:lnTo>
                          <a:pt x="274" y="79"/>
                        </a:lnTo>
                        <a:lnTo>
                          <a:pt x="280" y="75"/>
                        </a:lnTo>
                        <a:lnTo>
                          <a:pt x="290" y="68"/>
                        </a:lnTo>
                        <a:lnTo>
                          <a:pt x="301" y="63"/>
                        </a:lnTo>
                        <a:lnTo>
                          <a:pt x="315" y="52"/>
                        </a:lnTo>
                        <a:lnTo>
                          <a:pt x="326" y="43"/>
                        </a:lnTo>
                        <a:lnTo>
                          <a:pt x="328" y="36"/>
                        </a:lnTo>
                        <a:lnTo>
                          <a:pt x="331" y="30"/>
                        </a:lnTo>
                        <a:lnTo>
                          <a:pt x="331" y="24"/>
                        </a:lnTo>
                        <a:lnTo>
                          <a:pt x="330" y="19"/>
                        </a:lnTo>
                        <a:lnTo>
                          <a:pt x="326" y="14"/>
                        </a:lnTo>
                        <a:lnTo>
                          <a:pt x="318" y="10"/>
                        </a:lnTo>
                        <a:lnTo>
                          <a:pt x="314" y="8"/>
                        </a:lnTo>
                        <a:lnTo>
                          <a:pt x="308" y="7"/>
                        </a:lnTo>
                        <a:lnTo>
                          <a:pt x="295" y="3"/>
                        </a:lnTo>
                        <a:lnTo>
                          <a:pt x="289" y="2"/>
                        </a:lnTo>
                        <a:lnTo>
                          <a:pt x="284" y="2"/>
                        </a:lnTo>
                        <a:lnTo>
                          <a:pt x="281" y="0"/>
                        </a:lnTo>
                        <a:lnTo>
                          <a:pt x="280" y="0"/>
                        </a:lnTo>
                        <a:lnTo>
                          <a:pt x="255" y="2"/>
                        </a:lnTo>
                        <a:lnTo>
                          <a:pt x="230" y="3"/>
                        </a:lnTo>
                        <a:lnTo>
                          <a:pt x="221" y="4"/>
                        </a:lnTo>
                        <a:lnTo>
                          <a:pt x="214" y="4"/>
                        </a:lnTo>
                        <a:lnTo>
                          <a:pt x="209" y="6"/>
                        </a:lnTo>
                        <a:lnTo>
                          <a:pt x="205" y="6"/>
                        </a:lnTo>
                        <a:lnTo>
                          <a:pt x="202" y="7"/>
                        </a:lnTo>
                        <a:lnTo>
                          <a:pt x="205" y="7"/>
                        </a:lnTo>
                        <a:lnTo>
                          <a:pt x="209" y="7"/>
                        </a:lnTo>
                        <a:lnTo>
                          <a:pt x="214" y="7"/>
                        </a:lnTo>
                        <a:lnTo>
                          <a:pt x="217" y="7"/>
                        </a:lnTo>
                        <a:close/>
                      </a:path>
                    </a:pathLst>
                  </a:custGeom>
                  <a:solidFill>
                    <a:srgbClr val="000000"/>
                  </a:solidFill>
                  <a:ln w="9525">
                    <a:noFill/>
                    <a:round/>
                    <a:headEnd/>
                    <a:tailEnd/>
                  </a:ln>
                </p:spPr>
                <p:txBody>
                  <a:bodyPr/>
                  <a:lstStyle/>
                  <a:p>
                    <a:endParaRPr lang="en-US" sz="1350" dirty="0"/>
                  </a:p>
                </p:txBody>
              </p:sp>
              <p:pic>
                <p:nvPicPr>
                  <p:cNvPr id="210" name="Picture 355"/>
                  <p:cNvPicPr>
                    <a:picLocks noChangeAspect="1" noChangeArrowheads="1"/>
                  </p:cNvPicPr>
                  <p:nvPr/>
                </p:nvPicPr>
                <p:blipFill>
                  <a:blip r:embed="rId16" cstate="screen"/>
                  <a:srcRect/>
                  <a:stretch>
                    <a:fillRect/>
                  </a:stretch>
                </p:blipFill>
                <p:spPr bwMode="auto">
                  <a:xfrm>
                    <a:off x="3376" y="2928"/>
                    <a:ext cx="168" cy="50"/>
                  </a:xfrm>
                  <a:prstGeom prst="rect">
                    <a:avLst/>
                  </a:prstGeom>
                  <a:noFill/>
                  <a:ln w="9525">
                    <a:noFill/>
                    <a:miter lim="800000"/>
                    <a:headEnd/>
                    <a:tailEnd/>
                  </a:ln>
                </p:spPr>
              </p:pic>
            </p:grpSp>
            <p:sp>
              <p:nvSpPr>
                <p:cNvPr id="206" name="Freeform 356"/>
                <p:cNvSpPr>
                  <a:spLocks/>
                </p:cNvSpPr>
                <p:nvPr/>
              </p:nvSpPr>
              <p:spPr bwMode="auto">
                <a:xfrm>
                  <a:off x="3377" y="2928"/>
                  <a:ext cx="166" cy="48"/>
                </a:xfrm>
                <a:custGeom>
                  <a:avLst/>
                  <a:gdLst>
                    <a:gd name="T0" fmla="*/ 217 w 331"/>
                    <a:gd name="T1" fmla="*/ 7 h 97"/>
                    <a:gd name="T2" fmla="*/ 186 w 331"/>
                    <a:gd name="T3" fmla="*/ 10 h 97"/>
                    <a:gd name="T4" fmla="*/ 159 w 331"/>
                    <a:gd name="T5" fmla="*/ 12 h 97"/>
                    <a:gd name="T6" fmla="*/ 133 w 331"/>
                    <a:gd name="T7" fmla="*/ 15 h 97"/>
                    <a:gd name="T8" fmla="*/ 109 w 331"/>
                    <a:gd name="T9" fmla="*/ 19 h 97"/>
                    <a:gd name="T10" fmla="*/ 65 w 331"/>
                    <a:gd name="T11" fmla="*/ 28 h 97"/>
                    <a:gd name="T12" fmla="*/ 43 w 331"/>
                    <a:gd name="T13" fmla="*/ 35 h 97"/>
                    <a:gd name="T14" fmla="*/ 19 w 331"/>
                    <a:gd name="T15" fmla="*/ 43 h 97"/>
                    <a:gd name="T16" fmla="*/ 12 w 331"/>
                    <a:gd name="T17" fmla="*/ 51 h 97"/>
                    <a:gd name="T18" fmla="*/ 6 w 331"/>
                    <a:gd name="T19" fmla="*/ 59 h 97"/>
                    <a:gd name="T20" fmla="*/ 2 w 331"/>
                    <a:gd name="T21" fmla="*/ 67 h 97"/>
                    <a:gd name="T22" fmla="*/ 0 w 331"/>
                    <a:gd name="T23" fmla="*/ 74 h 97"/>
                    <a:gd name="T24" fmla="*/ 3 w 331"/>
                    <a:gd name="T25" fmla="*/ 82 h 97"/>
                    <a:gd name="T26" fmla="*/ 6 w 331"/>
                    <a:gd name="T27" fmla="*/ 85 h 97"/>
                    <a:gd name="T28" fmla="*/ 10 w 331"/>
                    <a:gd name="T29" fmla="*/ 87 h 97"/>
                    <a:gd name="T30" fmla="*/ 18 w 331"/>
                    <a:gd name="T31" fmla="*/ 90 h 97"/>
                    <a:gd name="T32" fmla="*/ 25 w 331"/>
                    <a:gd name="T33" fmla="*/ 93 h 97"/>
                    <a:gd name="T34" fmla="*/ 34 w 331"/>
                    <a:gd name="T35" fmla="*/ 95 h 97"/>
                    <a:gd name="T36" fmla="*/ 46 w 331"/>
                    <a:gd name="T37" fmla="*/ 97 h 97"/>
                    <a:gd name="T38" fmla="*/ 77 w 331"/>
                    <a:gd name="T39" fmla="*/ 95 h 97"/>
                    <a:gd name="T40" fmla="*/ 112 w 331"/>
                    <a:gd name="T41" fmla="*/ 95 h 97"/>
                    <a:gd name="T42" fmla="*/ 147 w 331"/>
                    <a:gd name="T43" fmla="*/ 94 h 97"/>
                    <a:gd name="T44" fmla="*/ 181 w 331"/>
                    <a:gd name="T45" fmla="*/ 93 h 97"/>
                    <a:gd name="T46" fmla="*/ 214 w 331"/>
                    <a:gd name="T47" fmla="*/ 90 h 97"/>
                    <a:gd name="T48" fmla="*/ 243 w 331"/>
                    <a:gd name="T49" fmla="*/ 87 h 97"/>
                    <a:gd name="T50" fmla="*/ 255 w 331"/>
                    <a:gd name="T51" fmla="*/ 85 h 97"/>
                    <a:gd name="T52" fmla="*/ 265 w 331"/>
                    <a:gd name="T53" fmla="*/ 82 h 97"/>
                    <a:gd name="T54" fmla="*/ 274 w 331"/>
                    <a:gd name="T55" fmla="*/ 79 h 97"/>
                    <a:gd name="T56" fmla="*/ 280 w 331"/>
                    <a:gd name="T57" fmla="*/ 75 h 97"/>
                    <a:gd name="T58" fmla="*/ 290 w 331"/>
                    <a:gd name="T59" fmla="*/ 68 h 97"/>
                    <a:gd name="T60" fmla="*/ 301 w 331"/>
                    <a:gd name="T61" fmla="*/ 63 h 97"/>
                    <a:gd name="T62" fmla="*/ 315 w 331"/>
                    <a:gd name="T63" fmla="*/ 52 h 97"/>
                    <a:gd name="T64" fmla="*/ 326 w 331"/>
                    <a:gd name="T65" fmla="*/ 43 h 97"/>
                    <a:gd name="T66" fmla="*/ 328 w 331"/>
                    <a:gd name="T67" fmla="*/ 36 h 97"/>
                    <a:gd name="T68" fmla="*/ 331 w 331"/>
                    <a:gd name="T69" fmla="*/ 30 h 97"/>
                    <a:gd name="T70" fmla="*/ 331 w 331"/>
                    <a:gd name="T71" fmla="*/ 24 h 97"/>
                    <a:gd name="T72" fmla="*/ 330 w 331"/>
                    <a:gd name="T73" fmla="*/ 19 h 97"/>
                    <a:gd name="T74" fmla="*/ 326 w 331"/>
                    <a:gd name="T75" fmla="*/ 14 h 97"/>
                    <a:gd name="T76" fmla="*/ 318 w 331"/>
                    <a:gd name="T77" fmla="*/ 10 h 97"/>
                    <a:gd name="T78" fmla="*/ 314 w 331"/>
                    <a:gd name="T79" fmla="*/ 8 h 97"/>
                    <a:gd name="T80" fmla="*/ 308 w 331"/>
                    <a:gd name="T81" fmla="*/ 7 h 97"/>
                    <a:gd name="T82" fmla="*/ 295 w 331"/>
                    <a:gd name="T83" fmla="*/ 3 h 97"/>
                    <a:gd name="T84" fmla="*/ 289 w 331"/>
                    <a:gd name="T85" fmla="*/ 2 h 97"/>
                    <a:gd name="T86" fmla="*/ 284 w 331"/>
                    <a:gd name="T87" fmla="*/ 2 h 97"/>
                    <a:gd name="T88" fmla="*/ 281 w 331"/>
                    <a:gd name="T89" fmla="*/ 0 h 97"/>
                    <a:gd name="T90" fmla="*/ 280 w 331"/>
                    <a:gd name="T91" fmla="*/ 0 h 97"/>
                    <a:gd name="T92" fmla="*/ 255 w 331"/>
                    <a:gd name="T93" fmla="*/ 2 h 97"/>
                    <a:gd name="T94" fmla="*/ 230 w 331"/>
                    <a:gd name="T95" fmla="*/ 3 h 97"/>
                    <a:gd name="T96" fmla="*/ 221 w 331"/>
                    <a:gd name="T97" fmla="*/ 4 h 97"/>
                    <a:gd name="T98" fmla="*/ 214 w 331"/>
                    <a:gd name="T99" fmla="*/ 4 h 97"/>
                    <a:gd name="T100" fmla="*/ 209 w 331"/>
                    <a:gd name="T101" fmla="*/ 6 h 97"/>
                    <a:gd name="T102" fmla="*/ 205 w 331"/>
                    <a:gd name="T103" fmla="*/ 6 h 97"/>
                    <a:gd name="T104" fmla="*/ 202 w 331"/>
                    <a:gd name="T105" fmla="*/ 7 h 97"/>
                    <a:gd name="T106" fmla="*/ 202 w 331"/>
                    <a:gd name="T107" fmla="*/ 7 h 97"/>
                    <a:gd name="T108" fmla="*/ 205 w 331"/>
                    <a:gd name="T109" fmla="*/ 7 h 97"/>
                    <a:gd name="T110" fmla="*/ 209 w 331"/>
                    <a:gd name="T111" fmla="*/ 7 h 97"/>
                    <a:gd name="T112" fmla="*/ 214 w 331"/>
                    <a:gd name="T113" fmla="*/ 7 h 97"/>
                    <a:gd name="T114" fmla="*/ 217 w 331"/>
                    <a:gd name="T115" fmla="*/ 7 h 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1"/>
                    <a:gd name="T175" fmla="*/ 0 h 97"/>
                    <a:gd name="T176" fmla="*/ 331 w 331"/>
                    <a:gd name="T177" fmla="*/ 97 h 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1" h="97">
                      <a:moveTo>
                        <a:pt x="217" y="7"/>
                      </a:moveTo>
                      <a:lnTo>
                        <a:pt x="186" y="10"/>
                      </a:lnTo>
                      <a:lnTo>
                        <a:pt x="159" y="12"/>
                      </a:lnTo>
                      <a:lnTo>
                        <a:pt x="133" y="15"/>
                      </a:lnTo>
                      <a:lnTo>
                        <a:pt x="109" y="19"/>
                      </a:lnTo>
                      <a:lnTo>
                        <a:pt x="65" y="28"/>
                      </a:lnTo>
                      <a:lnTo>
                        <a:pt x="43" y="35"/>
                      </a:lnTo>
                      <a:lnTo>
                        <a:pt x="19" y="43"/>
                      </a:lnTo>
                      <a:lnTo>
                        <a:pt x="12" y="51"/>
                      </a:lnTo>
                      <a:lnTo>
                        <a:pt x="6" y="59"/>
                      </a:lnTo>
                      <a:lnTo>
                        <a:pt x="2" y="67"/>
                      </a:lnTo>
                      <a:lnTo>
                        <a:pt x="0" y="74"/>
                      </a:lnTo>
                      <a:lnTo>
                        <a:pt x="3" y="82"/>
                      </a:lnTo>
                      <a:lnTo>
                        <a:pt x="6" y="85"/>
                      </a:lnTo>
                      <a:lnTo>
                        <a:pt x="10" y="87"/>
                      </a:lnTo>
                      <a:lnTo>
                        <a:pt x="18" y="90"/>
                      </a:lnTo>
                      <a:lnTo>
                        <a:pt x="25" y="93"/>
                      </a:lnTo>
                      <a:lnTo>
                        <a:pt x="34" y="95"/>
                      </a:lnTo>
                      <a:lnTo>
                        <a:pt x="46" y="97"/>
                      </a:lnTo>
                      <a:lnTo>
                        <a:pt x="77" y="95"/>
                      </a:lnTo>
                      <a:lnTo>
                        <a:pt x="112" y="95"/>
                      </a:lnTo>
                      <a:lnTo>
                        <a:pt x="147" y="94"/>
                      </a:lnTo>
                      <a:lnTo>
                        <a:pt x="181" y="93"/>
                      </a:lnTo>
                      <a:lnTo>
                        <a:pt x="214" y="90"/>
                      </a:lnTo>
                      <a:lnTo>
                        <a:pt x="243" y="87"/>
                      </a:lnTo>
                      <a:lnTo>
                        <a:pt x="255" y="85"/>
                      </a:lnTo>
                      <a:lnTo>
                        <a:pt x="265" y="82"/>
                      </a:lnTo>
                      <a:lnTo>
                        <a:pt x="274" y="79"/>
                      </a:lnTo>
                      <a:lnTo>
                        <a:pt x="280" y="75"/>
                      </a:lnTo>
                      <a:lnTo>
                        <a:pt x="290" y="68"/>
                      </a:lnTo>
                      <a:lnTo>
                        <a:pt x="301" y="63"/>
                      </a:lnTo>
                      <a:lnTo>
                        <a:pt x="315" y="52"/>
                      </a:lnTo>
                      <a:lnTo>
                        <a:pt x="326" y="43"/>
                      </a:lnTo>
                      <a:lnTo>
                        <a:pt x="328" y="36"/>
                      </a:lnTo>
                      <a:lnTo>
                        <a:pt x="331" y="30"/>
                      </a:lnTo>
                      <a:lnTo>
                        <a:pt x="331" y="24"/>
                      </a:lnTo>
                      <a:lnTo>
                        <a:pt x="330" y="19"/>
                      </a:lnTo>
                      <a:lnTo>
                        <a:pt x="326" y="14"/>
                      </a:lnTo>
                      <a:lnTo>
                        <a:pt x="318" y="10"/>
                      </a:lnTo>
                      <a:lnTo>
                        <a:pt x="314" y="8"/>
                      </a:lnTo>
                      <a:lnTo>
                        <a:pt x="308" y="7"/>
                      </a:lnTo>
                      <a:lnTo>
                        <a:pt x="295" y="3"/>
                      </a:lnTo>
                      <a:lnTo>
                        <a:pt x="289" y="2"/>
                      </a:lnTo>
                      <a:lnTo>
                        <a:pt x="284" y="2"/>
                      </a:lnTo>
                      <a:lnTo>
                        <a:pt x="281" y="0"/>
                      </a:lnTo>
                      <a:lnTo>
                        <a:pt x="280" y="0"/>
                      </a:lnTo>
                      <a:lnTo>
                        <a:pt x="255" y="2"/>
                      </a:lnTo>
                      <a:lnTo>
                        <a:pt x="230" y="3"/>
                      </a:lnTo>
                      <a:lnTo>
                        <a:pt x="221" y="4"/>
                      </a:lnTo>
                      <a:lnTo>
                        <a:pt x="214" y="4"/>
                      </a:lnTo>
                      <a:lnTo>
                        <a:pt x="209" y="6"/>
                      </a:lnTo>
                      <a:lnTo>
                        <a:pt x="205" y="6"/>
                      </a:lnTo>
                      <a:lnTo>
                        <a:pt x="202" y="7"/>
                      </a:lnTo>
                      <a:lnTo>
                        <a:pt x="205" y="7"/>
                      </a:lnTo>
                      <a:lnTo>
                        <a:pt x="209" y="7"/>
                      </a:lnTo>
                      <a:lnTo>
                        <a:pt x="214" y="7"/>
                      </a:lnTo>
                      <a:lnTo>
                        <a:pt x="217" y="7"/>
                      </a:lnTo>
                      <a:close/>
                    </a:path>
                  </a:pathLst>
                </a:custGeom>
                <a:noFill/>
                <a:ln w="6350">
                  <a:solidFill>
                    <a:srgbClr val="000000"/>
                  </a:solidFill>
                  <a:prstDash val="solid"/>
                  <a:round/>
                  <a:headEnd/>
                  <a:tailEnd/>
                </a:ln>
              </p:spPr>
              <p:txBody>
                <a:bodyPr/>
                <a:lstStyle/>
                <a:p>
                  <a:endParaRPr lang="en-US" sz="1350" dirty="0"/>
                </a:p>
              </p:txBody>
            </p:sp>
          </p:grpSp>
          <p:grpSp>
            <p:nvGrpSpPr>
              <p:cNvPr id="85" name="Group 357"/>
              <p:cNvGrpSpPr>
                <a:grpSpLocks/>
              </p:cNvGrpSpPr>
              <p:nvPr/>
            </p:nvGrpSpPr>
            <p:grpSpPr bwMode="auto">
              <a:xfrm>
                <a:off x="3543" y="2912"/>
                <a:ext cx="149" cy="66"/>
                <a:chOff x="3543" y="2912"/>
                <a:chExt cx="149" cy="66"/>
              </a:xfrm>
            </p:grpSpPr>
            <p:grpSp>
              <p:nvGrpSpPr>
                <p:cNvPr id="199" name="Group 358"/>
                <p:cNvGrpSpPr>
                  <a:grpSpLocks/>
                </p:cNvGrpSpPr>
                <p:nvPr/>
              </p:nvGrpSpPr>
              <p:grpSpPr bwMode="auto">
                <a:xfrm>
                  <a:off x="3543" y="2912"/>
                  <a:ext cx="149" cy="66"/>
                  <a:chOff x="3543" y="2912"/>
                  <a:chExt cx="149" cy="66"/>
                </a:xfrm>
              </p:grpSpPr>
              <p:pic>
                <p:nvPicPr>
                  <p:cNvPr id="201" name="Picture 359"/>
                  <p:cNvPicPr>
                    <a:picLocks noChangeAspect="1" noChangeArrowheads="1"/>
                  </p:cNvPicPr>
                  <p:nvPr/>
                </p:nvPicPr>
                <p:blipFill>
                  <a:blip r:embed="rId17" cstate="screen"/>
                  <a:srcRect/>
                  <a:stretch>
                    <a:fillRect/>
                  </a:stretch>
                </p:blipFill>
                <p:spPr bwMode="auto">
                  <a:xfrm>
                    <a:off x="3543" y="2912"/>
                    <a:ext cx="149" cy="66"/>
                  </a:xfrm>
                  <a:prstGeom prst="rect">
                    <a:avLst/>
                  </a:prstGeom>
                  <a:noFill/>
                  <a:ln w="9525">
                    <a:noFill/>
                    <a:miter lim="800000"/>
                    <a:headEnd/>
                    <a:tailEnd/>
                  </a:ln>
                </p:spPr>
              </p:pic>
              <p:sp>
                <p:nvSpPr>
                  <p:cNvPr id="202" name="Freeform 360"/>
                  <p:cNvSpPr>
                    <a:spLocks/>
                  </p:cNvSpPr>
                  <p:nvPr/>
                </p:nvSpPr>
                <p:spPr bwMode="auto">
                  <a:xfrm>
                    <a:off x="3544" y="2912"/>
                    <a:ext cx="147" cy="64"/>
                  </a:xfrm>
                  <a:custGeom>
                    <a:avLst/>
                    <a:gdLst>
                      <a:gd name="T0" fmla="*/ 102 w 295"/>
                      <a:gd name="T1" fmla="*/ 9 h 129"/>
                      <a:gd name="T2" fmla="*/ 130 w 295"/>
                      <a:gd name="T3" fmla="*/ 13 h 129"/>
                      <a:gd name="T4" fmla="*/ 154 w 295"/>
                      <a:gd name="T5" fmla="*/ 17 h 129"/>
                      <a:gd name="T6" fmla="*/ 177 w 295"/>
                      <a:gd name="T7" fmla="*/ 21 h 129"/>
                      <a:gd name="T8" fmla="*/ 198 w 295"/>
                      <a:gd name="T9" fmla="*/ 25 h 129"/>
                      <a:gd name="T10" fmla="*/ 218 w 295"/>
                      <a:gd name="T11" fmla="*/ 31 h 129"/>
                      <a:gd name="T12" fmla="*/ 237 w 295"/>
                      <a:gd name="T13" fmla="*/ 38 h 129"/>
                      <a:gd name="T14" fmla="*/ 258 w 295"/>
                      <a:gd name="T15" fmla="*/ 47 h 129"/>
                      <a:gd name="T16" fmla="*/ 279 w 295"/>
                      <a:gd name="T17" fmla="*/ 58 h 129"/>
                      <a:gd name="T18" fmla="*/ 285 w 295"/>
                      <a:gd name="T19" fmla="*/ 67 h 129"/>
                      <a:gd name="T20" fmla="*/ 290 w 295"/>
                      <a:gd name="T21" fmla="*/ 78 h 129"/>
                      <a:gd name="T22" fmla="*/ 293 w 295"/>
                      <a:gd name="T23" fmla="*/ 88 h 129"/>
                      <a:gd name="T24" fmla="*/ 295 w 295"/>
                      <a:gd name="T25" fmla="*/ 99 h 129"/>
                      <a:gd name="T26" fmla="*/ 293 w 295"/>
                      <a:gd name="T27" fmla="*/ 108 h 129"/>
                      <a:gd name="T28" fmla="*/ 286 w 295"/>
                      <a:gd name="T29" fmla="*/ 117 h 129"/>
                      <a:gd name="T30" fmla="*/ 280 w 295"/>
                      <a:gd name="T31" fmla="*/ 121 h 129"/>
                      <a:gd name="T32" fmla="*/ 274 w 295"/>
                      <a:gd name="T33" fmla="*/ 123 h 129"/>
                      <a:gd name="T34" fmla="*/ 265 w 295"/>
                      <a:gd name="T35" fmla="*/ 126 h 129"/>
                      <a:gd name="T36" fmla="*/ 255 w 295"/>
                      <a:gd name="T37" fmla="*/ 129 h 129"/>
                      <a:gd name="T38" fmla="*/ 227 w 295"/>
                      <a:gd name="T39" fmla="*/ 127 h 129"/>
                      <a:gd name="T40" fmla="*/ 196 w 295"/>
                      <a:gd name="T41" fmla="*/ 127 h 129"/>
                      <a:gd name="T42" fmla="*/ 165 w 295"/>
                      <a:gd name="T43" fmla="*/ 125 h 129"/>
                      <a:gd name="T44" fmla="*/ 134 w 295"/>
                      <a:gd name="T45" fmla="*/ 123 h 129"/>
                      <a:gd name="T46" fmla="*/ 105 w 295"/>
                      <a:gd name="T47" fmla="*/ 119 h 129"/>
                      <a:gd name="T48" fmla="*/ 80 w 295"/>
                      <a:gd name="T49" fmla="*/ 115 h 129"/>
                      <a:gd name="T50" fmla="*/ 68 w 295"/>
                      <a:gd name="T51" fmla="*/ 111 h 129"/>
                      <a:gd name="T52" fmla="*/ 59 w 295"/>
                      <a:gd name="T53" fmla="*/ 108 h 129"/>
                      <a:gd name="T54" fmla="*/ 52 w 295"/>
                      <a:gd name="T55" fmla="*/ 104 h 129"/>
                      <a:gd name="T56" fmla="*/ 46 w 295"/>
                      <a:gd name="T57" fmla="*/ 99 h 129"/>
                      <a:gd name="T58" fmla="*/ 37 w 295"/>
                      <a:gd name="T59" fmla="*/ 91 h 129"/>
                      <a:gd name="T60" fmla="*/ 28 w 295"/>
                      <a:gd name="T61" fmla="*/ 83 h 129"/>
                      <a:gd name="T62" fmla="*/ 15 w 295"/>
                      <a:gd name="T63" fmla="*/ 70 h 129"/>
                      <a:gd name="T64" fmla="*/ 6 w 295"/>
                      <a:gd name="T65" fmla="*/ 56 h 129"/>
                      <a:gd name="T66" fmla="*/ 2 w 295"/>
                      <a:gd name="T67" fmla="*/ 48 h 129"/>
                      <a:gd name="T68" fmla="*/ 0 w 295"/>
                      <a:gd name="T69" fmla="*/ 39 h 129"/>
                      <a:gd name="T70" fmla="*/ 0 w 295"/>
                      <a:gd name="T71" fmla="*/ 32 h 129"/>
                      <a:gd name="T72" fmla="*/ 2 w 295"/>
                      <a:gd name="T73" fmla="*/ 24 h 129"/>
                      <a:gd name="T74" fmla="*/ 5 w 295"/>
                      <a:gd name="T75" fmla="*/ 19 h 129"/>
                      <a:gd name="T76" fmla="*/ 12 w 295"/>
                      <a:gd name="T77" fmla="*/ 13 h 129"/>
                      <a:gd name="T78" fmla="*/ 17 w 295"/>
                      <a:gd name="T79" fmla="*/ 11 h 129"/>
                      <a:gd name="T80" fmla="*/ 21 w 295"/>
                      <a:gd name="T81" fmla="*/ 9 h 129"/>
                      <a:gd name="T82" fmla="*/ 33 w 295"/>
                      <a:gd name="T83" fmla="*/ 5 h 129"/>
                      <a:gd name="T84" fmla="*/ 42 w 295"/>
                      <a:gd name="T85" fmla="*/ 1 h 129"/>
                      <a:gd name="T86" fmla="*/ 45 w 295"/>
                      <a:gd name="T87" fmla="*/ 0 h 129"/>
                      <a:gd name="T88" fmla="*/ 46 w 295"/>
                      <a:gd name="T89" fmla="*/ 0 h 129"/>
                      <a:gd name="T90" fmla="*/ 70 w 295"/>
                      <a:gd name="T91" fmla="*/ 1 h 129"/>
                      <a:gd name="T92" fmla="*/ 92 w 295"/>
                      <a:gd name="T93" fmla="*/ 3 h 129"/>
                      <a:gd name="T94" fmla="*/ 99 w 295"/>
                      <a:gd name="T95" fmla="*/ 4 h 129"/>
                      <a:gd name="T96" fmla="*/ 105 w 295"/>
                      <a:gd name="T97" fmla="*/ 5 h 129"/>
                      <a:gd name="T98" fmla="*/ 114 w 295"/>
                      <a:gd name="T99" fmla="*/ 7 h 129"/>
                      <a:gd name="T100" fmla="*/ 117 w 295"/>
                      <a:gd name="T101" fmla="*/ 8 h 129"/>
                      <a:gd name="T102" fmla="*/ 117 w 295"/>
                      <a:gd name="T103" fmla="*/ 9 h 129"/>
                      <a:gd name="T104" fmla="*/ 114 w 295"/>
                      <a:gd name="T105" fmla="*/ 9 h 129"/>
                      <a:gd name="T106" fmla="*/ 109 w 295"/>
                      <a:gd name="T107" fmla="*/ 9 h 129"/>
                      <a:gd name="T108" fmla="*/ 105 w 295"/>
                      <a:gd name="T109" fmla="*/ 9 h 129"/>
                      <a:gd name="T110" fmla="*/ 102 w 295"/>
                      <a:gd name="T111" fmla="*/ 9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5"/>
                      <a:gd name="T169" fmla="*/ 0 h 129"/>
                      <a:gd name="T170" fmla="*/ 295 w 295"/>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5" h="129">
                        <a:moveTo>
                          <a:pt x="102" y="9"/>
                        </a:moveTo>
                        <a:lnTo>
                          <a:pt x="130" y="13"/>
                        </a:lnTo>
                        <a:lnTo>
                          <a:pt x="154" y="17"/>
                        </a:lnTo>
                        <a:lnTo>
                          <a:pt x="177" y="21"/>
                        </a:lnTo>
                        <a:lnTo>
                          <a:pt x="198" y="25"/>
                        </a:lnTo>
                        <a:lnTo>
                          <a:pt x="218" y="31"/>
                        </a:lnTo>
                        <a:lnTo>
                          <a:pt x="237" y="38"/>
                        </a:lnTo>
                        <a:lnTo>
                          <a:pt x="258" y="47"/>
                        </a:lnTo>
                        <a:lnTo>
                          <a:pt x="279" y="58"/>
                        </a:lnTo>
                        <a:lnTo>
                          <a:pt x="285" y="67"/>
                        </a:lnTo>
                        <a:lnTo>
                          <a:pt x="290" y="78"/>
                        </a:lnTo>
                        <a:lnTo>
                          <a:pt x="293" y="88"/>
                        </a:lnTo>
                        <a:lnTo>
                          <a:pt x="295" y="99"/>
                        </a:lnTo>
                        <a:lnTo>
                          <a:pt x="293" y="108"/>
                        </a:lnTo>
                        <a:lnTo>
                          <a:pt x="286" y="117"/>
                        </a:lnTo>
                        <a:lnTo>
                          <a:pt x="280" y="121"/>
                        </a:lnTo>
                        <a:lnTo>
                          <a:pt x="274" y="123"/>
                        </a:lnTo>
                        <a:lnTo>
                          <a:pt x="265" y="126"/>
                        </a:lnTo>
                        <a:lnTo>
                          <a:pt x="255" y="129"/>
                        </a:lnTo>
                        <a:lnTo>
                          <a:pt x="227" y="127"/>
                        </a:lnTo>
                        <a:lnTo>
                          <a:pt x="196" y="127"/>
                        </a:lnTo>
                        <a:lnTo>
                          <a:pt x="165" y="125"/>
                        </a:lnTo>
                        <a:lnTo>
                          <a:pt x="134" y="123"/>
                        </a:lnTo>
                        <a:lnTo>
                          <a:pt x="105" y="119"/>
                        </a:lnTo>
                        <a:lnTo>
                          <a:pt x="80" y="115"/>
                        </a:lnTo>
                        <a:lnTo>
                          <a:pt x="68" y="111"/>
                        </a:lnTo>
                        <a:lnTo>
                          <a:pt x="59" y="108"/>
                        </a:lnTo>
                        <a:lnTo>
                          <a:pt x="52" y="104"/>
                        </a:lnTo>
                        <a:lnTo>
                          <a:pt x="46" y="99"/>
                        </a:lnTo>
                        <a:lnTo>
                          <a:pt x="37" y="91"/>
                        </a:lnTo>
                        <a:lnTo>
                          <a:pt x="28" y="83"/>
                        </a:lnTo>
                        <a:lnTo>
                          <a:pt x="15" y="70"/>
                        </a:lnTo>
                        <a:lnTo>
                          <a:pt x="6" y="56"/>
                        </a:lnTo>
                        <a:lnTo>
                          <a:pt x="2" y="48"/>
                        </a:lnTo>
                        <a:lnTo>
                          <a:pt x="0" y="39"/>
                        </a:lnTo>
                        <a:lnTo>
                          <a:pt x="0" y="32"/>
                        </a:lnTo>
                        <a:lnTo>
                          <a:pt x="2" y="24"/>
                        </a:lnTo>
                        <a:lnTo>
                          <a:pt x="5" y="19"/>
                        </a:lnTo>
                        <a:lnTo>
                          <a:pt x="12" y="13"/>
                        </a:lnTo>
                        <a:lnTo>
                          <a:pt x="17" y="11"/>
                        </a:lnTo>
                        <a:lnTo>
                          <a:pt x="21" y="9"/>
                        </a:lnTo>
                        <a:lnTo>
                          <a:pt x="33" y="5"/>
                        </a:lnTo>
                        <a:lnTo>
                          <a:pt x="42" y="1"/>
                        </a:lnTo>
                        <a:lnTo>
                          <a:pt x="45" y="0"/>
                        </a:lnTo>
                        <a:lnTo>
                          <a:pt x="46" y="0"/>
                        </a:lnTo>
                        <a:lnTo>
                          <a:pt x="70" y="1"/>
                        </a:lnTo>
                        <a:lnTo>
                          <a:pt x="92" y="3"/>
                        </a:lnTo>
                        <a:lnTo>
                          <a:pt x="99" y="4"/>
                        </a:lnTo>
                        <a:lnTo>
                          <a:pt x="105" y="5"/>
                        </a:lnTo>
                        <a:lnTo>
                          <a:pt x="114" y="7"/>
                        </a:lnTo>
                        <a:lnTo>
                          <a:pt x="117" y="8"/>
                        </a:lnTo>
                        <a:lnTo>
                          <a:pt x="117" y="9"/>
                        </a:lnTo>
                        <a:lnTo>
                          <a:pt x="114" y="9"/>
                        </a:lnTo>
                        <a:lnTo>
                          <a:pt x="109" y="9"/>
                        </a:lnTo>
                        <a:lnTo>
                          <a:pt x="105" y="9"/>
                        </a:lnTo>
                        <a:lnTo>
                          <a:pt x="102" y="9"/>
                        </a:lnTo>
                        <a:close/>
                      </a:path>
                    </a:pathLst>
                  </a:custGeom>
                  <a:noFill/>
                  <a:ln w="0">
                    <a:solidFill>
                      <a:srgbClr val="FFFFFF"/>
                    </a:solidFill>
                    <a:prstDash val="solid"/>
                    <a:round/>
                    <a:headEnd/>
                    <a:tailEnd/>
                  </a:ln>
                </p:spPr>
                <p:txBody>
                  <a:bodyPr/>
                  <a:lstStyle/>
                  <a:p>
                    <a:endParaRPr lang="en-US" sz="1350" dirty="0"/>
                  </a:p>
                </p:txBody>
              </p:sp>
              <p:sp>
                <p:nvSpPr>
                  <p:cNvPr id="203" name="Freeform 361"/>
                  <p:cNvSpPr>
                    <a:spLocks/>
                  </p:cNvSpPr>
                  <p:nvPr/>
                </p:nvSpPr>
                <p:spPr bwMode="auto">
                  <a:xfrm>
                    <a:off x="3544" y="2912"/>
                    <a:ext cx="147" cy="64"/>
                  </a:xfrm>
                  <a:custGeom>
                    <a:avLst/>
                    <a:gdLst>
                      <a:gd name="T0" fmla="*/ 102 w 295"/>
                      <a:gd name="T1" fmla="*/ 9 h 129"/>
                      <a:gd name="T2" fmla="*/ 130 w 295"/>
                      <a:gd name="T3" fmla="*/ 13 h 129"/>
                      <a:gd name="T4" fmla="*/ 154 w 295"/>
                      <a:gd name="T5" fmla="*/ 17 h 129"/>
                      <a:gd name="T6" fmla="*/ 177 w 295"/>
                      <a:gd name="T7" fmla="*/ 21 h 129"/>
                      <a:gd name="T8" fmla="*/ 198 w 295"/>
                      <a:gd name="T9" fmla="*/ 25 h 129"/>
                      <a:gd name="T10" fmla="*/ 218 w 295"/>
                      <a:gd name="T11" fmla="*/ 31 h 129"/>
                      <a:gd name="T12" fmla="*/ 237 w 295"/>
                      <a:gd name="T13" fmla="*/ 38 h 129"/>
                      <a:gd name="T14" fmla="*/ 258 w 295"/>
                      <a:gd name="T15" fmla="*/ 47 h 129"/>
                      <a:gd name="T16" fmla="*/ 279 w 295"/>
                      <a:gd name="T17" fmla="*/ 58 h 129"/>
                      <a:gd name="T18" fmla="*/ 285 w 295"/>
                      <a:gd name="T19" fmla="*/ 67 h 129"/>
                      <a:gd name="T20" fmla="*/ 290 w 295"/>
                      <a:gd name="T21" fmla="*/ 78 h 129"/>
                      <a:gd name="T22" fmla="*/ 293 w 295"/>
                      <a:gd name="T23" fmla="*/ 88 h 129"/>
                      <a:gd name="T24" fmla="*/ 295 w 295"/>
                      <a:gd name="T25" fmla="*/ 99 h 129"/>
                      <a:gd name="T26" fmla="*/ 293 w 295"/>
                      <a:gd name="T27" fmla="*/ 108 h 129"/>
                      <a:gd name="T28" fmla="*/ 286 w 295"/>
                      <a:gd name="T29" fmla="*/ 117 h 129"/>
                      <a:gd name="T30" fmla="*/ 280 w 295"/>
                      <a:gd name="T31" fmla="*/ 121 h 129"/>
                      <a:gd name="T32" fmla="*/ 274 w 295"/>
                      <a:gd name="T33" fmla="*/ 123 h 129"/>
                      <a:gd name="T34" fmla="*/ 265 w 295"/>
                      <a:gd name="T35" fmla="*/ 126 h 129"/>
                      <a:gd name="T36" fmla="*/ 255 w 295"/>
                      <a:gd name="T37" fmla="*/ 129 h 129"/>
                      <a:gd name="T38" fmla="*/ 227 w 295"/>
                      <a:gd name="T39" fmla="*/ 127 h 129"/>
                      <a:gd name="T40" fmla="*/ 196 w 295"/>
                      <a:gd name="T41" fmla="*/ 127 h 129"/>
                      <a:gd name="T42" fmla="*/ 165 w 295"/>
                      <a:gd name="T43" fmla="*/ 125 h 129"/>
                      <a:gd name="T44" fmla="*/ 134 w 295"/>
                      <a:gd name="T45" fmla="*/ 123 h 129"/>
                      <a:gd name="T46" fmla="*/ 105 w 295"/>
                      <a:gd name="T47" fmla="*/ 119 h 129"/>
                      <a:gd name="T48" fmla="*/ 80 w 295"/>
                      <a:gd name="T49" fmla="*/ 115 h 129"/>
                      <a:gd name="T50" fmla="*/ 68 w 295"/>
                      <a:gd name="T51" fmla="*/ 111 h 129"/>
                      <a:gd name="T52" fmla="*/ 59 w 295"/>
                      <a:gd name="T53" fmla="*/ 108 h 129"/>
                      <a:gd name="T54" fmla="*/ 52 w 295"/>
                      <a:gd name="T55" fmla="*/ 104 h 129"/>
                      <a:gd name="T56" fmla="*/ 46 w 295"/>
                      <a:gd name="T57" fmla="*/ 99 h 129"/>
                      <a:gd name="T58" fmla="*/ 37 w 295"/>
                      <a:gd name="T59" fmla="*/ 91 h 129"/>
                      <a:gd name="T60" fmla="*/ 28 w 295"/>
                      <a:gd name="T61" fmla="*/ 83 h 129"/>
                      <a:gd name="T62" fmla="*/ 15 w 295"/>
                      <a:gd name="T63" fmla="*/ 70 h 129"/>
                      <a:gd name="T64" fmla="*/ 6 w 295"/>
                      <a:gd name="T65" fmla="*/ 56 h 129"/>
                      <a:gd name="T66" fmla="*/ 2 w 295"/>
                      <a:gd name="T67" fmla="*/ 48 h 129"/>
                      <a:gd name="T68" fmla="*/ 0 w 295"/>
                      <a:gd name="T69" fmla="*/ 39 h 129"/>
                      <a:gd name="T70" fmla="*/ 0 w 295"/>
                      <a:gd name="T71" fmla="*/ 32 h 129"/>
                      <a:gd name="T72" fmla="*/ 2 w 295"/>
                      <a:gd name="T73" fmla="*/ 24 h 129"/>
                      <a:gd name="T74" fmla="*/ 5 w 295"/>
                      <a:gd name="T75" fmla="*/ 19 h 129"/>
                      <a:gd name="T76" fmla="*/ 12 w 295"/>
                      <a:gd name="T77" fmla="*/ 13 h 129"/>
                      <a:gd name="T78" fmla="*/ 17 w 295"/>
                      <a:gd name="T79" fmla="*/ 11 h 129"/>
                      <a:gd name="T80" fmla="*/ 21 w 295"/>
                      <a:gd name="T81" fmla="*/ 9 h 129"/>
                      <a:gd name="T82" fmla="*/ 33 w 295"/>
                      <a:gd name="T83" fmla="*/ 5 h 129"/>
                      <a:gd name="T84" fmla="*/ 42 w 295"/>
                      <a:gd name="T85" fmla="*/ 1 h 129"/>
                      <a:gd name="T86" fmla="*/ 45 w 295"/>
                      <a:gd name="T87" fmla="*/ 0 h 129"/>
                      <a:gd name="T88" fmla="*/ 46 w 295"/>
                      <a:gd name="T89" fmla="*/ 0 h 129"/>
                      <a:gd name="T90" fmla="*/ 70 w 295"/>
                      <a:gd name="T91" fmla="*/ 1 h 129"/>
                      <a:gd name="T92" fmla="*/ 92 w 295"/>
                      <a:gd name="T93" fmla="*/ 3 h 129"/>
                      <a:gd name="T94" fmla="*/ 99 w 295"/>
                      <a:gd name="T95" fmla="*/ 4 h 129"/>
                      <a:gd name="T96" fmla="*/ 105 w 295"/>
                      <a:gd name="T97" fmla="*/ 5 h 129"/>
                      <a:gd name="T98" fmla="*/ 114 w 295"/>
                      <a:gd name="T99" fmla="*/ 7 h 129"/>
                      <a:gd name="T100" fmla="*/ 117 w 295"/>
                      <a:gd name="T101" fmla="*/ 8 h 129"/>
                      <a:gd name="T102" fmla="*/ 117 w 295"/>
                      <a:gd name="T103" fmla="*/ 9 h 129"/>
                      <a:gd name="T104" fmla="*/ 114 w 295"/>
                      <a:gd name="T105" fmla="*/ 9 h 129"/>
                      <a:gd name="T106" fmla="*/ 109 w 295"/>
                      <a:gd name="T107" fmla="*/ 9 h 129"/>
                      <a:gd name="T108" fmla="*/ 105 w 295"/>
                      <a:gd name="T109" fmla="*/ 9 h 129"/>
                      <a:gd name="T110" fmla="*/ 102 w 295"/>
                      <a:gd name="T111" fmla="*/ 9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5"/>
                      <a:gd name="T169" fmla="*/ 0 h 129"/>
                      <a:gd name="T170" fmla="*/ 295 w 295"/>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5" h="129">
                        <a:moveTo>
                          <a:pt x="102" y="9"/>
                        </a:moveTo>
                        <a:lnTo>
                          <a:pt x="130" y="13"/>
                        </a:lnTo>
                        <a:lnTo>
                          <a:pt x="154" y="17"/>
                        </a:lnTo>
                        <a:lnTo>
                          <a:pt x="177" y="21"/>
                        </a:lnTo>
                        <a:lnTo>
                          <a:pt x="198" y="25"/>
                        </a:lnTo>
                        <a:lnTo>
                          <a:pt x="218" y="31"/>
                        </a:lnTo>
                        <a:lnTo>
                          <a:pt x="237" y="38"/>
                        </a:lnTo>
                        <a:lnTo>
                          <a:pt x="258" y="47"/>
                        </a:lnTo>
                        <a:lnTo>
                          <a:pt x="279" y="58"/>
                        </a:lnTo>
                        <a:lnTo>
                          <a:pt x="285" y="67"/>
                        </a:lnTo>
                        <a:lnTo>
                          <a:pt x="290" y="78"/>
                        </a:lnTo>
                        <a:lnTo>
                          <a:pt x="293" y="88"/>
                        </a:lnTo>
                        <a:lnTo>
                          <a:pt x="295" y="99"/>
                        </a:lnTo>
                        <a:lnTo>
                          <a:pt x="293" y="108"/>
                        </a:lnTo>
                        <a:lnTo>
                          <a:pt x="286" y="117"/>
                        </a:lnTo>
                        <a:lnTo>
                          <a:pt x="280" y="121"/>
                        </a:lnTo>
                        <a:lnTo>
                          <a:pt x="274" y="123"/>
                        </a:lnTo>
                        <a:lnTo>
                          <a:pt x="265" y="126"/>
                        </a:lnTo>
                        <a:lnTo>
                          <a:pt x="255" y="129"/>
                        </a:lnTo>
                        <a:lnTo>
                          <a:pt x="227" y="127"/>
                        </a:lnTo>
                        <a:lnTo>
                          <a:pt x="196" y="127"/>
                        </a:lnTo>
                        <a:lnTo>
                          <a:pt x="165" y="125"/>
                        </a:lnTo>
                        <a:lnTo>
                          <a:pt x="134" y="123"/>
                        </a:lnTo>
                        <a:lnTo>
                          <a:pt x="105" y="119"/>
                        </a:lnTo>
                        <a:lnTo>
                          <a:pt x="80" y="115"/>
                        </a:lnTo>
                        <a:lnTo>
                          <a:pt x="68" y="111"/>
                        </a:lnTo>
                        <a:lnTo>
                          <a:pt x="59" y="108"/>
                        </a:lnTo>
                        <a:lnTo>
                          <a:pt x="52" y="104"/>
                        </a:lnTo>
                        <a:lnTo>
                          <a:pt x="46" y="99"/>
                        </a:lnTo>
                        <a:lnTo>
                          <a:pt x="37" y="91"/>
                        </a:lnTo>
                        <a:lnTo>
                          <a:pt x="28" y="83"/>
                        </a:lnTo>
                        <a:lnTo>
                          <a:pt x="15" y="70"/>
                        </a:lnTo>
                        <a:lnTo>
                          <a:pt x="6" y="56"/>
                        </a:lnTo>
                        <a:lnTo>
                          <a:pt x="2" y="48"/>
                        </a:lnTo>
                        <a:lnTo>
                          <a:pt x="0" y="39"/>
                        </a:lnTo>
                        <a:lnTo>
                          <a:pt x="0" y="32"/>
                        </a:lnTo>
                        <a:lnTo>
                          <a:pt x="2" y="24"/>
                        </a:lnTo>
                        <a:lnTo>
                          <a:pt x="5" y="19"/>
                        </a:lnTo>
                        <a:lnTo>
                          <a:pt x="12" y="13"/>
                        </a:lnTo>
                        <a:lnTo>
                          <a:pt x="17" y="11"/>
                        </a:lnTo>
                        <a:lnTo>
                          <a:pt x="21" y="9"/>
                        </a:lnTo>
                        <a:lnTo>
                          <a:pt x="33" y="5"/>
                        </a:lnTo>
                        <a:lnTo>
                          <a:pt x="42" y="1"/>
                        </a:lnTo>
                        <a:lnTo>
                          <a:pt x="45" y="0"/>
                        </a:lnTo>
                        <a:lnTo>
                          <a:pt x="46" y="0"/>
                        </a:lnTo>
                        <a:lnTo>
                          <a:pt x="70" y="1"/>
                        </a:lnTo>
                        <a:lnTo>
                          <a:pt x="92" y="3"/>
                        </a:lnTo>
                        <a:lnTo>
                          <a:pt x="99" y="4"/>
                        </a:lnTo>
                        <a:lnTo>
                          <a:pt x="105" y="5"/>
                        </a:lnTo>
                        <a:lnTo>
                          <a:pt x="114" y="7"/>
                        </a:lnTo>
                        <a:lnTo>
                          <a:pt x="117" y="8"/>
                        </a:lnTo>
                        <a:lnTo>
                          <a:pt x="117" y="9"/>
                        </a:lnTo>
                        <a:lnTo>
                          <a:pt x="114" y="9"/>
                        </a:lnTo>
                        <a:lnTo>
                          <a:pt x="109" y="9"/>
                        </a:lnTo>
                        <a:lnTo>
                          <a:pt x="105" y="9"/>
                        </a:lnTo>
                        <a:lnTo>
                          <a:pt x="102" y="9"/>
                        </a:lnTo>
                        <a:close/>
                      </a:path>
                    </a:pathLst>
                  </a:custGeom>
                  <a:solidFill>
                    <a:srgbClr val="000000"/>
                  </a:solidFill>
                  <a:ln w="9525">
                    <a:noFill/>
                    <a:round/>
                    <a:headEnd/>
                    <a:tailEnd/>
                  </a:ln>
                </p:spPr>
                <p:txBody>
                  <a:bodyPr/>
                  <a:lstStyle/>
                  <a:p>
                    <a:endParaRPr lang="en-US" sz="1350" dirty="0"/>
                  </a:p>
                </p:txBody>
              </p:sp>
              <p:pic>
                <p:nvPicPr>
                  <p:cNvPr id="204" name="Picture 362"/>
                  <p:cNvPicPr>
                    <a:picLocks noChangeAspect="1" noChangeArrowheads="1"/>
                  </p:cNvPicPr>
                  <p:nvPr/>
                </p:nvPicPr>
                <p:blipFill>
                  <a:blip r:embed="rId17" cstate="screen"/>
                  <a:srcRect/>
                  <a:stretch>
                    <a:fillRect/>
                  </a:stretch>
                </p:blipFill>
                <p:spPr bwMode="auto">
                  <a:xfrm>
                    <a:off x="3543" y="2912"/>
                    <a:ext cx="149" cy="66"/>
                  </a:xfrm>
                  <a:prstGeom prst="rect">
                    <a:avLst/>
                  </a:prstGeom>
                  <a:noFill/>
                  <a:ln w="9525">
                    <a:noFill/>
                    <a:miter lim="800000"/>
                    <a:headEnd/>
                    <a:tailEnd/>
                  </a:ln>
                </p:spPr>
              </p:pic>
            </p:grpSp>
            <p:sp>
              <p:nvSpPr>
                <p:cNvPr id="200" name="Freeform 363"/>
                <p:cNvSpPr>
                  <a:spLocks/>
                </p:cNvSpPr>
                <p:nvPr/>
              </p:nvSpPr>
              <p:spPr bwMode="auto">
                <a:xfrm>
                  <a:off x="3544" y="2912"/>
                  <a:ext cx="147" cy="64"/>
                </a:xfrm>
                <a:custGeom>
                  <a:avLst/>
                  <a:gdLst>
                    <a:gd name="T0" fmla="*/ 102 w 295"/>
                    <a:gd name="T1" fmla="*/ 9 h 129"/>
                    <a:gd name="T2" fmla="*/ 130 w 295"/>
                    <a:gd name="T3" fmla="*/ 13 h 129"/>
                    <a:gd name="T4" fmla="*/ 154 w 295"/>
                    <a:gd name="T5" fmla="*/ 17 h 129"/>
                    <a:gd name="T6" fmla="*/ 177 w 295"/>
                    <a:gd name="T7" fmla="*/ 21 h 129"/>
                    <a:gd name="T8" fmla="*/ 198 w 295"/>
                    <a:gd name="T9" fmla="*/ 25 h 129"/>
                    <a:gd name="T10" fmla="*/ 218 w 295"/>
                    <a:gd name="T11" fmla="*/ 31 h 129"/>
                    <a:gd name="T12" fmla="*/ 237 w 295"/>
                    <a:gd name="T13" fmla="*/ 38 h 129"/>
                    <a:gd name="T14" fmla="*/ 258 w 295"/>
                    <a:gd name="T15" fmla="*/ 47 h 129"/>
                    <a:gd name="T16" fmla="*/ 279 w 295"/>
                    <a:gd name="T17" fmla="*/ 58 h 129"/>
                    <a:gd name="T18" fmla="*/ 285 w 295"/>
                    <a:gd name="T19" fmla="*/ 67 h 129"/>
                    <a:gd name="T20" fmla="*/ 290 w 295"/>
                    <a:gd name="T21" fmla="*/ 78 h 129"/>
                    <a:gd name="T22" fmla="*/ 293 w 295"/>
                    <a:gd name="T23" fmla="*/ 88 h 129"/>
                    <a:gd name="T24" fmla="*/ 295 w 295"/>
                    <a:gd name="T25" fmla="*/ 99 h 129"/>
                    <a:gd name="T26" fmla="*/ 293 w 295"/>
                    <a:gd name="T27" fmla="*/ 108 h 129"/>
                    <a:gd name="T28" fmla="*/ 286 w 295"/>
                    <a:gd name="T29" fmla="*/ 117 h 129"/>
                    <a:gd name="T30" fmla="*/ 280 w 295"/>
                    <a:gd name="T31" fmla="*/ 121 h 129"/>
                    <a:gd name="T32" fmla="*/ 274 w 295"/>
                    <a:gd name="T33" fmla="*/ 123 h 129"/>
                    <a:gd name="T34" fmla="*/ 265 w 295"/>
                    <a:gd name="T35" fmla="*/ 126 h 129"/>
                    <a:gd name="T36" fmla="*/ 255 w 295"/>
                    <a:gd name="T37" fmla="*/ 129 h 129"/>
                    <a:gd name="T38" fmla="*/ 227 w 295"/>
                    <a:gd name="T39" fmla="*/ 127 h 129"/>
                    <a:gd name="T40" fmla="*/ 196 w 295"/>
                    <a:gd name="T41" fmla="*/ 127 h 129"/>
                    <a:gd name="T42" fmla="*/ 165 w 295"/>
                    <a:gd name="T43" fmla="*/ 125 h 129"/>
                    <a:gd name="T44" fmla="*/ 134 w 295"/>
                    <a:gd name="T45" fmla="*/ 123 h 129"/>
                    <a:gd name="T46" fmla="*/ 105 w 295"/>
                    <a:gd name="T47" fmla="*/ 119 h 129"/>
                    <a:gd name="T48" fmla="*/ 80 w 295"/>
                    <a:gd name="T49" fmla="*/ 115 h 129"/>
                    <a:gd name="T50" fmla="*/ 68 w 295"/>
                    <a:gd name="T51" fmla="*/ 111 h 129"/>
                    <a:gd name="T52" fmla="*/ 59 w 295"/>
                    <a:gd name="T53" fmla="*/ 108 h 129"/>
                    <a:gd name="T54" fmla="*/ 52 w 295"/>
                    <a:gd name="T55" fmla="*/ 104 h 129"/>
                    <a:gd name="T56" fmla="*/ 46 w 295"/>
                    <a:gd name="T57" fmla="*/ 99 h 129"/>
                    <a:gd name="T58" fmla="*/ 37 w 295"/>
                    <a:gd name="T59" fmla="*/ 91 h 129"/>
                    <a:gd name="T60" fmla="*/ 28 w 295"/>
                    <a:gd name="T61" fmla="*/ 83 h 129"/>
                    <a:gd name="T62" fmla="*/ 15 w 295"/>
                    <a:gd name="T63" fmla="*/ 70 h 129"/>
                    <a:gd name="T64" fmla="*/ 6 w 295"/>
                    <a:gd name="T65" fmla="*/ 56 h 129"/>
                    <a:gd name="T66" fmla="*/ 2 w 295"/>
                    <a:gd name="T67" fmla="*/ 48 h 129"/>
                    <a:gd name="T68" fmla="*/ 0 w 295"/>
                    <a:gd name="T69" fmla="*/ 39 h 129"/>
                    <a:gd name="T70" fmla="*/ 0 w 295"/>
                    <a:gd name="T71" fmla="*/ 32 h 129"/>
                    <a:gd name="T72" fmla="*/ 2 w 295"/>
                    <a:gd name="T73" fmla="*/ 24 h 129"/>
                    <a:gd name="T74" fmla="*/ 5 w 295"/>
                    <a:gd name="T75" fmla="*/ 19 h 129"/>
                    <a:gd name="T76" fmla="*/ 12 w 295"/>
                    <a:gd name="T77" fmla="*/ 13 h 129"/>
                    <a:gd name="T78" fmla="*/ 17 w 295"/>
                    <a:gd name="T79" fmla="*/ 11 h 129"/>
                    <a:gd name="T80" fmla="*/ 21 w 295"/>
                    <a:gd name="T81" fmla="*/ 9 h 129"/>
                    <a:gd name="T82" fmla="*/ 33 w 295"/>
                    <a:gd name="T83" fmla="*/ 5 h 129"/>
                    <a:gd name="T84" fmla="*/ 42 w 295"/>
                    <a:gd name="T85" fmla="*/ 1 h 129"/>
                    <a:gd name="T86" fmla="*/ 45 w 295"/>
                    <a:gd name="T87" fmla="*/ 0 h 129"/>
                    <a:gd name="T88" fmla="*/ 46 w 295"/>
                    <a:gd name="T89" fmla="*/ 0 h 129"/>
                    <a:gd name="T90" fmla="*/ 70 w 295"/>
                    <a:gd name="T91" fmla="*/ 1 h 129"/>
                    <a:gd name="T92" fmla="*/ 92 w 295"/>
                    <a:gd name="T93" fmla="*/ 3 h 129"/>
                    <a:gd name="T94" fmla="*/ 99 w 295"/>
                    <a:gd name="T95" fmla="*/ 4 h 129"/>
                    <a:gd name="T96" fmla="*/ 105 w 295"/>
                    <a:gd name="T97" fmla="*/ 5 h 129"/>
                    <a:gd name="T98" fmla="*/ 114 w 295"/>
                    <a:gd name="T99" fmla="*/ 7 h 129"/>
                    <a:gd name="T100" fmla="*/ 117 w 295"/>
                    <a:gd name="T101" fmla="*/ 8 h 129"/>
                    <a:gd name="T102" fmla="*/ 117 w 295"/>
                    <a:gd name="T103" fmla="*/ 9 h 129"/>
                    <a:gd name="T104" fmla="*/ 114 w 295"/>
                    <a:gd name="T105" fmla="*/ 9 h 129"/>
                    <a:gd name="T106" fmla="*/ 109 w 295"/>
                    <a:gd name="T107" fmla="*/ 9 h 129"/>
                    <a:gd name="T108" fmla="*/ 105 w 295"/>
                    <a:gd name="T109" fmla="*/ 9 h 129"/>
                    <a:gd name="T110" fmla="*/ 102 w 295"/>
                    <a:gd name="T111" fmla="*/ 9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5"/>
                    <a:gd name="T169" fmla="*/ 0 h 129"/>
                    <a:gd name="T170" fmla="*/ 295 w 295"/>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5" h="129">
                      <a:moveTo>
                        <a:pt x="102" y="9"/>
                      </a:moveTo>
                      <a:lnTo>
                        <a:pt x="130" y="13"/>
                      </a:lnTo>
                      <a:lnTo>
                        <a:pt x="154" y="17"/>
                      </a:lnTo>
                      <a:lnTo>
                        <a:pt x="177" y="21"/>
                      </a:lnTo>
                      <a:lnTo>
                        <a:pt x="198" y="25"/>
                      </a:lnTo>
                      <a:lnTo>
                        <a:pt x="218" y="31"/>
                      </a:lnTo>
                      <a:lnTo>
                        <a:pt x="237" y="38"/>
                      </a:lnTo>
                      <a:lnTo>
                        <a:pt x="258" y="47"/>
                      </a:lnTo>
                      <a:lnTo>
                        <a:pt x="279" y="58"/>
                      </a:lnTo>
                      <a:lnTo>
                        <a:pt x="285" y="67"/>
                      </a:lnTo>
                      <a:lnTo>
                        <a:pt x="290" y="78"/>
                      </a:lnTo>
                      <a:lnTo>
                        <a:pt x="293" y="88"/>
                      </a:lnTo>
                      <a:lnTo>
                        <a:pt x="295" y="99"/>
                      </a:lnTo>
                      <a:lnTo>
                        <a:pt x="293" y="108"/>
                      </a:lnTo>
                      <a:lnTo>
                        <a:pt x="286" y="117"/>
                      </a:lnTo>
                      <a:lnTo>
                        <a:pt x="280" y="121"/>
                      </a:lnTo>
                      <a:lnTo>
                        <a:pt x="274" y="123"/>
                      </a:lnTo>
                      <a:lnTo>
                        <a:pt x="265" y="126"/>
                      </a:lnTo>
                      <a:lnTo>
                        <a:pt x="255" y="129"/>
                      </a:lnTo>
                      <a:lnTo>
                        <a:pt x="227" y="127"/>
                      </a:lnTo>
                      <a:lnTo>
                        <a:pt x="196" y="127"/>
                      </a:lnTo>
                      <a:lnTo>
                        <a:pt x="165" y="125"/>
                      </a:lnTo>
                      <a:lnTo>
                        <a:pt x="134" y="123"/>
                      </a:lnTo>
                      <a:lnTo>
                        <a:pt x="105" y="119"/>
                      </a:lnTo>
                      <a:lnTo>
                        <a:pt x="80" y="115"/>
                      </a:lnTo>
                      <a:lnTo>
                        <a:pt x="68" y="111"/>
                      </a:lnTo>
                      <a:lnTo>
                        <a:pt x="59" y="108"/>
                      </a:lnTo>
                      <a:lnTo>
                        <a:pt x="52" y="104"/>
                      </a:lnTo>
                      <a:lnTo>
                        <a:pt x="46" y="99"/>
                      </a:lnTo>
                      <a:lnTo>
                        <a:pt x="37" y="91"/>
                      </a:lnTo>
                      <a:lnTo>
                        <a:pt x="28" y="83"/>
                      </a:lnTo>
                      <a:lnTo>
                        <a:pt x="15" y="70"/>
                      </a:lnTo>
                      <a:lnTo>
                        <a:pt x="6" y="56"/>
                      </a:lnTo>
                      <a:lnTo>
                        <a:pt x="2" y="48"/>
                      </a:lnTo>
                      <a:lnTo>
                        <a:pt x="0" y="39"/>
                      </a:lnTo>
                      <a:lnTo>
                        <a:pt x="0" y="32"/>
                      </a:lnTo>
                      <a:lnTo>
                        <a:pt x="2" y="24"/>
                      </a:lnTo>
                      <a:lnTo>
                        <a:pt x="5" y="19"/>
                      </a:lnTo>
                      <a:lnTo>
                        <a:pt x="12" y="13"/>
                      </a:lnTo>
                      <a:lnTo>
                        <a:pt x="17" y="11"/>
                      </a:lnTo>
                      <a:lnTo>
                        <a:pt x="21" y="9"/>
                      </a:lnTo>
                      <a:lnTo>
                        <a:pt x="33" y="5"/>
                      </a:lnTo>
                      <a:lnTo>
                        <a:pt x="42" y="1"/>
                      </a:lnTo>
                      <a:lnTo>
                        <a:pt x="45" y="0"/>
                      </a:lnTo>
                      <a:lnTo>
                        <a:pt x="46" y="0"/>
                      </a:lnTo>
                      <a:lnTo>
                        <a:pt x="70" y="1"/>
                      </a:lnTo>
                      <a:lnTo>
                        <a:pt x="92" y="3"/>
                      </a:lnTo>
                      <a:lnTo>
                        <a:pt x="99" y="4"/>
                      </a:lnTo>
                      <a:lnTo>
                        <a:pt x="105" y="5"/>
                      </a:lnTo>
                      <a:lnTo>
                        <a:pt x="114" y="7"/>
                      </a:lnTo>
                      <a:lnTo>
                        <a:pt x="117" y="8"/>
                      </a:lnTo>
                      <a:lnTo>
                        <a:pt x="117" y="9"/>
                      </a:lnTo>
                      <a:lnTo>
                        <a:pt x="114" y="9"/>
                      </a:lnTo>
                      <a:lnTo>
                        <a:pt x="109" y="9"/>
                      </a:lnTo>
                      <a:lnTo>
                        <a:pt x="105" y="9"/>
                      </a:lnTo>
                      <a:lnTo>
                        <a:pt x="102" y="9"/>
                      </a:lnTo>
                      <a:close/>
                    </a:path>
                  </a:pathLst>
                </a:custGeom>
                <a:noFill/>
                <a:ln w="6350">
                  <a:solidFill>
                    <a:srgbClr val="000000"/>
                  </a:solidFill>
                  <a:prstDash val="solid"/>
                  <a:round/>
                  <a:headEnd/>
                  <a:tailEnd/>
                </a:ln>
              </p:spPr>
              <p:txBody>
                <a:bodyPr/>
                <a:lstStyle/>
                <a:p>
                  <a:endParaRPr lang="en-US" sz="1350" dirty="0"/>
                </a:p>
              </p:txBody>
            </p:sp>
          </p:grpSp>
          <p:grpSp>
            <p:nvGrpSpPr>
              <p:cNvPr id="86" name="Group 364"/>
              <p:cNvGrpSpPr>
                <a:grpSpLocks/>
              </p:cNvGrpSpPr>
              <p:nvPr/>
            </p:nvGrpSpPr>
            <p:grpSpPr bwMode="auto">
              <a:xfrm>
                <a:off x="2001" y="2739"/>
                <a:ext cx="82" cy="77"/>
                <a:chOff x="2001" y="2739"/>
                <a:chExt cx="82" cy="77"/>
              </a:xfrm>
            </p:grpSpPr>
            <p:grpSp>
              <p:nvGrpSpPr>
                <p:cNvPr id="193" name="Group 365"/>
                <p:cNvGrpSpPr>
                  <a:grpSpLocks/>
                </p:cNvGrpSpPr>
                <p:nvPr/>
              </p:nvGrpSpPr>
              <p:grpSpPr bwMode="auto">
                <a:xfrm>
                  <a:off x="2001" y="2739"/>
                  <a:ext cx="82" cy="77"/>
                  <a:chOff x="2001" y="2739"/>
                  <a:chExt cx="82" cy="77"/>
                </a:xfrm>
              </p:grpSpPr>
              <p:pic>
                <p:nvPicPr>
                  <p:cNvPr id="195" name="Picture 366"/>
                  <p:cNvPicPr>
                    <a:picLocks noChangeAspect="1" noChangeArrowheads="1"/>
                  </p:cNvPicPr>
                  <p:nvPr/>
                </p:nvPicPr>
                <p:blipFill>
                  <a:blip r:embed="rId12" cstate="screen"/>
                  <a:srcRect/>
                  <a:stretch>
                    <a:fillRect/>
                  </a:stretch>
                </p:blipFill>
                <p:spPr bwMode="auto">
                  <a:xfrm>
                    <a:off x="2001" y="2739"/>
                    <a:ext cx="82" cy="77"/>
                  </a:xfrm>
                  <a:prstGeom prst="rect">
                    <a:avLst/>
                  </a:prstGeom>
                  <a:noFill/>
                  <a:ln w="9525">
                    <a:noFill/>
                    <a:miter lim="800000"/>
                    <a:headEnd/>
                    <a:tailEnd/>
                  </a:ln>
                </p:spPr>
              </p:pic>
              <p:sp>
                <p:nvSpPr>
                  <p:cNvPr id="196" name="Freeform 367"/>
                  <p:cNvSpPr>
                    <a:spLocks/>
                  </p:cNvSpPr>
                  <p:nvPr/>
                </p:nvSpPr>
                <p:spPr bwMode="auto">
                  <a:xfrm>
                    <a:off x="2002" y="2740"/>
                    <a:ext cx="79" cy="74"/>
                  </a:xfrm>
                  <a:custGeom>
                    <a:avLst/>
                    <a:gdLst>
                      <a:gd name="T0" fmla="*/ 0 w 159"/>
                      <a:gd name="T1" fmla="*/ 28 h 149"/>
                      <a:gd name="T2" fmla="*/ 2 w 159"/>
                      <a:gd name="T3" fmla="*/ 32 h 149"/>
                      <a:gd name="T4" fmla="*/ 3 w 159"/>
                      <a:gd name="T5" fmla="*/ 37 h 149"/>
                      <a:gd name="T6" fmla="*/ 7 w 159"/>
                      <a:gd name="T7" fmla="*/ 51 h 149"/>
                      <a:gd name="T8" fmla="*/ 12 w 159"/>
                      <a:gd name="T9" fmla="*/ 68 h 149"/>
                      <a:gd name="T10" fmla="*/ 16 w 159"/>
                      <a:gd name="T11" fmla="*/ 87 h 149"/>
                      <a:gd name="T12" fmla="*/ 22 w 159"/>
                      <a:gd name="T13" fmla="*/ 106 h 149"/>
                      <a:gd name="T14" fmla="*/ 27 w 159"/>
                      <a:gd name="T15" fmla="*/ 122 h 149"/>
                      <a:gd name="T16" fmla="*/ 30 w 159"/>
                      <a:gd name="T17" fmla="*/ 128 h 149"/>
                      <a:gd name="T18" fmla="*/ 31 w 159"/>
                      <a:gd name="T19" fmla="*/ 134 h 149"/>
                      <a:gd name="T20" fmla="*/ 34 w 159"/>
                      <a:gd name="T21" fmla="*/ 138 h 149"/>
                      <a:gd name="T22" fmla="*/ 35 w 159"/>
                      <a:gd name="T23" fmla="*/ 141 h 149"/>
                      <a:gd name="T24" fmla="*/ 43 w 159"/>
                      <a:gd name="T25" fmla="*/ 145 h 149"/>
                      <a:gd name="T26" fmla="*/ 52 w 159"/>
                      <a:gd name="T27" fmla="*/ 147 h 149"/>
                      <a:gd name="T28" fmla="*/ 62 w 159"/>
                      <a:gd name="T29" fmla="*/ 147 h 149"/>
                      <a:gd name="T30" fmla="*/ 71 w 159"/>
                      <a:gd name="T31" fmla="*/ 149 h 149"/>
                      <a:gd name="T32" fmla="*/ 88 w 159"/>
                      <a:gd name="T33" fmla="*/ 149 h 149"/>
                      <a:gd name="T34" fmla="*/ 108 w 159"/>
                      <a:gd name="T35" fmla="*/ 149 h 149"/>
                      <a:gd name="T36" fmla="*/ 125 w 159"/>
                      <a:gd name="T37" fmla="*/ 146 h 149"/>
                      <a:gd name="T38" fmla="*/ 134 w 159"/>
                      <a:gd name="T39" fmla="*/ 145 h 149"/>
                      <a:gd name="T40" fmla="*/ 141 w 159"/>
                      <a:gd name="T41" fmla="*/ 141 h 149"/>
                      <a:gd name="T42" fmla="*/ 146 w 159"/>
                      <a:gd name="T43" fmla="*/ 135 h 149"/>
                      <a:gd name="T44" fmla="*/ 150 w 159"/>
                      <a:gd name="T45" fmla="*/ 128 h 149"/>
                      <a:gd name="T46" fmla="*/ 156 w 159"/>
                      <a:gd name="T47" fmla="*/ 112 h 149"/>
                      <a:gd name="T48" fmla="*/ 158 w 159"/>
                      <a:gd name="T49" fmla="*/ 106 h 149"/>
                      <a:gd name="T50" fmla="*/ 159 w 159"/>
                      <a:gd name="T51" fmla="*/ 99 h 149"/>
                      <a:gd name="T52" fmla="*/ 159 w 159"/>
                      <a:gd name="T53" fmla="*/ 94 h 149"/>
                      <a:gd name="T54" fmla="*/ 159 w 159"/>
                      <a:gd name="T55" fmla="*/ 92 h 149"/>
                      <a:gd name="T56" fmla="*/ 156 w 159"/>
                      <a:gd name="T57" fmla="*/ 72 h 149"/>
                      <a:gd name="T58" fmla="*/ 153 w 159"/>
                      <a:gd name="T59" fmla="*/ 62 h 149"/>
                      <a:gd name="T60" fmla="*/ 150 w 159"/>
                      <a:gd name="T61" fmla="*/ 52 h 149"/>
                      <a:gd name="T62" fmla="*/ 146 w 159"/>
                      <a:gd name="T63" fmla="*/ 45 h 149"/>
                      <a:gd name="T64" fmla="*/ 141 w 159"/>
                      <a:gd name="T65" fmla="*/ 37 h 149"/>
                      <a:gd name="T66" fmla="*/ 130 w 159"/>
                      <a:gd name="T67" fmla="*/ 21 h 149"/>
                      <a:gd name="T68" fmla="*/ 124 w 159"/>
                      <a:gd name="T69" fmla="*/ 15 h 149"/>
                      <a:gd name="T70" fmla="*/ 119 w 159"/>
                      <a:gd name="T71" fmla="*/ 9 h 149"/>
                      <a:gd name="T72" fmla="*/ 116 w 159"/>
                      <a:gd name="T73" fmla="*/ 5 h 149"/>
                      <a:gd name="T74" fmla="*/ 115 w 159"/>
                      <a:gd name="T75" fmla="*/ 4 h 149"/>
                      <a:gd name="T76" fmla="*/ 94 w 159"/>
                      <a:gd name="T77" fmla="*/ 5 h 149"/>
                      <a:gd name="T78" fmla="*/ 75 w 159"/>
                      <a:gd name="T79" fmla="*/ 5 h 149"/>
                      <a:gd name="T80" fmla="*/ 59 w 159"/>
                      <a:gd name="T81" fmla="*/ 5 h 149"/>
                      <a:gd name="T82" fmla="*/ 46 w 159"/>
                      <a:gd name="T83" fmla="*/ 4 h 149"/>
                      <a:gd name="T84" fmla="*/ 35 w 159"/>
                      <a:gd name="T85" fmla="*/ 3 h 149"/>
                      <a:gd name="T86" fmla="*/ 25 w 159"/>
                      <a:gd name="T87" fmla="*/ 1 h 149"/>
                      <a:gd name="T88" fmla="*/ 18 w 159"/>
                      <a:gd name="T89" fmla="*/ 1 h 149"/>
                      <a:gd name="T90" fmla="*/ 12 w 159"/>
                      <a:gd name="T91" fmla="*/ 0 h 149"/>
                      <a:gd name="T92" fmla="*/ 5 w 159"/>
                      <a:gd name="T93" fmla="*/ 0 h 149"/>
                      <a:gd name="T94" fmla="*/ 2 w 159"/>
                      <a:gd name="T95" fmla="*/ 4 h 149"/>
                      <a:gd name="T96" fmla="*/ 0 w 159"/>
                      <a:gd name="T97" fmla="*/ 8 h 149"/>
                      <a:gd name="T98" fmla="*/ 0 w 159"/>
                      <a:gd name="T99" fmla="*/ 13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2" y="32"/>
                        </a:lnTo>
                        <a:lnTo>
                          <a:pt x="3" y="37"/>
                        </a:lnTo>
                        <a:lnTo>
                          <a:pt x="7" y="51"/>
                        </a:lnTo>
                        <a:lnTo>
                          <a:pt x="12" y="68"/>
                        </a:lnTo>
                        <a:lnTo>
                          <a:pt x="16" y="87"/>
                        </a:lnTo>
                        <a:lnTo>
                          <a:pt x="22" y="106"/>
                        </a:lnTo>
                        <a:lnTo>
                          <a:pt x="27" y="122"/>
                        </a:lnTo>
                        <a:lnTo>
                          <a:pt x="30" y="128"/>
                        </a:lnTo>
                        <a:lnTo>
                          <a:pt x="31" y="134"/>
                        </a:lnTo>
                        <a:lnTo>
                          <a:pt x="34" y="138"/>
                        </a:lnTo>
                        <a:lnTo>
                          <a:pt x="35" y="141"/>
                        </a:lnTo>
                        <a:lnTo>
                          <a:pt x="43" y="145"/>
                        </a:lnTo>
                        <a:lnTo>
                          <a:pt x="52" y="147"/>
                        </a:lnTo>
                        <a:lnTo>
                          <a:pt x="62" y="147"/>
                        </a:lnTo>
                        <a:lnTo>
                          <a:pt x="71" y="149"/>
                        </a:lnTo>
                        <a:lnTo>
                          <a:pt x="88" y="149"/>
                        </a:lnTo>
                        <a:lnTo>
                          <a:pt x="108" y="149"/>
                        </a:lnTo>
                        <a:lnTo>
                          <a:pt x="125" y="146"/>
                        </a:lnTo>
                        <a:lnTo>
                          <a:pt x="134" y="145"/>
                        </a:lnTo>
                        <a:lnTo>
                          <a:pt x="141" y="141"/>
                        </a:lnTo>
                        <a:lnTo>
                          <a:pt x="146" y="135"/>
                        </a:lnTo>
                        <a:lnTo>
                          <a:pt x="150" y="128"/>
                        </a:lnTo>
                        <a:lnTo>
                          <a:pt x="156" y="112"/>
                        </a:lnTo>
                        <a:lnTo>
                          <a:pt x="158" y="106"/>
                        </a:lnTo>
                        <a:lnTo>
                          <a:pt x="159" y="99"/>
                        </a:lnTo>
                        <a:lnTo>
                          <a:pt x="159" y="94"/>
                        </a:lnTo>
                        <a:lnTo>
                          <a:pt x="159" y="92"/>
                        </a:lnTo>
                        <a:lnTo>
                          <a:pt x="156" y="72"/>
                        </a:lnTo>
                        <a:lnTo>
                          <a:pt x="153" y="62"/>
                        </a:lnTo>
                        <a:lnTo>
                          <a:pt x="150" y="52"/>
                        </a:lnTo>
                        <a:lnTo>
                          <a:pt x="146" y="45"/>
                        </a:lnTo>
                        <a:lnTo>
                          <a:pt x="141" y="37"/>
                        </a:lnTo>
                        <a:lnTo>
                          <a:pt x="130" y="21"/>
                        </a:lnTo>
                        <a:lnTo>
                          <a:pt x="124" y="15"/>
                        </a:lnTo>
                        <a:lnTo>
                          <a:pt x="119" y="9"/>
                        </a:lnTo>
                        <a:lnTo>
                          <a:pt x="116" y="5"/>
                        </a:lnTo>
                        <a:lnTo>
                          <a:pt x="115" y="4"/>
                        </a:lnTo>
                        <a:lnTo>
                          <a:pt x="94" y="5"/>
                        </a:lnTo>
                        <a:lnTo>
                          <a:pt x="75" y="5"/>
                        </a:lnTo>
                        <a:lnTo>
                          <a:pt x="59" y="5"/>
                        </a:lnTo>
                        <a:lnTo>
                          <a:pt x="46" y="4"/>
                        </a:lnTo>
                        <a:lnTo>
                          <a:pt x="35" y="3"/>
                        </a:lnTo>
                        <a:lnTo>
                          <a:pt x="25" y="1"/>
                        </a:lnTo>
                        <a:lnTo>
                          <a:pt x="18" y="1"/>
                        </a:lnTo>
                        <a:lnTo>
                          <a:pt x="12" y="0"/>
                        </a:lnTo>
                        <a:lnTo>
                          <a:pt x="5" y="0"/>
                        </a:lnTo>
                        <a:lnTo>
                          <a:pt x="2" y="4"/>
                        </a:lnTo>
                        <a:lnTo>
                          <a:pt x="0" y="8"/>
                        </a:lnTo>
                        <a:lnTo>
                          <a:pt x="0" y="13"/>
                        </a:lnTo>
                        <a:lnTo>
                          <a:pt x="0" y="20"/>
                        </a:lnTo>
                        <a:lnTo>
                          <a:pt x="0" y="28"/>
                        </a:lnTo>
                        <a:close/>
                      </a:path>
                    </a:pathLst>
                  </a:custGeom>
                  <a:noFill/>
                  <a:ln w="0">
                    <a:solidFill>
                      <a:srgbClr val="FFFFFF"/>
                    </a:solidFill>
                    <a:prstDash val="solid"/>
                    <a:round/>
                    <a:headEnd/>
                    <a:tailEnd/>
                  </a:ln>
                </p:spPr>
                <p:txBody>
                  <a:bodyPr/>
                  <a:lstStyle/>
                  <a:p>
                    <a:endParaRPr lang="en-US" sz="1350" dirty="0"/>
                  </a:p>
                </p:txBody>
              </p:sp>
              <p:sp>
                <p:nvSpPr>
                  <p:cNvPr id="197" name="Freeform 368"/>
                  <p:cNvSpPr>
                    <a:spLocks/>
                  </p:cNvSpPr>
                  <p:nvPr/>
                </p:nvSpPr>
                <p:spPr bwMode="auto">
                  <a:xfrm>
                    <a:off x="2002" y="2740"/>
                    <a:ext cx="79" cy="74"/>
                  </a:xfrm>
                  <a:custGeom>
                    <a:avLst/>
                    <a:gdLst>
                      <a:gd name="T0" fmla="*/ 0 w 159"/>
                      <a:gd name="T1" fmla="*/ 28 h 149"/>
                      <a:gd name="T2" fmla="*/ 2 w 159"/>
                      <a:gd name="T3" fmla="*/ 32 h 149"/>
                      <a:gd name="T4" fmla="*/ 3 w 159"/>
                      <a:gd name="T5" fmla="*/ 37 h 149"/>
                      <a:gd name="T6" fmla="*/ 7 w 159"/>
                      <a:gd name="T7" fmla="*/ 51 h 149"/>
                      <a:gd name="T8" fmla="*/ 12 w 159"/>
                      <a:gd name="T9" fmla="*/ 68 h 149"/>
                      <a:gd name="T10" fmla="*/ 16 w 159"/>
                      <a:gd name="T11" fmla="*/ 87 h 149"/>
                      <a:gd name="T12" fmla="*/ 22 w 159"/>
                      <a:gd name="T13" fmla="*/ 106 h 149"/>
                      <a:gd name="T14" fmla="*/ 27 w 159"/>
                      <a:gd name="T15" fmla="*/ 122 h 149"/>
                      <a:gd name="T16" fmla="*/ 30 w 159"/>
                      <a:gd name="T17" fmla="*/ 128 h 149"/>
                      <a:gd name="T18" fmla="*/ 31 w 159"/>
                      <a:gd name="T19" fmla="*/ 134 h 149"/>
                      <a:gd name="T20" fmla="*/ 34 w 159"/>
                      <a:gd name="T21" fmla="*/ 138 h 149"/>
                      <a:gd name="T22" fmla="*/ 35 w 159"/>
                      <a:gd name="T23" fmla="*/ 141 h 149"/>
                      <a:gd name="T24" fmla="*/ 43 w 159"/>
                      <a:gd name="T25" fmla="*/ 145 h 149"/>
                      <a:gd name="T26" fmla="*/ 52 w 159"/>
                      <a:gd name="T27" fmla="*/ 147 h 149"/>
                      <a:gd name="T28" fmla="*/ 62 w 159"/>
                      <a:gd name="T29" fmla="*/ 147 h 149"/>
                      <a:gd name="T30" fmla="*/ 71 w 159"/>
                      <a:gd name="T31" fmla="*/ 149 h 149"/>
                      <a:gd name="T32" fmla="*/ 88 w 159"/>
                      <a:gd name="T33" fmla="*/ 149 h 149"/>
                      <a:gd name="T34" fmla="*/ 108 w 159"/>
                      <a:gd name="T35" fmla="*/ 149 h 149"/>
                      <a:gd name="T36" fmla="*/ 125 w 159"/>
                      <a:gd name="T37" fmla="*/ 146 h 149"/>
                      <a:gd name="T38" fmla="*/ 134 w 159"/>
                      <a:gd name="T39" fmla="*/ 145 h 149"/>
                      <a:gd name="T40" fmla="*/ 141 w 159"/>
                      <a:gd name="T41" fmla="*/ 141 h 149"/>
                      <a:gd name="T42" fmla="*/ 146 w 159"/>
                      <a:gd name="T43" fmla="*/ 135 h 149"/>
                      <a:gd name="T44" fmla="*/ 150 w 159"/>
                      <a:gd name="T45" fmla="*/ 128 h 149"/>
                      <a:gd name="T46" fmla="*/ 156 w 159"/>
                      <a:gd name="T47" fmla="*/ 112 h 149"/>
                      <a:gd name="T48" fmla="*/ 158 w 159"/>
                      <a:gd name="T49" fmla="*/ 106 h 149"/>
                      <a:gd name="T50" fmla="*/ 159 w 159"/>
                      <a:gd name="T51" fmla="*/ 99 h 149"/>
                      <a:gd name="T52" fmla="*/ 159 w 159"/>
                      <a:gd name="T53" fmla="*/ 94 h 149"/>
                      <a:gd name="T54" fmla="*/ 159 w 159"/>
                      <a:gd name="T55" fmla="*/ 92 h 149"/>
                      <a:gd name="T56" fmla="*/ 156 w 159"/>
                      <a:gd name="T57" fmla="*/ 72 h 149"/>
                      <a:gd name="T58" fmla="*/ 153 w 159"/>
                      <a:gd name="T59" fmla="*/ 62 h 149"/>
                      <a:gd name="T60" fmla="*/ 150 w 159"/>
                      <a:gd name="T61" fmla="*/ 52 h 149"/>
                      <a:gd name="T62" fmla="*/ 146 w 159"/>
                      <a:gd name="T63" fmla="*/ 45 h 149"/>
                      <a:gd name="T64" fmla="*/ 141 w 159"/>
                      <a:gd name="T65" fmla="*/ 37 h 149"/>
                      <a:gd name="T66" fmla="*/ 130 w 159"/>
                      <a:gd name="T67" fmla="*/ 21 h 149"/>
                      <a:gd name="T68" fmla="*/ 124 w 159"/>
                      <a:gd name="T69" fmla="*/ 15 h 149"/>
                      <a:gd name="T70" fmla="*/ 119 w 159"/>
                      <a:gd name="T71" fmla="*/ 9 h 149"/>
                      <a:gd name="T72" fmla="*/ 116 w 159"/>
                      <a:gd name="T73" fmla="*/ 5 h 149"/>
                      <a:gd name="T74" fmla="*/ 115 w 159"/>
                      <a:gd name="T75" fmla="*/ 4 h 149"/>
                      <a:gd name="T76" fmla="*/ 94 w 159"/>
                      <a:gd name="T77" fmla="*/ 5 h 149"/>
                      <a:gd name="T78" fmla="*/ 75 w 159"/>
                      <a:gd name="T79" fmla="*/ 5 h 149"/>
                      <a:gd name="T80" fmla="*/ 59 w 159"/>
                      <a:gd name="T81" fmla="*/ 5 h 149"/>
                      <a:gd name="T82" fmla="*/ 46 w 159"/>
                      <a:gd name="T83" fmla="*/ 4 h 149"/>
                      <a:gd name="T84" fmla="*/ 35 w 159"/>
                      <a:gd name="T85" fmla="*/ 3 h 149"/>
                      <a:gd name="T86" fmla="*/ 25 w 159"/>
                      <a:gd name="T87" fmla="*/ 1 h 149"/>
                      <a:gd name="T88" fmla="*/ 18 w 159"/>
                      <a:gd name="T89" fmla="*/ 1 h 149"/>
                      <a:gd name="T90" fmla="*/ 12 w 159"/>
                      <a:gd name="T91" fmla="*/ 0 h 149"/>
                      <a:gd name="T92" fmla="*/ 5 w 159"/>
                      <a:gd name="T93" fmla="*/ 0 h 149"/>
                      <a:gd name="T94" fmla="*/ 2 w 159"/>
                      <a:gd name="T95" fmla="*/ 4 h 149"/>
                      <a:gd name="T96" fmla="*/ 0 w 159"/>
                      <a:gd name="T97" fmla="*/ 8 h 149"/>
                      <a:gd name="T98" fmla="*/ 0 w 159"/>
                      <a:gd name="T99" fmla="*/ 13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2" y="32"/>
                        </a:lnTo>
                        <a:lnTo>
                          <a:pt x="3" y="37"/>
                        </a:lnTo>
                        <a:lnTo>
                          <a:pt x="7" y="51"/>
                        </a:lnTo>
                        <a:lnTo>
                          <a:pt x="12" y="68"/>
                        </a:lnTo>
                        <a:lnTo>
                          <a:pt x="16" y="87"/>
                        </a:lnTo>
                        <a:lnTo>
                          <a:pt x="22" y="106"/>
                        </a:lnTo>
                        <a:lnTo>
                          <a:pt x="27" y="122"/>
                        </a:lnTo>
                        <a:lnTo>
                          <a:pt x="30" y="128"/>
                        </a:lnTo>
                        <a:lnTo>
                          <a:pt x="31" y="134"/>
                        </a:lnTo>
                        <a:lnTo>
                          <a:pt x="34" y="138"/>
                        </a:lnTo>
                        <a:lnTo>
                          <a:pt x="35" y="141"/>
                        </a:lnTo>
                        <a:lnTo>
                          <a:pt x="43" y="145"/>
                        </a:lnTo>
                        <a:lnTo>
                          <a:pt x="52" y="147"/>
                        </a:lnTo>
                        <a:lnTo>
                          <a:pt x="62" y="147"/>
                        </a:lnTo>
                        <a:lnTo>
                          <a:pt x="71" y="149"/>
                        </a:lnTo>
                        <a:lnTo>
                          <a:pt x="88" y="149"/>
                        </a:lnTo>
                        <a:lnTo>
                          <a:pt x="108" y="149"/>
                        </a:lnTo>
                        <a:lnTo>
                          <a:pt x="125" y="146"/>
                        </a:lnTo>
                        <a:lnTo>
                          <a:pt x="134" y="145"/>
                        </a:lnTo>
                        <a:lnTo>
                          <a:pt x="141" y="141"/>
                        </a:lnTo>
                        <a:lnTo>
                          <a:pt x="146" y="135"/>
                        </a:lnTo>
                        <a:lnTo>
                          <a:pt x="150" y="128"/>
                        </a:lnTo>
                        <a:lnTo>
                          <a:pt x="156" y="112"/>
                        </a:lnTo>
                        <a:lnTo>
                          <a:pt x="158" y="106"/>
                        </a:lnTo>
                        <a:lnTo>
                          <a:pt x="159" y="99"/>
                        </a:lnTo>
                        <a:lnTo>
                          <a:pt x="159" y="94"/>
                        </a:lnTo>
                        <a:lnTo>
                          <a:pt x="159" y="92"/>
                        </a:lnTo>
                        <a:lnTo>
                          <a:pt x="156" y="72"/>
                        </a:lnTo>
                        <a:lnTo>
                          <a:pt x="153" y="62"/>
                        </a:lnTo>
                        <a:lnTo>
                          <a:pt x="150" y="52"/>
                        </a:lnTo>
                        <a:lnTo>
                          <a:pt x="146" y="45"/>
                        </a:lnTo>
                        <a:lnTo>
                          <a:pt x="141" y="37"/>
                        </a:lnTo>
                        <a:lnTo>
                          <a:pt x="130" y="21"/>
                        </a:lnTo>
                        <a:lnTo>
                          <a:pt x="124" y="15"/>
                        </a:lnTo>
                        <a:lnTo>
                          <a:pt x="119" y="9"/>
                        </a:lnTo>
                        <a:lnTo>
                          <a:pt x="116" y="5"/>
                        </a:lnTo>
                        <a:lnTo>
                          <a:pt x="115" y="4"/>
                        </a:lnTo>
                        <a:lnTo>
                          <a:pt x="94" y="5"/>
                        </a:lnTo>
                        <a:lnTo>
                          <a:pt x="75" y="5"/>
                        </a:lnTo>
                        <a:lnTo>
                          <a:pt x="59" y="5"/>
                        </a:lnTo>
                        <a:lnTo>
                          <a:pt x="46" y="4"/>
                        </a:lnTo>
                        <a:lnTo>
                          <a:pt x="35" y="3"/>
                        </a:lnTo>
                        <a:lnTo>
                          <a:pt x="25" y="1"/>
                        </a:lnTo>
                        <a:lnTo>
                          <a:pt x="18" y="1"/>
                        </a:lnTo>
                        <a:lnTo>
                          <a:pt x="12" y="0"/>
                        </a:lnTo>
                        <a:lnTo>
                          <a:pt x="5" y="0"/>
                        </a:lnTo>
                        <a:lnTo>
                          <a:pt x="2" y="4"/>
                        </a:lnTo>
                        <a:lnTo>
                          <a:pt x="0" y="8"/>
                        </a:lnTo>
                        <a:lnTo>
                          <a:pt x="0" y="13"/>
                        </a:lnTo>
                        <a:lnTo>
                          <a:pt x="0" y="20"/>
                        </a:lnTo>
                        <a:lnTo>
                          <a:pt x="0" y="28"/>
                        </a:lnTo>
                        <a:close/>
                      </a:path>
                    </a:pathLst>
                  </a:custGeom>
                  <a:solidFill>
                    <a:srgbClr val="000000"/>
                  </a:solidFill>
                  <a:ln w="9525">
                    <a:noFill/>
                    <a:round/>
                    <a:headEnd/>
                    <a:tailEnd/>
                  </a:ln>
                </p:spPr>
                <p:txBody>
                  <a:bodyPr/>
                  <a:lstStyle/>
                  <a:p>
                    <a:endParaRPr lang="en-US" sz="1350" dirty="0"/>
                  </a:p>
                </p:txBody>
              </p:sp>
              <p:pic>
                <p:nvPicPr>
                  <p:cNvPr id="198" name="Picture 369"/>
                  <p:cNvPicPr>
                    <a:picLocks noChangeAspect="1" noChangeArrowheads="1"/>
                  </p:cNvPicPr>
                  <p:nvPr/>
                </p:nvPicPr>
                <p:blipFill>
                  <a:blip r:embed="rId12" cstate="screen"/>
                  <a:srcRect/>
                  <a:stretch>
                    <a:fillRect/>
                  </a:stretch>
                </p:blipFill>
                <p:spPr bwMode="auto">
                  <a:xfrm>
                    <a:off x="2001" y="2739"/>
                    <a:ext cx="82" cy="77"/>
                  </a:xfrm>
                  <a:prstGeom prst="rect">
                    <a:avLst/>
                  </a:prstGeom>
                  <a:noFill/>
                  <a:ln w="9525">
                    <a:noFill/>
                    <a:miter lim="800000"/>
                    <a:headEnd/>
                    <a:tailEnd/>
                  </a:ln>
                </p:spPr>
              </p:pic>
            </p:grpSp>
            <p:sp>
              <p:nvSpPr>
                <p:cNvPr id="194" name="Freeform 370"/>
                <p:cNvSpPr>
                  <a:spLocks/>
                </p:cNvSpPr>
                <p:nvPr/>
              </p:nvSpPr>
              <p:spPr bwMode="auto">
                <a:xfrm>
                  <a:off x="2002" y="2740"/>
                  <a:ext cx="79" cy="74"/>
                </a:xfrm>
                <a:custGeom>
                  <a:avLst/>
                  <a:gdLst>
                    <a:gd name="T0" fmla="*/ 0 w 159"/>
                    <a:gd name="T1" fmla="*/ 28 h 149"/>
                    <a:gd name="T2" fmla="*/ 2 w 159"/>
                    <a:gd name="T3" fmla="*/ 32 h 149"/>
                    <a:gd name="T4" fmla="*/ 3 w 159"/>
                    <a:gd name="T5" fmla="*/ 37 h 149"/>
                    <a:gd name="T6" fmla="*/ 7 w 159"/>
                    <a:gd name="T7" fmla="*/ 51 h 149"/>
                    <a:gd name="T8" fmla="*/ 12 w 159"/>
                    <a:gd name="T9" fmla="*/ 68 h 149"/>
                    <a:gd name="T10" fmla="*/ 16 w 159"/>
                    <a:gd name="T11" fmla="*/ 87 h 149"/>
                    <a:gd name="T12" fmla="*/ 22 w 159"/>
                    <a:gd name="T13" fmla="*/ 106 h 149"/>
                    <a:gd name="T14" fmla="*/ 27 w 159"/>
                    <a:gd name="T15" fmla="*/ 122 h 149"/>
                    <a:gd name="T16" fmla="*/ 30 w 159"/>
                    <a:gd name="T17" fmla="*/ 128 h 149"/>
                    <a:gd name="T18" fmla="*/ 31 w 159"/>
                    <a:gd name="T19" fmla="*/ 134 h 149"/>
                    <a:gd name="T20" fmla="*/ 34 w 159"/>
                    <a:gd name="T21" fmla="*/ 138 h 149"/>
                    <a:gd name="T22" fmla="*/ 35 w 159"/>
                    <a:gd name="T23" fmla="*/ 141 h 149"/>
                    <a:gd name="T24" fmla="*/ 43 w 159"/>
                    <a:gd name="T25" fmla="*/ 145 h 149"/>
                    <a:gd name="T26" fmla="*/ 52 w 159"/>
                    <a:gd name="T27" fmla="*/ 147 h 149"/>
                    <a:gd name="T28" fmla="*/ 62 w 159"/>
                    <a:gd name="T29" fmla="*/ 147 h 149"/>
                    <a:gd name="T30" fmla="*/ 71 w 159"/>
                    <a:gd name="T31" fmla="*/ 149 h 149"/>
                    <a:gd name="T32" fmla="*/ 88 w 159"/>
                    <a:gd name="T33" fmla="*/ 149 h 149"/>
                    <a:gd name="T34" fmla="*/ 108 w 159"/>
                    <a:gd name="T35" fmla="*/ 149 h 149"/>
                    <a:gd name="T36" fmla="*/ 125 w 159"/>
                    <a:gd name="T37" fmla="*/ 146 h 149"/>
                    <a:gd name="T38" fmla="*/ 134 w 159"/>
                    <a:gd name="T39" fmla="*/ 145 h 149"/>
                    <a:gd name="T40" fmla="*/ 141 w 159"/>
                    <a:gd name="T41" fmla="*/ 141 h 149"/>
                    <a:gd name="T42" fmla="*/ 146 w 159"/>
                    <a:gd name="T43" fmla="*/ 135 h 149"/>
                    <a:gd name="T44" fmla="*/ 150 w 159"/>
                    <a:gd name="T45" fmla="*/ 128 h 149"/>
                    <a:gd name="T46" fmla="*/ 156 w 159"/>
                    <a:gd name="T47" fmla="*/ 112 h 149"/>
                    <a:gd name="T48" fmla="*/ 158 w 159"/>
                    <a:gd name="T49" fmla="*/ 106 h 149"/>
                    <a:gd name="T50" fmla="*/ 159 w 159"/>
                    <a:gd name="T51" fmla="*/ 99 h 149"/>
                    <a:gd name="T52" fmla="*/ 159 w 159"/>
                    <a:gd name="T53" fmla="*/ 94 h 149"/>
                    <a:gd name="T54" fmla="*/ 159 w 159"/>
                    <a:gd name="T55" fmla="*/ 92 h 149"/>
                    <a:gd name="T56" fmla="*/ 156 w 159"/>
                    <a:gd name="T57" fmla="*/ 72 h 149"/>
                    <a:gd name="T58" fmla="*/ 153 w 159"/>
                    <a:gd name="T59" fmla="*/ 62 h 149"/>
                    <a:gd name="T60" fmla="*/ 150 w 159"/>
                    <a:gd name="T61" fmla="*/ 52 h 149"/>
                    <a:gd name="T62" fmla="*/ 146 w 159"/>
                    <a:gd name="T63" fmla="*/ 45 h 149"/>
                    <a:gd name="T64" fmla="*/ 141 w 159"/>
                    <a:gd name="T65" fmla="*/ 37 h 149"/>
                    <a:gd name="T66" fmla="*/ 130 w 159"/>
                    <a:gd name="T67" fmla="*/ 21 h 149"/>
                    <a:gd name="T68" fmla="*/ 124 w 159"/>
                    <a:gd name="T69" fmla="*/ 15 h 149"/>
                    <a:gd name="T70" fmla="*/ 119 w 159"/>
                    <a:gd name="T71" fmla="*/ 9 h 149"/>
                    <a:gd name="T72" fmla="*/ 116 w 159"/>
                    <a:gd name="T73" fmla="*/ 5 h 149"/>
                    <a:gd name="T74" fmla="*/ 115 w 159"/>
                    <a:gd name="T75" fmla="*/ 4 h 149"/>
                    <a:gd name="T76" fmla="*/ 94 w 159"/>
                    <a:gd name="T77" fmla="*/ 5 h 149"/>
                    <a:gd name="T78" fmla="*/ 75 w 159"/>
                    <a:gd name="T79" fmla="*/ 5 h 149"/>
                    <a:gd name="T80" fmla="*/ 59 w 159"/>
                    <a:gd name="T81" fmla="*/ 5 h 149"/>
                    <a:gd name="T82" fmla="*/ 46 w 159"/>
                    <a:gd name="T83" fmla="*/ 4 h 149"/>
                    <a:gd name="T84" fmla="*/ 35 w 159"/>
                    <a:gd name="T85" fmla="*/ 3 h 149"/>
                    <a:gd name="T86" fmla="*/ 25 w 159"/>
                    <a:gd name="T87" fmla="*/ 1 h 149"/>
                    <a:gd name="T88" fmla="*/ 18 w 159"/>
                    <a:gd name="T89" fmla="*/ 1 h 149"/>
                    <a:gd name="T90" fmla="*/ 12 w 159"/>
                    <a:gd name="T91" fmla="*/ 0 h 149"/>
                    <a:gd name="T92" fmla="*/ 5 w 159"/>
                    <a:gd name="T93" fmla="*/ 0 h 149"/>
                    <a:gd name="T94" fmla="*/ 2 w 159"/>
                    <a:gd name="T95" fmla="*/ 4 h 149"/>
                    <a:gd name="T96" fmla="*/ 0 w 159"/>
                    <a:gd name="T97" fmla="*/ 8 h 149"/>
                    <a:gd name="T98" fmla="*/ 0 w 159"/>
                    <a:gd name="T99" fmla="*/ 13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2" y="32"/>
                      </a:lnTo>
                      <a:lnTo>
                        <a:pt x="3" y="37"/>
                      </a:lnTo>
                      <a:lnTo>
                        <a:pt x="7" y="51"/>
                      </a:lnTo>
                      <a:lnTo>
                        <a:pt x="12" y="68"/>
                      </a:lnTo>
                      <a:lnTo>
                        <a:pt x="16" y="87"/>
                      </a:lnTo>
                      <a:lnTo>
                        <a:pt x="22" y="106"/>
                      </a:lnTo>
                      <a:lnTo>
                        <a:pt x="27" y="122"/>
                      </a:lnTo>
                      <a:lnTo>
                        <a:pt x="30" y="128"/>
                      </a:lnTo>
                      <a:lnTo>
                        <a:pt x="31" y="134"/>
                      </a:lnTo>
                      <a:lnTo>
                        <a:pt x="34" y="138"/>
                      </a:lnTo>
                      <a:lnTo>
                        <a:pt x="35" y="141"/>
                      </a:lnTo>
                      <a:lnTo>
                        <a:pt x="43" y="145"/>
                      </a:lnTo>
                      <a:lnTo>
                        <a:pt x="52" y="147"/>
                      </a:lnTo>
                      <a:lnTo>
                        <a:pt x="62" y="147"/>
                      </a:lnTo>
                      <a:lnTo>
                        <a:pt x="71" y="149"/>
                      </a:lnTo>
                      <a:lnTo>
                        <a:pt x="88" y="149"/>
                      </a:lnTo>
                      <a:lnTo>
                        <a:pt x="108" y="149"/>
                      </a:lnTo>
                      <a:lnTo>
                        <a:pt x="125" y="146"/>
                      </a:lnTo>
                      <a:lnTo>
                        <a:pt x="134" y="145"/>
                      </a:lnTo>
                      <a:lnTo>
                        <a:pt x="141" y="141"/>
                      </a:lnTo>
                      <a:lnTo>
                        <a:pt x="146" y="135"/>
                      </a:lnTo>
                      <a:lnTo>
                        <a:pt x="150" y="128"/>
                      </a:lnTo>
                      <a:lnTo>
                        <a:pt x="156" y="112"/>
                      </a:lnTo>
                      <a:lnTo>
                        <a:pt x="158" y="106"/>
                      </a:lnTo>
                      <a:lnTo>
                        <a:pt x="159" y="99"/>
                      </a:lnTo>
                      <a:lnTo>
                        <a:pt x="159" y="94"/>
                      </a:lnTo>
                      <a:lnTo>
                        <a:pt x="159" y="92"/>
                      </a:lnTo>
                      <a:lnTo>
                        <a:pt x="156" y="72"/>
                      </a:lnTo>
                      <a:lnTo>
                        <a:pt x="153" y="62"/>
                      </a:lnTo>
                      <a:lnTo>
                        <a:pt x="150" y="52"/>
                      </a:lnTo>
                      <a:lnTo>
                        <a:pt x="146" y="45"/>
                      </a:lnTo>
                      <a:lnTo>
                        <a:pt x="141" y="37"/>
                      </a:lnTo>
                      <a:lnTo>
                        <a:pt x="130" y="21"/>
                      </a:lnTo>
                      <a:lnTo>
                        <a:pt x="124" y="15"/>
                      </a:lnTo>
                      <a:lnTo>
                        <a:pt x="119" y="9"/>
                      </a:lnTo>
                      <a:lnTo>
                        <a:pt x="116" y="5"/>
                      </a:lnTo>
                      <a:lnTo>
                        <a:pt x="115" y="4"/>
                      </a:lnTo>
                      <a:lnTo>
                        <a:pt x="94" y="5"/>
                      </a:lnTo>
                      <a:lnTo>
                        <a:pt x="75" y="5"/>
                      </a:lnTo>
                      <a:lnTo>
                        <a:pt x="59" y="5"/>
                      </a:lnTo>
                      <a:lnTo>
                        <a:pt x="46" y="4"/>
                      </a:lnTo>
                      <a:lnTo>
                        <a:pt x="35" y="3"/>
                      </a:lnTo>
                      <a:lnTo>
                        <a:pt x="25" y="1"/>
                      </a:lnTo>
                      <a:lnTo>
                        <a:pt x="18" y="1"/>
                      </a:lnTo>
                      <a:lnTo>
                        <a:pt x="12" y="0"/>
                      </a:lnTo>
                      <a:lnTo>
                        <a:pt x="5" y="0"/>
                      </a:lnTo>
                      <a:lnTo>
                        <a:pt x="2" y="4"/>
                      </a:lnTo>
                      <a:lnTo>
                        <a:pt x="0" y="8"/>
                      </a:lnTo>
                      <a:lnTo>
                        <a:pt x="0" y="13"/>
                      </a:lnTo>
                      <a:lnTo>
                        <a:pt x="0" y="20"/>
                      </a:lnTo>
                      <a:lnTo>
                        <a:pt x="0" y="28"/>
                      </a:lnTo>
                      <a:close/>
                    </a:path>
                  </a:pathLst>
                </a:custGeom>
                <a:noFill/>
                <a:ln w="6350">
                  <a:solidFill>
                    <a:srgbClr val="000000"/>
                  </a:solidFill>
                  <a:prstDash val="solid"/>
                  <a:round/>
                  <a:headEnd/>
                  <a:tailEnd/>
                </a:ln>
              </p:spPr>
              <p:txBody>
                <a:bodyPr/>
                <a:lstStyle/>
                <a:p>
                  <a:endParaRPr lang="en-US" sz="1350" dirty="0"/>
                </a:p>
              </p:txBody>
            </p:sp>
          </p:grpSp>
          <p:grpSp>
            <p:nvGrpSpPr>
              <p:cNvPr id="87" name="Group 371"/>
              <p:cNvGrpSpPr>
                <a:grpSpLocks/>
              </p:cNvGrpSpPr>
              <p:nvPr/>
            </p:nvGrpSpPr>
            <p:grpSpPr bwMode="auto">
              <a:xfrm>
                <a:off x="3368" y="2832"/>
                <a:ext cx="47" cy="39"/>
                <a:chOff x="3368" y="2832"/>
                <a:chExt cx="47" cy="39"/>
              </a:xfrm>
            </p:grpSpPr>
            <p:grpSp>
              <p:nvGrpSpPr>
                <p:cNvPr id="187" name="Group 372"/>
                <p:cNvGrpSpPr>
                  <a:grpSpLocks/>
                </p:cNvGrpSpPr>
                <p:nvPr/>
              </p:nvGrpSpPr>
              <p:grpSpPr bwMode="auto">
                <a:xfrm>
                  <a:off x="3368" y="2832"/>
                  <a:ext cx="47" cy="39"/>
                  <a:chOff x="3368" y="2832"/>
                  <a:chExt cx="47" cy="39"/>
                </a:xfrm>
              </p:grpSpPr>
              <p:pic>
                <p:nvPicPr>
                  <p:cNvPr id="189" name="Picture 373"/>
                  <p:cNvPicPr>
                    <a:picLocks noChangeAspect="1" noChangeArrowheads="1"/>
                  </p:cNvPicPr>
                  <p:nvPr/>
                </p:nvPicPr>
                <p:blipFill>
                  <a:blip r:embed="rId13" cstate="screen"/>
                  <a:srcRect/>
                  <a:stretch>
                    <a:fillRect/>
                  </a:stretch>
                </p:blipFill>
                <p:spPr bwMode="auto">
                  <a:xfrm>
                    <a:off x="3368" y="2832"/>
                    <a:ext cx="47" cy="39"/>
                  </a:xfrm>
                  <a:prstGeom prst="rect">
                    <a:avLst/>
                  </a:prstGeom>
                  <a:noFill/>
                  <a:ln w="9525">
                    <a:noFill/>
                    <a:miter lim="800000"/>
                    <a:headEnd/>
                    <a:tailEnd/>
                  </a:ln>
                </p:spPr>
              </p:pic>
              <p:sp>
                <p:nvSpPr>
                  <p:cNvPr id="190" name="Freeform 374"/>
                  <p:cNvSpPr>
                    <a:spLocks/>
                  </p:cNvSpPr>
                  <p:nvPr/>
                </p:nvSpPr>
                <p:spPr bwMode="auto">
                  <a:xfrm>
                    <a:off x="3368" y="2832"/>
                    <a:ext cx="45" cy="37"/>
                  </a:xfrm>
                  <a:custGeom>
                    <a:avLst/>
                    <a:gdLst>
                      <a:gd name="T0" fmla="*/ 6 w 90"/>
                      <a:gd name="T1" fmla="*/ 20 h 75"/>
                      <a:gd name="T2" fmla="*/ 6 w 90"/>
                      <a:gd name="T3" fmla="*/ 33 h 75"/>
                      <a:gd name="T4" fmla="*/ 8 w 90"/>
                      <a:gd name="T5" fmla="*/ 47 h 75"/>
                      <a:gd name="T6" fmla="*/ 11 w 90"/>
                      <a:gd name="T7" fmla="*/ 59 h 75"/>
                      <a:gd name="T8" fmla="*/ 14 w 90"/>
                      <a:gd name="T9" fmla="*/ 65 h 75"/>
                      <a:gd name="T10" fmla="*/ 18 w 90"/>
                      <a:gd name="T11" fmla="*/ 69 h 75"/>
                      <a:gd name="T12" fmla="*/ 24 w 90"/>
                      <a:gd name="T13" fmla="*/ 71 h 75"/>
                      <a:gd name="T14" fmla="*/ 31 w 90"/>
                      <a:gd name="T15" fmla="*/ 74 h 75"/>
                      <a:gd name="T16" fmla="*/ 37 w 90"/>
                      <a:gd name="T17" fmla="*/ 75 h 75"/>
                      <a:gd name="T18" fmla="*/ 40 w 90"/>
                      <a:gd name="T19" fmla="*/ 75 h 75"/>
                      <a:gd name="T20" fmla="*/ 52 w 90"/>
                      <a:gd name="T21" fmla="*/ 74 h 75"/>
                      <a:gd name="T22" fmla="*/ 59 w 90"/>
                      <a:gd name="T23" fmla="*/ 74 h 75"/>
                      <a:gd name="T24" fmla="*/ 62 w 90"/>
                      <a:gd name="T25" fmla="*/ 74 h 75"/>
                      <a:gd name="T26" fmla="*/ 64 w 90"/>
                      <a:gd name="T27" fmla="*/ 73 h 75"/>
                      <a:gd name="T28" fmla="*/ 65 w 90"/>
                      <a:gd name="T29" fmla="*/ 73 h 75"/>
                      <a:gd name="T30" fmla="*/ 67 w 90"/>
                      <a:gd name="T31" fmla="*/ 71 h 75"/>
                      <a:gd name="T32" fmla="*/ 68 w 90"/>
                      <a:gd name="T33" fmla="*/ 67 h 75"/>
                      <a:gd name="T34" fmla="*/ 74 w 90"/>
                      <a:gd name="T35" fmla="*/ 62 h 75"/>
                      <a:gd name="T36" fmla="*/ 78 w 90"/>
                      <a:gd name="T37" fmla="*/ 58 h 75"/>
                      <a:gd name="T38" fmla="*/ 84 w 90"/>
                      <a:gd name="T39" fmla="*/ 54 h 75"/>
                      <a:gd name="T40" fmla="*/ 89 w 90"/>
                      <a:gd name="T41" fmla="*/ 50 h 75"/>
                      <a:gd name="T42" fmla="*/ 90 w 90"/>
                      <a:gd name="T43" fmla="*/ 49 h 75"/>
                      <a:gd name="T44" fmla="*/ 87 w 90"/>
                      <a:gd name="T45" fmla="*/ 39 h 75"/>
                      <a:gd name="T46" fmla="*/ 83 w 90"/>
                      <a:gd name="T47" fmla="*/ 33 h 75"/>
                      <a:gd name="T48" fmla="*/ 71 w 90"/>
                      <a:gd name="T49" fmla="*/ 20 h 75"/>
                      <a:gd name="T50" fmla="*/ 68 w 90"/>
                      <a:gd name="T51" fmla="*/ 15 h 75"/>
                      <a:gd name="T52" fmla="*/ 67 w 90"/>
                      <a:gd name="T53" fmla="*/ 11 h 75"/>
                      <a:gd name="T54" fmla="*/ 62 w 90"/>
                      <a:gd name="T55" fmla="*/ 10 h 75"/>
                      <a:gd name="T56" fmla="*/ 56 w 90"/>
                      <a:gd name="T57" fmla="*/ 7 h 75"/>
                      <a:gd name="T58" fmla="*/ 49 w 90"/>
                      <a:gd name="T59" fmla="*/ 4 h 75"/>
                      <a:gd name="T60" fmla="*/ 39 w 90"/>
                      <a:gd name="T61" fmla="*/ 3 h 75"/>
                      <a:gd name="T62" fmla="*/ 31 w 90"/>
                      <a:gd name="T63" fmla="*/ 2 h 75"/>
                      <a:gd name="T64" fmla="*/ 30 w 90"/>
                      <a:gd name="T65" fmla="*/ 0 h 75"/>
                      <a:gd name="T66" fmla="*/ 28 w 90"/>
                      <a:gd name="T67" fmla="*/ 0 h 75"/>
                      <a:gd name="T68" fmla="*/ 17 w 90"/>
                      <a:gd name="T69" fmla="*/ 2 h 75"/>
                      <a:gd name="T70" fmla="*/ 11 w 90"/>
                      <a:gd name="T71" fmla="*/ 2 h 75"/>
                      <a:gd name="T72" fmla="*/ 3 w 90"/>
                      <a:gd name="T73" fmla="*/ 4 h 75"/>
                      <a:gd name="T74" fmla="*/ 2 w 90"/>
                      <a:gd name="T75" fmla="*/ 6 h 75"/>
                      <a:gd name="T76" fmla="*/ 0 w 90"/>
                      <a:gd name="T77" fmla="*/ 10 h 75"/>
                      <a:gd name="T78" fmla="*/ 2 w 90"/>
                      <a:gd name="T79" fmla="*/ 19 h 75"/>
                      <a:gd name="T80" fmla="*/ 2 w 90"/>
                      <a:gd name="T81" fmla="*/ 27 h 75"/>
                      <a:gd name="T82" fmla="*/ 3 w 90"/>
                      <a:gd name="T83" fmla="*/ 30 h 75"/>
                      <a:gd name="T84" fmla="*/ 3 w 90"/>
                      <a:gd name="T85" fmla="*/ 31 h 75"/>
                      <a:gd name="T86" fmla="*/ 5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3"/>
                        </a:lnTo>
                        <a:lnTo>
                          <a:pt x="8" y="47"/>
                        </a:lnTo>
                        <a:lnTo>
                          <a:pt x="11" y="59"/>
                        </a:lnTo>
                        <a:lnTo>
                          <a:pt x="14" y="65"/>
                        </a:lnTo>
                        <a:lnTo>
                          <a:pt x="18" y="69"/>
                        </a:lnTo>
                        <a:lnTo>
                          <a:pt x="24" y="71"/>
                        </a:lnTo>
                        <a:lnTo>
                          <a:pt x="31" y="74"/>
                        </a:lnTo>
                        <a:lnTo>
                          <a:pt x="37" y="75"/>
                        </a:lnTo>
                        <a:lnTo>
                          <a:pt x="40" y="75"/>
                        </a:lnTo>
                        <a:lnTo>
                          <a:pt x="52" y="74"/>
                        </a:lnTo>
                        <a:lnTo>
                          <a:pt x="59" y="74"/>
                        </a:lnTo>
                        <a:lnTo>
                          <a:pt x="62" y="74"/>
                        </a:lnTo>
                        <a:lnTo>
                          <a:pt x="64" y="73"/>
                        </a:lnTo>
                        <a:lnTo>
                          <a:pt x="65" y="73"/>
                        </a:lnTo>
                        <a:lnTo>
                          <a:pt x="67" y="71"/>
                        </a:lnTo>
                        <a:lnTo>
                          <a:pt x="68" y="67"/>
                        </a:lnTo>
                        <a:lnTo>
                          <a:pt x="74" y="62"/>
                        </a:lnTo>
                        <a:lnTo>
                          <a:pt x="78" y="58"/>
                        </a:lnTo>
                        <a:lnTo>
                          <a:pt x="84" y="54"/>
                        </a:lnTo>
                        <a:lnTo>
                          <a:pt x="89" y="50"/>
                        </a:lnTo>
                        <a:lnTo>
                          <a:pt x="90" y="49"/>
                        </a:lnTo>
                        <a:lnTo>
                          <a:pt x="87" y="39"/>
                        </a:lnTo>
                        <a:lnTo>
                          <a:pt x="83" y="33"/>
                        </a:lnTo>
                        <a:lnTo>
                          <a:pt x="71" y="20"/>
                        </a:lnTo>
                        <a:lnTo>
                          <a:pt x="68" y="15"/>
                        </a:lnTo>
                        <a:lnTo>
                          <a:pt x="67" y="11"/>
                        </a:lnTo>
                        <a:lnTo>
                          <a:pt x="62" y="10"/>
                        </a:lnTo>
                        <a:lnTo>
                          <a:pt x="56" y="7"/>
                        </a:lnTo>
                        <a:lnTo>
                          <a:pt x="49" y="4"/>
                        </a:lnTo>
                        <a:lnTo>
                          <a:pt x="39" y="3"/>
                        </a:lnTo>
                        <a:lnTo>
                          <a:pt x="31" y="2"/>
                        </a:lnTo>
                        <a:lnTo>
                          <a:pt x="30" y="0"/>
                        </a:lnTo>
                        <a:lnTo>
                          <a:pt x="28" y="0"/>
                        </a:lnTo>
                        <a:lnTo>
                          <a:pt x="17" y="2"/>
                        </a:lnTo>
                        <a:lnTo>
                          <a:pt x="11" y="2"/>
                        </a:lnTo>
                        <a:lnTo>
                          <a:pt x="3" y="4"/>
                        </a:lnTo>
                        <a:lnTo>
                          <a:pt x="2" y="6"/>
                        </a:lnTo>
                        <a:lnTo>
                          <a:pt x="0" y="10"/>
                        </a:lnTo>
                        <a:lnTo>
                          <a:pt x="2" y="19"/>
                        </a:lnTo>
                        <a:lnTo>
                          <a:pt x="2" y="27"/>
                        </a:lnTo>
                        <a:lnTo>
                          <a:pt x="3" y="30"/>
                        </a:lnTo>
                        <a:lnTo>
                          <a:pt x="3" y="31"/>
                        </a:lnTo>
                        <a:lnTo>
                          <a:pt x="5" y="31"/>
                        </a:lnTo>
                        <a:lnTo>
                          <a:pt x="6" y="28"/>
                        </a:lnTo>
                        <a:lnTo>
                          <a:pt x="6" y="24"/>
                        </a:lnTo>
                        <a:lnTo>
                          <a:pt x="6" y="20"/>
                        </a:lnTo>
                        <a:close/>
                      </a:path>
                    </a:pathLst>
                  </a:custGeom>
                  <a:noFill/>
                  <a:ln w="0">
                    <a:solidFill>
                      <a:srgbClr val="FFFFFF"/>
                    </a:solidFill>
                    <a:prstDash val="solid"/>
                    <a:round/>
                    <a:headEnd/>
                    <a:tailEnd/>
                  </a:ln>
                </p:spPr>
                <p:txBody>
                  <a:bodyPr/>
                  <a:lstStyle/>
                  <a:p>
                    <a:endParaRPr lang="en-US" sz="1350" dirty="0"/>
                  </a:p>
                </p:txBody>
              </p:sp>
              <p:sp>
                <p:nvSpPr>
                  <p:cNvPr id="191" name="Freeform 375"/>
                  <p:cNvSpPr>
                    <a:spLocks/>
                  </p:cNvSpPr>
                  <p:nvPr/>
                </p:nvSpPr>
                <p:spPr bwMode="auto">
                  <a:xfrm>
                    <a:off x="3368" y="2832"/>
                    <a:ext cx="45" cy="37"/>
                  </a:xfrm>
                  <a:custGeom>
                    <a:avLst/>
                    <a:gdLst>
                      <a:gd name="T0" fmla="*/ 6 w 90"/>
                      <a:gd name="T1" fmla="*/ 20 h 75"/>
                      <a:gd name="T2" fmla="*/ 6 w 90"/>
                      <a:gd name="T3" fmla="*/ 33 h 75"/>
                      <a:gd name="T4" fmla="*/ 8 w 90"/>
                      <a:gd name="T5" fmla="*/ 47 h 75"/>
                      <a:gd name="T6" fmla="*/ 11 w 90"/>
                      <a:gd name="T7" fmla="*/ 59 h 75"/>
                      <a:gd name="T8" fmla="*/ 14 w 90"/>
                      <a:gd name="T9" fmla="*/ 65 h 75"/>
                      <a:gd name="T10" fmla="*/ 18 w 90"/>
                      <a:gd name="T11" fmla="*/ 69 h 75"/>
                      <a:gd name="T12" fmla="*/ 24 w 90"/>
                      <a:gd name="T13" fmla="*/ 71 h 75"/>
                      <a:gd name="T14" fmla="*/ 31 w 90"/>
                      <a:gd name="T15" fmla="*/ 74 h 75"/>
                      <a:gd name="T16" fmla="*/ 37 w 90"/>
                      <a:gd name="T17" fmla="*/ 75 h 75"/>
                      <a:gd name="T18" fmla="*/ 40 w 90"/>
                      <a:gd name="T19" fmla="*/ 75 h 75"/>
                      <a:gd name="T20" fmla="*/ 52 w 90"/>
                      <a:gd name="T21" fmla="*/ 74 h 75"/>
                      <a:gd name="T22" fmla="*/ 59 w 90"/>
                      <a:gd name="T23" fmla="*/ 74 h 75"/>
                      <a:gd name="T24" fmla="*/ 62 w 90"/>
                      <a:gd name="T25" fmla="*/ 74 h 75"/>
                      <a:gd name="T26" fmla="*/ 64 w 90"/>
                      <a:gd name="T27" fmla="*/ 73 h 75"/>
                      <a:gd name="T28" fmla="*/ 65 w 90"/>
                      <a:gd name="T29" fmla="*/ 73 h 75"/>
                      <a:gd name="T30" fmla="*/ 67 w 90"/>
                      <a:gd name="T31" fmla="*/ 71 h 75"/>
                      <a:gd name="T32" fmla="*/ 68 w 90"/>
                      <a:gd name="T33" fmla="*/ 67 h 75"/>
                      <a:gd name="T34" fmla="*/ 74 w 90"/>
                      <a:gd name="T35" fmla="*/ 62 h 75"/>
                      <a:gd name="T36" fmla="*/ 78 w 90"/>
                      <a:gd name="T37" fmla="*/ 58 h 75"/>
                      <a:gd name="T38" fmla="*/ 84 w 90"/>
                      <a:gd name="T39" fmla="*/ 54 h 75"/>
                      <a:gd name="T40" fmla="*/ 89 w 90"/>
                      <a:gd name="T41" fmla="*/ 50 h 75"/>
                      <a:gd name="T42" fmla="*/ 90 w 90"/>
                      <a:gd name="T43" fmla="*/ 49 h 75"/>
                      <a:gd name="T44" fmla="*/ 87 w 90"/>
                      <a:gd name="T45" fmla="*/ 39 h 75"/>
                      <a:gd name="T46" fmla="*/ 83 w 90"/>
                      <a:gd name="T47" fmla="*/ 33 h 75"/>
                      <a:gd name="T48" fmla="*/ 71 w 90"/>
                      <a:gd name="T49" fmla="*/ 20 h 75"/>
                      <a:gd name="T50" fmla="*/ 68 w 90"/>
                      <a:gd name="T51" fmla="*/ 15 h 75"/>
                      <a:gd name="T52" fmla="*/ 67 w 90"/>
                      <a:gd name="T53" fmla="*/ 11 h 75"/>
                      <a:gd name="T54" fmla="*/ 62 w 90"/>
                      <a:gd name="T55" fmla="*/ 10 h 75"/>
                      <a:gd name="T56" fmla="*/ 56 w 90"/>
                      <a:gd name="T57" fmla="*/ 7 h 75"/>
                      <a:gd name="T58" fmla="*/ 49 w 90"/>
                      <a:gd name="T59" fmla="*/ 4 h 75"/>
                      <a:gd name="T60" fmla="*/ 39 w 90"/>
                      <a:gd name="T61" fmla="*/ 3 h 75"/>
                      <a:gd name="T62" fmla="*/ 31 w 90"/>
                      <a:gd name="T63" fmla="*/ 2 h 75"/>
                      <a:gd name="T64" fmla="*/ 30 w 90"/>
                      <a:gd name="T65" fmla="*/ 0 h 75"/>
                      <a:gd name="T66" fmla="*/ 28 w 90"/>
                      <a:gd name="T67" fmla="*/ 0 h 75"/>
                      <a:gd name="T68" fmla="*/ 17 w 90"/>
                      <a:gd name="T69" fmla="*/ 2 h 75"/>
                      <a:gd name="T70" fmla="*/ 11 w 90"/>
                      <a:gd name="T71" fmla="*/ 2 h 75"/>
                      <a:gd name="T72" fmla="*/ 3 w 90"/>
                      <a:gd name="T73" fmla="*/ 4 h 75"/>
                      <a:gd name="T74" fmla="*/ 2 w 90"/>
                      <a:gd name="T75" fmla="*/ 6 h 75"/>
                      <a:gd name="T76" fmla="*/ 0 w 90"/>
                      <a:gd name="T77" fmla="*/ 10 h 75"/>
                      <a:gd name="T78" fmla="*/ 2 w 90"/>
                      <a:gd name="T79" fmla="*/ 19 h 75"/>
                      <a:gd name="T80" fmla="*/ 2 w 90"/>
                      <a:gd name="T81" fmla="*/ 27 h 75"/>
                      <a:gd name="T82" fmla="*/ 3 w 90"/>
                      <a:gd name="T83" fmla="*/ 30 h 75"/>
                      <a:gd name="T84" fmla="*/ 3 w 90"/>
                      <a:gd name="T85" fmla="*/ 31 h 75"/>
                      <a:gd name="T86" fmla="*/ 5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3"/>
                        </a:lnTo>
                        <a:lnTo>
                          <a:pt x="8" y="47"/>
                        </a:lnTo>
                        <a:lnTo>
                          <a:pt x="11" y="59"/>
                        </a:lnTo>
                        <a:lnTo>
                          <a:pt x="14" y="65"/>
                        </a:lnTo>
                        <a:lnTo>
                          <a:pt x="18" y="69"/>
                        </a:lnTo>
                        <a:lnTo>
                          <a:pt x="24" y="71"/>
                        </a:lnTo>
                        <a:lnTo>
                          <a:pt x="31" y="74"/>
                        </a:lnTo>
                        <a:lnTo>
                          <a:pt x="37" y="75"/>
                        </a:lnTo>
                        <a:lnTo>
                          <a:pt x="40" y="75"/>
                        </a:lnTo>
                        <a:lnTo>
                          <a:pt x="52" y="74"/>
                        </a:lnTo>
                        <a:lnTo>
                          <a:pt x="59" y="74"/>
                        </a:lnTo>
                        <a:lnTo>
                          <a:pt x="62" y="74"/>
                        </a:lnTo>
                        <a:lnTo>
                          <a:pt x="64" y="73"/>
                        </a:lnTo>
                        <a:lnTo>
                          <a:pt x="65" y="73"/>
                        </a:lnTo>
                        <a:lnTo>
                          <a:pt x="67" y="71"/>
                        </a:lnTo>
                        <a:lnTo>
                          <a:pt x="68" y="67"/>
                        </a:lnTo>
                        <a:lnTo>
                          <a:pt x="74" y="62"/>
                        </a:lnTo>
                        <a:lnTo>
                          <a:pt x="78" y="58"/>
                        </a:lnTo>
                        <a:lnTo>
                          <a:pt x="84" y="54"/>
                        </a:lnTo>
                        <a:lnTo>
                          <a:pt x="89" y="50"/>
                        </a:lnTo>
                        <a:lnTo>
                          <a:pt x="90" y="49"/>
                        </a:lnTo>
                        <a:lnTo>
                          <a:pt x="87" y="39"/>
                        </a:lnTo>
                        <a:lnTo>
                          <a:pt x="83" y="33"/>
                        </a:lnTo>
                        <a:lnTo>
                          <a:pt x="71" y="20"/>
                        </a:lnTo>
                        <a:lnTo>
                          <a:pt x="68" y="15"/>
                        </a:lnTo>
                        <a:lnTo>
                          <a:pt x="67" y="11"/>
                        </a:lnTo>
                        <a:lnTo>
                          <a:pt x="62" y="10"/>
                        </a:lnTo>
                        <a:lnTo>
                          <a:pt x="56" y="7"/>
                        </a:lnTo>
                        <a:lnTo>
                          <a:pt x="49" y="4"/>
                        </a:lnTo>
                        <a:lnTo>
                          <a:pt x="39" y="3"/>
                        </a:lnTo>
                        <a:lnTo>
                          <a:pt x="31" y="2"/>
                        </a:lnTo>
                        <a:lnTo>
                          <a:pt x="30" y="0"/>
                        </a:lnTo>
                        <a:lnTo>
                          <a:pt x="28" y="0"/>
                        </a:lnTo>
                        <a:lnTo>
                          <a:pt x="17" y="2"/>
                        </a:lnTo>
                        <a:lnTo>
                          <a:pt x="11" y="2"/>
                        </a:lnTo>
                        <a:lnTo>
                          <a:pt x="3" y="4"/>
                        </a:lnTo>
                        <a:lnTo>
                          <a:pt x="2" y="6"/>
                        </a:lnTo>
                        <a:lnTo>
                          <a:pt x="0" y="10"/>
                        </a:lnTo>
                        <a:lnTo>
                          <a:pt x="2" y="19"/>
                        </a:lnTo>
                        <a:lnTo>
                          <a:pt x="2" y="27"/>
                        </a:lnTo>
                        <a:lnTo>
                          <a:pt x="3" y="30"/>
                        </a:lnTo>
                        <a:lnTo>
                          <a:pt x="3" y="31"/>
                        </a:lnTo>
                        <a:lnTo>
                          <a:pt x="5" y="31"/>
                        </a:lnTo>
                        <a:lnTo>
                          <a:pt x="6" y="28"/>
                        </a:lnTo>
                        <a:lnTo>
                          <a:pt x="6" y="24"/>
                        </a:lnTo>
                        <a:lnTo>
                          <a:pt x="6" y="20"/>
                        </a:lnTo>
                        <a:close/>
                      </a:path>
                    </a:pathLst>
                  </a:custGeom>
                  <a:solidFill>
                    <a:srgbClr val="000000"/>
                  </a:solidFill>
                  <a:ln w="9525">
                    <a:noFill/>
                    <a:round/>
                    <a:headEnd/>
                    <a:tailEnd/>
                  </a:ln>
                </p:spPr>
                <p:txBody>
                  <a:bodyPr/>
                  <a:lstStyle/>
                  <a:p>
                    <a:endParaRPr lang="en-US" sz="1350" dirty="0"/>
                  </a:p>
                </p:txBody>
              </p:sp>
              <p:pic>
                <p:nvPicPr>
                  <p:cNvPr id="192" name="Picture 376"/>
                  <p:cNvPicPr>
                    <a:picLocks noChangeAspect="1" noChangeArrowheads="1"/>
                  </p:cNvPicPr>
                  <p:nvPr/>
                </p:nvPicPr>
                <p:blipFill>
                  <a:blip r:embed="rId13" cstate="screen"/>
                  <a:srcRect/>
                  <a:stretch>
                    <a:fillRect/>
                  </a:stretch>
                </p:blipFill>
                <p:spPr bwMode="auto">
                  <a:xfrm>
                    <a:off x="3368" y="2832"/>
                    <a:ext cx="47" cy="39"/>
                  </a:xfrm>
                  <a:prstGeom prst="rect">
                    <a:avLst/>
                  </a:prstGeom>
                  <a:noFill/>
                  <a:ln w="9525">
                    <a:noFill/>
                    <a:miter lim="800000"/>
                    <a:headEnd/>
                    <a:tailEnd/>
                  </a:ln>
                </p:spPr>
              </p:pic>
            </p:grpSp>
            <p:sp>
              <p:nvSpPr>
                <p:cNvPr id="188" name="Freeform 377"/>
                <p:cNvSpPr>
                  <a:spLocks/>
                </p:cNvSpPr>
                <p:nvPr/>
              </p:nvSpPr>
              <p:spPr bwMode="auto">
                <a:xfrm>
                  <a:off x="3368" y="2832"/>
                  <a:ext cx="45" cy="37"/>
                </a:xfrm>
                <a:custGeom>
                  <a:avLst/>
                  <a:gdLst>
                    <a:gd name="T0" fmla="*/ 6 w 90"/>
                    <a:gd name="T1" fmla="*/ 20 h 75"/>
                    <a:gd name="T2" fmla="*/ 6 w 90"/>
                    <a:gd name="T3" fmla="*/ 33 h 75"/>
                    <a:gd name="T4" fmla="*/ 8 w 90"/>
                    <a:gd name="T5" fmla="*/ 47 h 75"/>
                    <a:gd name="T6" fmla="*/ 11 w 90"/>
                    <a:gd name="T7" fmla="*/ 59 h 75"/>
                    <a:gd name="T8" fmla="*/ 14 w 90"/>
                    <a:gd name="T9" fmla="*/ 65 h 75"/>
                    <a:gd name="T10" fmla="*/ 18 w 90"/>
                    <a:gd name="T11" fmla="*/ 69 h 75"/>
                    <a:gd name="T12" fmla="*/ 24 w 90"/>
                    <a:gd name="T13" fmla="*/ 71 h 75"/>
                    <a:gd name="T14" fmla="*/ 31 w 90"/>
                    <a:gd name="T15" fmla="*/ 74 h 75"/>
                    <a:gd name="T16" fmla="*/ 37 w 90"/>
                    <a:gd name="T17" fmla="*/ 75 h 75"/>
                    <a:gd name="T18" fmla="*/ 40 w 90"/>
                    <a:gd name="T19" fmla="*/ 75 h 75"/>
                    <a:gd name="T20" fmla="*/ 52 w 90"/>
                    <a:gd name="T21" fmla="*/ 74 h 75"/>
                    <a:gd name="T22" fmla="*/ 59 w 90"/>
                    <a:gd name="T23" fmla="*/ 74 h 75"/>
                    <a:gd name="T24" fmla="*/ 62 w 90"/>
                    <a:gd name="T25" fmla="*/ 74 h 75"/>
                    <a:gd name="T26" fmla="*/ 64 w 90"/>
                    <a:gd name="T27" fmla="*/ 73 h 75"/>
                    <a:gd name="T28" fmla="*/ 65 w 90"/>
                    <a:gd name="T29" fmla="*/ 73 h 75"/>
                    <a:gd name="T30" fmla="*/ 67 w 90"/>
                    <a:gd name="T31" fmla="*/ 71 h 75"/>
                    <a:gd name="T32" fmla="*/ 68 w 90"/>
                    <a:gd name="T33" fmla="*/ 67 h 75"/>
                    <a:gd name="T34" fmla="*/ 74 w 90"/>
                    <a:gd name="T35" fmla="*/ 62 h 75"/>
                    <a:gd name="T36" fmla="*/ 78 w 90"/>
                    <a:gd name="T37" fmla="*/ 58 h 75"/>
                    <a:gd name="T38" fmla="*/ 84 w 90"/>
                    <a:gd name="T39" fmla="*/ 54 h 75"/>
                    <a:gd name="T40" fmla="*/ 89 w 90"/>
                    <a:gd name="T41" fmla="*/ 50 h 75"/>
                    <a:gd name="T42" fmla="*/ 90 w 90"/>
                    <a:gd name="T43" fmla="*/ 49 h 75"/>
                    <a:gd name="T44" fmla="*/ 87 w 90"/>
                    <a:gd name="T45" fmla="*/ 39 h 75"/>
                    <a:gd name="T46" fmla="*/ 83 w 90"/>
                    <a:gd name="T47" fmla="*/ 33 h 75"/>
                    <a:gd name="T48" fmla="*/ 71 w 90"/>
                    <a:gd name="T49" fmla="*/ 20 h 75"/>
                    <a:gd name="T50" fmla="*/ 68 w 90"/>
                    <a:gd name="T51" fmla="*/ 15 h 75"/>
                    <a:gd name="T52" fmla="*/ 67 w 90"/>
                    <a:gd name="T53" fmla="*/ 11 h 75"/>
                    <a:gd name="T54" fmla="*/ 62 w 90"/>
                    <a:gd name="T55" fmla="*/ 10 h 75"/>
                    <a:gd name="T56" fmla="*/ 56 w 90"/>
                    <a:gd name="T57" fmla="*/ 7 h 75"/>
                    <a:gd name="T58" fmla="*/ 49 w 90"/>
                    <a:gd name="T59" fmla="*/ 4 h 75"/>
                    <a:gd name="T60" fmla="*/ 39 w 90"/>
                    <a:gd name="T61" fmla="*/ 3 h 75"/>
                    <a:gd name="T62" fmla="*/ 31 w 90"/>
                    <a:gd name="T63" fmla="*/ 2 h 75"/>
                    <a:gd name="T64" fmla="*/ 30 w 90"/>
                    <a:gd name="T65" fmla="*/ 0 h 75"/>
                    <a:gd name="T66" fmla="*/ 28 w 90"/>
                    <a:gd name="T67" fmla="*/ 0 h 75"/>
                    <a:gd name="T68" fmla="*/ 17 w 90"/>
                    <a:gd name="T69" fmla="*/ 2 h 75"/>
                    <a:gd name="T70" fmla="*/ 11 w 90"/>
                    <a:gd name="T71" fmla="*/ 2 h 75"/>
                    <a:gd name="T72" fmla="*/ 3 w 90"/>
                    <a:gd name="T73" fmla="*/ 4 h 75"/>
                    <a:gd name="T74" fmla="*/ 2 w 90"/>
                    <a:gd name="T75" fmla="*/ 6 h 75"/>
                    <a:gd name="T76" fmla="*/ 0 w 90"/>
                    <a:gd name="T77" fmla="*/ 10 h 75"/>
                    <a:gd name="T78" fmla="*/ 2 w 90"/>
                    <a:gd name="T79" fmla="*/ 19 h 75"/>
                    <a:gd name="T80" fmla="*/ 2 w 90"/>
                    <a:gd name="T81" fmla="*/ 27 h 75"/>
                    <a:gd name="T82" fmla="*/ 3 w 90"/>
                    <a:gd name="T83" fmla="*/ 30 h 75"/>
                    <a:gd name="T84" fmla="*/ 3 w 90"/>
                    <a:gd name="T85" fmla="*/ 31 h 75"/>
                    <a:gd name="T86" fmla="*/ 5 w 90"/>
                    <a:gd name="T87" fmla="*/ 31 h 75"/>
                    <a:gd name="T88" fmla="*/ 6 w 90"/>
                    <a:gd name="T89" fmla="*/ 28 h 75"/>
                    <a:gd name="T90" fmla="*/ 6 w 90"/>
                    <a:gd name="T91" fmla="*/ 24 h 75"/>
                    <a:gd name="T92" fmla="*/ 6 w 90"/>
                    <a:gd name="T93" fmla="*/ 20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75"/>
                    <a:gd name="T143" fmla="*/ 90 w 90"/>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75">
                      <a:moveTo>
                        <a:pt x="6" y="20"/>
                      </a:moveTo>
                      <a:lnTo>
                        <a:pt x="6" y="33"/>
                      </a:lnTo>
                      <a:lnTo>
                        <a:pt x="8" y="47"/>
                      </a:lnTo>
                      <a:lnTo>
                        <a:pt x="11" y="59"/>
                      </a:lnTo>
                      <a:lnTo>
                        <a:pt x="14" y="65"/>
                      </a:lnTo>
                      <a:lnTo>
                        <a:pt x="18" y="69"/>
                      </a:lnTo>
                      <a:lnTo>
                        <a:pt x="24" y="71"/>
                      </a:lnTo>
                      <a:lnTo>
                        <a:pt x="31" y="74"/>
                      </a:lnTo>
                      <a:lnTo>
                        <a:pt x="37" y="75"/>
                      </a:lnTo>
                      <a:lnTo>
                        <a:pt x="40" y="75"/>
                      </a:lnTo>
                      <a:lnTo>
                        <a:pt x="52" y="74"/>
                      </a:lnTo>
                      <a:lnTo>
                        <a:pt x="59" y="74"/>
                      </a:lnTo>
                      <a:lnTo>
                        <a:pt x="62" y="74"/>
                      </a:lnTo>
                      <a:lnTo>
                        <a:pt x="64" y="73"/>
                      </a:lnTo>
                      <a:lnTo>
                        <a:pt x="65" y="73"/>
                      </a:lnTo>
                      <a:lnTo>
                        <a:pt x="67" y="71"/>
                      </a:lnTo>
                      <a:lnTo>
                        <a:pt x="68" y="67"/>
                      </a:lnTo>
                      <a:lnTo>
                        <a:pt x="74" y="62"/>
                      </a:lnTo>
                      <a:lnTo>
                        <a:pt x="78" y="58"/>
                      </a:lnTo>
                      <a:lnTo>
                        <a:pt x="84" y="54"/>
                      </a:lnTo>
                      <a:lnTo>
                        <a:pt x="89" y="50"/>
                      </a:lnTo>
                      <a:lnTo>
                        <a:pt x="90" y="49"/>
                      </a:lnTo>
                      <a:lnTo>
                        <a:pt x="87" y="39"/>
                      </a:lnTo>
                      <a:lnTo>
                        <a:pt x="83" y="33"/>
                      </a:lnTo>
                      <a:lnTo>
                        <a:pt x="71" y="20"/>
                      </a:lnTo>
                      <a:lnTo>
                        <a:pt x="68" y="15"/>
                      </a:lnTo>
                      <a:lnTo>
                        <a:pt x="67" y="11"/>
                      </a:lnTo>
                      <a:lnTo>
                        <a:pt x="62" y="10"/>
                      </a:lnTo>
                      <a:lnTo>
                        <a:pt x="56" y="7"/>
                      </a:lnTo>
                      <a:lnTo>
                        <a:pt x="49" y="4"/>
                      </a:lnTo>
                      <a:lnTo>
                        <a:pt x="39" y="3"/>
                      </a:lnTo>
                      <a:lnTo>
                        <a:pt x="31" y="2"/>
                      </a:lnTo>
                      <a:lnTo>
                        <a:pt x="30" y="0"/>
                      </a:lnTo>
                      <a:lnTo>
                        <a:pt x="28" y="0"/>
                      </a:lnTo>
                      <a:lnTo>
                        <a:pt x="17" y="2"/>
                      </a:lnTo>
                      <a:lnTo>
                        <a:pt x="11" y="2"/>
                      </a:lnTo>
                      <a:lnTo>
                        <a:pt x="3" y="4"/>
                      </a:lnTo>
                      <a:lnTo>
                        <a:pt x="2" y="6"/>
                      </a:lnTo>
                      <a:lnTo>
                        <a:pt x="0" y="10"/>
                      </a:lnTo>
                      <a:lnTo>
                        <a:pt x="2" y="19"/>
                      </a:lnTo>
                      <a:lnTo>
                        <a:pt x="2" y="27"/>
                      </a:lnTo>
                      <a:lnTo>
                        <a:pt x="3" y="30"/>
                      </a:lnTo>
                      <a:lnTo>
                        <a:pt x="3" y="31"/>
                      </a:lnTo>
                      <a:lnTo>
                        <a:pt x="5" y="31"/>
                      </a:lnTo>
                      <a:lnTo>
                        <a:pt x="6" y="28"/>
                      </a:lnTo>
                      <a:lnTo>
                        <a:pt x="6" y="24"/>
                      </a:lnTo>
                      <a:lnTo>
                        <a:pt x="6" y="20"/>
                      </a:lnTo>
                      <a:close/>
                    </a:path>
                  </a:pathLst>
                </a:custGeom>
                <a:noFill/>
                <a:ln w="6350">
                  <a:solidFill>
                    <a:srgbClr val="000000"/>
                  </a:solidFill>
                  <a:prstDash val="solid"/>
                  <a:round/>
                  <a:headEnd/>
                  <a:tailEnd/>
                </a:ln>
              </p:spPr>
              <p:txBody>
                <a:bodyPr/>
                <a:lstStyle/>
                <a:p>
                  <a:endParaRPr lang="en-US" sz="1350" dirty="0"/>
                </a:p>
              </p:txBody>
            </p:sp>
          </p:grpSp>
          <p:grpSp>
            <p:nvGrpSpPr>
              <p:cNvPr id="88" name="Group 378"/>
              <p:cNvGrpSpPr>
                <a:grpSpLocks/>
              </p:cNvGrpSpPr>
              <p:nvPr/>
            </p:nvGrpSpPr>
            <p:grpSpPr bwMode="auto">
              <a:xfrm>
                <a:off x="2280" y="2687"/>
                <a:ext cx="150" cy="82"/>
                <a:chOff x="2280" y="2687"/>
                <a:chExt cx="150" cy="82"/>
              </a:xfrm>
            </p:grpSpPr>
            <p:grpSp>
              <p:nvGrpSpPr>
                <p:cNvPr id="181" name="Group 379"/>
                <p:cNvGrpSpPr>
                  <a:grpSpLocks/>
                </p:cNvGrpSpPr>
                <p:nvPr/>
              </p:nvGrpSpPr>
              <p:grpSpPr bwMode="auto">
                <a:xfrm>
                  <a:off x="2280" y="2687"/>
                  <a:ext cx="150" cy="82"/>
                  <a:chOff x="2280" y="2687"/>
                  <a:chExt cx="150" cy="82"/>
                </a:xfrm>
              </p:grpSpPr>
              <p:pic>
                <p:nvPicPr>
                  <p:cNvPr id="183" name="Picture 380"/>
                  <p:cNvPicPr>
                    <a:picLocks noChangeAspect="1" noChangeArrowheads="1"/>
                  </p:cNvPicPr>
                  <p:nvPr/>
                </p:nvPicPr>
                <p:blipFill>
                  <a:blip r:embed="rId15" cstate="screen"/>
                  <a:srcRect/>
                  <a:stretch>
                    <a:fillRect/>
                  </a:stretch>
                </p:blipFill>
                <p:spPr bwMode="auto">
                  <a:xfrm>
                    <a:off x="2280" y="2687"/>
                    <a:ext cx="150" cy="82"/>
                  </a:xfrm>
                  <a:prstGeom prst="rect">
                    <a:avLst/>
                  </a:prstGeom>
                  <a:noFill/>
                  <a:ln w="9525">
                    <a:noFill/>
                    <a:miter lim="800000"/>
                    <a:headEnd/>
                    <a:tailEnd/>
                  </a:ln>
                </p:spPr>
              </p:pic>
              <p:sp>
                <p:nvSpPr>
                  <p:cNvPr id="184" name="Freeform 381"/>
                  <p:cNvSpPr>
                    <a:spLocks/>
                  </p:cNvSpPr>
                  <p:nvPr/>
                </p:nvSpPr>
                <p:spPr bwMode="auto">
                  <a:xfrm>
                    <a:off x="2281" y="2687"/>
                    <a:ext cx="148" cy="80"/>
                  </a:xfrm>
                  <a:custGeom>
                    <a:avLst/>
                    <a:gdLst>
                      <a:gd name="T0" fmla="*/ 193 w 296"/>
                      <a:gd name="T1" fmla="*/ 12 h 161"/>
                      <a:gd name="T2" fmla="*/ 167 w 296"/>
                      <a:gd name="T3" fmla="*/ 18 h 161"/>
                      <a:gd name="T4" fmla="*/ 142 w 296"/>
                      <a:gd name="T5" fmla="*/ 22 h 161"/>
                      <a:gd name="T6" fmla="*/ 120 w 296"/>
                      <a:gd name="T7" fmla="*/ 27 h 161"/>
                      <a:gd name="T8" fmla="*/ 99 w 296"/>
                      <a:gd name="T9" fmla="*/ 32 h 161"/>
                      <a:gd name="T10" fmla="*/ 78 w 296"/>
                      <a:gd name="T11" fmla="*/ 39 h 161"/>
                      <a:gd name="T12" fmla="*/ 58 w 296"/>
                      <a:gd name="T13" fmla="*/ 48 h 161"/>
                      <a:gd name="T14" fmla="*/ 37 w 296"/>
                      <a:gd name="T15" fmla="*/ 59 h 161"/>
                      <a:gd name="T16" fmla="*/ 16 w 296"/>
                      <a:gd name="T17" fmla="*/ 72 h 161"/>
                      <a:gd name="T18" fmla="*/ 11 w 296"/>
                      <a:gd name="T19" fmla="*/ 85 h 161"/>
                      <a:gd name="T20" fmla="*/ 5 w 296"/>
                      <a:gd name="T21" fmla="*/ 98 h 161"/>
                      <a:gd name="T22" fmla="*/ 2 w 296"/>
                      <a:gd name="T23" fmla="*/ 111 h 161"/>
                      <a:gd name="T24" fmla="*/ 0 w 296"/>
                      <a:gd name="T25" fmla="*/ 123 h 161"/>
                      <a:gd name="T26" fmla="*/ 2 w 296"/>
                      <a:gd name="T27" fmla="*/ 135 h 161"/>
                      <a:gd name="T28" fmla="*/ 9 w 296"/>
                      <a:gd name="T29" fmla="*/ 146 h 161"/>
                      <a:gd name="T30" fmla="*/ 15 w 296"/>
                      <a:gd name="T31" fmla="*/ 150 h 161"/>
                      <a:gd name="T32" fmla="*/ 21 w 296"/>
                      <a:gd name="T33" fmla="*/ 154 h 161"/>
                      <a:gd name="T34" fmla="*/ 30 w 296"/>
                      <a:gd name="T35" fmla="*/ 158 h 161"/>
                      <a:gd name="T36" fmla="*/ 40 w 296"/>
                      <a:gd name="T37" fmla="*/ 161 h 161"/>
                      <a:gd name="T38" fmla="*/ 68 w 296"/>
                      <a:gd name="T39" fmla="*/ 159 h 161"/>
                      <a:gd name="T40" fmla="*/ 99 w 296"/>
                      <a:gd name="T41" fmla="*/ 158 h 161"/>
                      <a:gd name="T42" fmla="*/ 131 w 296"/>
                      <a:gd name="T43" fmla="*/ 157 h 161"/>
                      <a:gd name="T44" fmla="*/ 162 w 296"/>
                      <a:gd name="T45" fmla="*/ 154 h 161"/>
                      <a:gd name="T46" fmla="*/ 192 w 296"/>
                      <a:gd name="T47" fmla="*/ 150 h 161"/>
                      <a:gd name="T48" fmla="*/ 217 w 296"/>
                      <a:gd name="T49" fmla="*/ 143 h 161"/>
                      <a:gd name="T50" fmla="*/ 229 w 296"/>
                      <a:gd name="T51" fmla="*/ 141 h 161"/>
                      <a:gd name="T52" fmla="*/ 237 w 296"/>
                      <a:gd name="T53" fmla="*/ 135 h 161"/>
                      <a:gd name="T54" fmla="*/ 245 w 296"/>
                      <a:gd name="T55" fmla="*/ 130 h 161"/>
                      <a:gd name="T56" fmla="*/ 251 w 296"/>
                      <a:gd name="T57" fmla="*/ 125 h 161"/>
                      <a:gd name="T58" fmla="*/ 259 w 296"/>
                      <a:gd name="T59" fmla="*/ 114 h 161"/>
                      <a:gd name="T60" fmla="*/ 268 w 296"/>
                      <a:gd name="T61" fmla="*/ 105 h 161"/>
                      <a:gd name="T62" fmla="*/ 282 w 296"/>
                      <a:gd name="T63" fmla="*/ 89 h 161"/>
                      <a:gd name="T64" fmla="*/ 287 w 296"/>
                      <a:gd name="T65" fmla="*/ 80 h 161"/>
                      <a:gd name="T66" fmla="*/ 290 w 296"/>
                      <a:gd name="T67" fmla="*/ 71 h 161"/>
                      <a:gd name="T68" fmla="*/ 295 w 296"/>
                      <a:gd name="T69" fmla="*/ 60 h 161"/>
                      <a:gd name="T70" fmla="*/ 296 w 296"/>
                      <a:gd name="T71" fmla="*/ 48 h 161"/>
                      <a:gd name="T72" fmla="*/ 296 w 296"/>
                      <a:gd name="T73" fmla="*/ 40 h 161"/>
                      <a:gd name="T74" fmla="*/ 295 w 296"/>
                      <a:gd name="T75" fmla="*/ 31 h 161"/>
                      <a:gd name="T76" fmla="*/ 292 w 296"/>
                      <a:gd name="T77" fmla="*/ 23 h 161"/>
                      <a:gd name="T78" fmla="*/ 284 w 296"/>
                      <a:gd name="T79" fmla="*/ 16 h 161"/>
                      <a:gd name="T80" fmla="*/ 280 w 296"/>
                      <a:gd name="T81" fmla="*/ 14 h 161"/>
                      <a:gd name="T82" fmla="*/ 276 w 296"/>
                      <a:gd name="T83" fmla="*/ 11 h 161"/>
                      <a:gd name="T84" fmla="*/ 264 w 296"/>
                      <a:gd name="T85" fmla="*/ 6 h 161"/>
                      <a:gd name="T86" fmla="*/ 255 w 296"/>
                      <a:gd name="T87" fmla="*/ 1 h 161"/>
                      <a:gd name="T88" fmla="*/ 252 w 296"/>
                      <a:gd name="T89" fmla="*/ 0 h 161"/>
                      <a:gd name="T90" fmla="*/ 251 w 296"/>
                      <a:gd name="T91" fmla="*/ 0 h 161"/>
                      <a:gd name="T92" fmla="*/ 229 w 296"/>
                      <a:gd name="T93" fmla="*/ 1 h 161"/>
                      <a:gd name="T94" fmla="*/ 205 w 296"/>
                      <a:gd name="T95" fmla="*/ 4 h 161"/>
                      <a:gd name="T96" fmla="*/ 198 w 296"/>
                      <a:gd name="T97" fmla="*/ 6 h 161"/>
                      <a:gd name="T98" fmla="*/ 192 w 296"/>
                      <a:gd name="T99" fmla="*/ 7 h 161"/>
                      <a:gd name="T100" fmla="*/ 183 w 296"/>
                      <a:gd name="T101" fmla="*/ 10 h 161"/>
                      <a:gd name="T102" fmla="*/ 180 w 296"/>
                      <a:gd name="T103" fmla="*/ 11 h 161"/>
                      <a:gd name="T104" fmla="*/ 180 w 296"/>
                      <a:gd name="T105" fmla="*/ 12 h 161"/>
                      <a:gd name="T106" fmla="*/ 183 w 296"/>
                      <a:gd name="T107" fmla="*/ 12 h 161"/>
                      <a:gd name="T108" fmla="*/ 186 w 296"/>
                      <a:gd name="T109" fmla="*/ 12 h 161"/>
                      <a:gd name="T110" fmla="*/ 190 w 296"/>
                      <a:gd name="T111" fmla="*/ 12 h 161"/>
                      <a:gd name="T112" fmla="*/ 193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3" y="12"/>
                        </a:moveTo>
                        <a:lnTo>
                          <a:pt x="167" y="18"/>
                        </a:lnTo>
                        <a:lnTo>
                          <a:pt x="142" y="22"/>
                        </a:lnTo>
                        <a:lnTo>
                          <a:pt x="120" y="27"/>
                        </a:lnTo>
                        <a:lnTo>
                          <a:pt x="99" y="32"/>
                        </a:lnTo>
                        <a:lnTo>
                          <a:pt x="78" y="39"/>
                        </a:lnTo>
                        <a:lnTo>
                          <a:pt x="58" y="48"/>
                        </a:lnTo>
                        <a:lnTo>
                          <a:pt x="37" y="59"/>
                        </a:lnTo>
                        <a:lnTo>
                          <a:pt x="16" y="72"/>
                        </a:lnTo>
                        <a:lnTo>
                          <a:pt x="11" y="85"/>
                        </a:lnTo>
                        <a:lnTo>
                          <a:pt x="5" y="98"/>
                        </a:lnTo>
                        <a:lnTo>
                          <a:pt x="2" y="111"/>
                        </a:lnTo>
                        <a:lnTo>
                          <a:pt x="0" y="123"/>
                        </a:lnTo>
                        <a:lnTo>
                          <a:pt x="2" y="135"/>
                        </a:lnTo>
                        <a:lnTo>
                          <a:pt x="9" y="146"/>
                        </a:lnTo>
                        <a:lnTo>
                          <a:pt x="15" y="150"/>
                        </a:lnTo>
                        <a:lnTo>
                          <a:pt x="21" y="154"/>
                        </a:lnTo>
                        <a:lnTo>
                          <a:pt x="30" y="158"/>
                        </a:lnTo>
                        <a:lnTo>
                          <a:pt x="40" y="161"/>
                        </a:lnTo>
                        <a:lnTo>
                          <a:pt x="68" y="159"/>
                        </a:lnTo>
                        <a:lnTo>
                          <a:pt x="99" y="158"/>
                        </a:lnTo>
                        <a:lnTo>
                          <a:pt x="131" y="157"/>
                        </a:lnTo>
                        <a:lnTo>
                          <a:pt x="162" y="154"/>
                        </a:lnTo>
                        <a:lnTo>
                          <a:pt x="192" y="150"/>
                        </a:lnTo>
                        <a:lnTo>
                          <a:pt x="217" y="143"/>
                        </a:lnTo>
                        <a:lnTo>
                          <a:pt x="229" y="141"/>
                        </a:lnTo>
                        <a:lnTo>
                          <a:pt x="237" y="135"/>
                        </a:lnTo>
                        <a:lnTo>
                          <a:pt x="245" y="130"/>
                        </a:lnTo>
                        <a:lnTo>
                          <a:pt x="251" y="125"/>
                        </a:lnTo>
                        <a:lnTo>
                          <a:pt x="259" y="114"/>
                        </a:lnTo>
                        <a:lnTo>
                          <a:pt x="268" y="105"/>
                        </a:lnTo>
                        <a:lnTo>
                          <a:pt x="282" y="89"/>
                        </a:lnTo>
                        <a:lnTo>
                          <a:pt x="287" y="80"/>
                        </a:lnTo>
                        <a:lnTo>
                          <a:pt x="290" y="71"/>
                        </a:lnTo>
                        <a:lnTo>
                          <a:pt x="295" y="60"/>
                        </a:lnTo>
                        <a:lnTo>
                          <a:pt x="296" y="48"/>
                        </a:lnTo>
                        <a:lnTo>
                          <a:pt x="296" y="40"/>
                        </a:lnTo>
                        <a:lnTo>
                          <a:pt x="295" y="31"/>
                        </a:lnTo>
                        <a:lnTo>
                          <a:pt x="292" y="23"/>
                        </a:lnTo>
                        <a:lnTo>
                          <a:pt x="284" y="16"/>
                        </a:lnTo>
                        <a:lnTo>
                          <a:pt x="280" y="14"/>
                        </a:lnTo>
                        <a:lnTo>
                          <a:pt x="276" y="11"/>
                        </a:lnTo>
                        <a:lnTo>
                          <a:pt x="264" y="6"/>
                        </a:lnTo>
                        <a:lnTo>
                          <a:pt x="255" y="1"/>
                        </a:lnTo>
                        <a:lnTo>
                          <a:pt x="252" y="0"/>
                        </a:lnTo>
                        <a:lnTo>
                          <a:pt x="251" y="0"/>
                        </a:lnTo>
                        <a:lnTo>
                          <a:pt x="229" y="1"/>
                        </a:lnTo>
                        <a:lnTo>
                          <a:pt x="205" y="4"/>
                        </a:lnTo>
                        <a:lnTo>
                          <a:pt x="198" y="6"/>
                        </a:lnTo>
                        <a:lnTo>
                          <a:pt x="192" y="7"/>
                        </a:lnTo>
                        <a:lnTo>
                          <a:pt x="183" y="10"/>
                        </a:lnTo>
                        <a:lnTo>
                          <a:pt x="180" y="11"/>
                        </a:lnTo>
                        <a:lnTo>
                          <a:pt x="180" y="12"/>
                        </a:lnTo>
                        <a:lnTo>
                          <a:pt x="183" y="12"/>
                        </a:lnTo>
                        <a:lnTo>
                          <a:pt x="186" y="12"/>
                        </a:lnTo>
                        <a:lnTo>
                          <a:pt x="190" y="12"/>
                        </a:lnTo>
                        <a:lnTo>
                          <a:pt x="193" y="12"/>
                        </a:lnTo>
                        <a:close/>
                      </a:path>
                    </a:pathLst>
                  </a:custGeom>
                  <a:noFill/>
                  <a:ln w="0">
                    <a:solidFill>
                      <a:srgbClr val="FFFFFF"/>
                    </a:solidFill>
                    <a:prstDash val="solid"/>
                    <a:round/>
                    <a:headEnd/>
                    <a:tailEnd/>
                  </a:ln>
                </p:spPr>
                <p:txBody>
                  <a:bodyPr/>
                  <a:lstStyle/>
                  <a:p>
                    <a:endParaRPr lang="en-US" sz="1350" dirty="0"/>
                  </a:p>
                </p:txBody>
              </p:sp>
              <p:sp>
                <p:nvSpPr>
                  <p:cNvPr id="185" name="Freeform 382"/>
                  <p:cNvSpPr>
                    <a:spLocks/>
                  </p:cNvSpPr>
                  <p:nvPr/>
                </p:nvSpPr>
                <p:spPr bwMode="auto">
                  <a:xfrm>
                    <a:off x="2281" y="2687"/>
                    <a:ext cx="148" cy="80"/>
                  </a:xfrm>
                  <a:custGeom>
                    <a:avLst/>
                    <a:gdLst>
                      <a:gd name="T0" fmla="*/ 193 w 296"/>
                      <a:gd name="T1" fmla="*/ 12 h 161"/>
                      <a:gd name="T2" fmla="*/ 167 w 296"/>
                      <a:gd name="T3" fmla="*/ 18 h 161"/>
                      <a:gd name="T4" fmla="*/ 142 w 296"/>
                      <a:gd name="T5" fmla="*/ 22 h 161"/>
                      <a:gd name="T6" fmla="*/ 120 w 296"/>
                      <a:gd name="T7" fmla="*/ 27 h 161"/>
                      <a:gd name="T8" fmla="*/ 99 w 296"/>
                      <a:gd name="T9" fmla="*/ 32 h 161"/>
                      <a:gd name="T10" fmla="*/ 78 w 296"/>
                      <a:gd name="T11" fmla="*/ 39 h 161"/>
                      <a:gd name="T12" fmla="*/ 58 w 296"/>
                      <a:gd name="T13" fmla="*/ 48 h 161"/>
                      <a:gd name="T14" fmla="*/ 37 w 296"/>
                      <a:gd name="T15" fmla="*/ 59 h 161"/>
                      <a:gd name="T16" fmla="*/ 16 w 296"/>
                      <a:gd name="T17" fmla="*/ 72 h 161"/>
                      <a:gd name="T18" fmla="*/ 11 w 296"/>
                      <a:gd name="T19" fmla="*/ 85 h 161"/>
                      <a:gd name="T20" fmla="*/ 5 w 296"/>
                      <a:gd name="T21" fmla="*/ 98 h 161"/>
                      <a:gd name="T22" fmla="*/ 2 w 296"/>
                      <a:gd name="T23" fmla="*/ 111 h 161"/>
                      <a:gd name="T24" fmla="*/ 0 w 296"/>
                      <a:gd name="T25" fmla="*/ 123 h 161"/>
                      <a:gd name="T26" fmla="*/ 2 w 296"/>
                      <a:gd name="T27" fmla="*/ 135 h 161"/>
                      <a:gd name="T28" fmla="*/ 9 w 296"/>
                      <a:gd name="T29" fmla="*/ 146 h 161"/>
                      <a:gd name="T30" fmla="*/ 15 w 296"/>
                      <a:gd name="T31" fmla="*/ 150 h 161"/>
                      <a:gd name="T32" fmla="*/ 21 w 296"/>
                      <a:gd name="T33" fmla="*/ 154 h 161"/>
                      <a:gd name="T34" fmla="*/ 30 w 296"/>
                      <a:gd name="T35" fmla="*/ 158 h 161"/>
                      <a:gd name="T36" fmla="*/ 40 w 296"/>
                      <a:gd name="T37" fmla="*/ 161 h 161"/>
                      <a:gd name="T38" fmla="*/ 68 w 296"/>
                      <a:gd name="T39" fmla="*/ 159 h 161"/>
                      <a:gd name="T40" fmla="*/ 99 w 296"/>
                      <a:gd name="T41" fmla="*/ 158 h 161"/>
                      <a:gd name="T42" fmla="*/ 131 w 296"/>
                      <a:gd name="T43" fmla="*/ 157 h 161"/>
                      <a:gd name="T44" fmla="*/ 162 w 296"/>
                      <a:gd name="T45" fmla="*/ 154 h 161"/>
                      <a:gd name="T46" fmla="*/ 192 w 296"/>
                      <a:gd name="T47" fmla="*/ 150 h 161"/>
                      <a:gd name="T48" fmla="*/ 217 w 296"/>
                      <a:gd name="T49" fmla="*/ 143 h 161"/>
                      <a:gd name="T50" fmla="*/ 229 w 296"/>
                      <a:gd name="T51" fmla="*/ 141 h 161"/>
                      <a:gd name="T52" fmla="*/ 237 w 296"/>
                      <a:gd name="T53" fmla="*/ 135 h 161"/>
                      <a:gd name="T54" fmla="*/ 245 w 296"/>
                      <a:gd name="T55" fmla="*/ 130 h 161"/>
                      <a:gd name="T56" fmla="*/ 251 w 296"/>
                      <a:gd name="T57" fmla="*/ 125 h 161"/>
                      <a:gd name="T58" fmla="*/ 259 w 296"/>
                      <a:gd name="T59" fmla="*/ 114 h 161"/>
                      <a:gd name="T60" fmla="*/ 268 w 296"/>
                      <a:gd name="T61" fmla="*/ 105 h 161"/>
                      <a:gd name="T62" fmla="*/ 282 w 296"/>
                      <a:gd name="T63" fmla="*/ 89 h 161"/>
                      <a:gd name="T64" fmla="*/ 287 w 296"/>
                      <a:gd name="T65" fmla="*/ 80 h 161"/>
                      <a:gd name="T66" fmla="*/ 290 w 296"/>
                      <a:gd name="T67" fmla="*/ 71 h 161"/>
                      <a:gd name="T68" fmla="*/ 295 w 296"/>
                      <a:gd name="T69" fmla="*/ 60 h 161"/>
                      <a:gd name="T70" fmla="*/ 296 w 296"/>
                      <a:gd name="T71" fmla="*/ 48 h 161"/>
                      <a:gd name="T72" fmla="*/ 296 w 296"/>
                      <a:gd name="T73" fmla="*/ 40 h 161"/>
                      <a:gd name="T74" fmla="*/ 295 w 296"/>
                      <a:gd name="T75" fmla="*/ 31 h 161"/>
                      <a:gd name="T76" fmla="*/ 292 w 296"/>
                      <a:gd name="T77" fmla="*/ 23 h 161"/>
                      <a:gd name="T78" fmla="*/ 284 w 296"/>
                      <a:gd name="T79" fmla="*/ 16 h 161"/>
                      <a:gd name="T80" fmla="*/ 280 w 296"/>
                      <a:gd name="T81" fmla="*/ 14 h 161"/>
                      <a:gd name="T82" fmla="*/ 276 w 296"/>
                      <a:gd name="T83" fmla="*/ 11 h 161"/>
                      <a:gd name="T84" fmla="*/ 264 w 296"/>
                      <a:gd name="T85" fmla="*/ 6 h 161"/>
                      <a:gd name="T86" fmla="*/ 255 w 296"/>
                      <a:gd name="T87" fmla="*/ 1 h 161"/>
                      <a:gd name="T88" fmla="*/ 252 w 296"/>
                      <a:gd name="T89" fmla="*/ 0 h 161"/>
                      <a:gd name="T90" fmla="*/ 251 w 296"/>
                      <a:gd name="T91" fmla="*/ 0 h 161"/>
                      <a:gd name="T92" fmla="*/ 229 w 296"/>
                      <a:gd name="T93" fmla="*/ 1 h 161"/>
                      <a:gd name="T94" fmla="*/ 205 w 296"/>
                      <a:gd name="T95" fmla="*/ 4 h 161"/>
                      <a:gd name="T96" fmla="*/ 198 w 296"/>
                      <a:gd name="T97" fmla="*/ 6 h 161"/>
                      <a:gd name="T98" fmla="*/ 192 w 296"/>
                      <a:gd name="T99" fmla="*/ 7 h 161"/>
                      <a:gd name="T100" fmla="*/ 183 w 296"/>
                      <a:gd name="T101" fmla="*/ 10 h 161"/>
                      <a:gd name="T102" fmla="*/ 180 w 296"/>
                      <a:gd name="T103" fmla="*/ 11 h 161"/>
                      <a:gd name="T104" fmla="*/ 180 w 296"/>
                      <a:gd name="T105" fmla="*/ 12 h 161"/>
                      <a:gd name="T106" fmla="*/ 183 w 296"/>
                      <a:gd name="T107" fmla="*/ 12 h 161"/>
                      <a:gd name="T108" fmla="*/ 186 w 296"/>
                      <a:gd name="T109" fmla="*/ 12 h 161"/>
                      <a:gd name="T110" fmla="*/ 190 w 296"/>
                      <a:gd name="T111" fmla="*/ 12 h 161"/>
                      <a:gd name="T112" fmla="*/ 193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3" y="12"/>
                        </a:moveTo>
                        <a:lnTo>
                          <a:pt x="167" y="18"/>
                        </a:lnTo>
                        <a:lnTo>
                          <a:pt x="142" y="22"/>
                        </a:lnTo>
                        <a:lnTo>
                          <a:pt x="120" y="27"/>
                        </a:lnTo>
                        <a:lnTo>
                          <a:pt x="99" y="32"/>
                        </a:lnTo>
                        <a:lnTo>
                          <a:pt x="78" y="39"/>
                        </a:lnTo>
                        <a:lnTo>
                          <a:pt x="58" y="48"/>
                        </a:lnTo>
                        <a:lnTo>
                          <a:pt x="37" y="59"/>
                        </a:lnTo>
                        <a:lnTo>
                          <a:pt x="16" y="72"/>
                        </a:lnTo>
                        <a:lnTo>
                          <a:pt x="11" y="85"/>
                        </a:lnTo>
                        <a:lnTo>
                          <a:pt x="5" y="98"/>
                        </a:lnTo>
                        <a:lnTo>
                          <a:pt x="2" y="111"/>
                        </a:lnTo>
                        <a:lnTo>
                          <a:pt x="0" y="123"/>
                        </a:lnTo>
                        <a:lnTo>
                          <a:pt x="2" y="135"/>
                        </a:lnTo>
                        <a:lnTo>
                          <a:pt x="9" y="146"/>
                        </a:lnTo>
                        <a:lnTo>
                          <a:pt x="15" y="150"/>
                        </a:lnTo>
                        <a:lnTo>
                          <a:pt x="21" y="154"/>
                        </a:lnTo>
                        <a:lnTo>
                          <a:pt x="30" y="158"/>
                        </a:lnTo>
                        <a:lnTo>
                          <a:pt x="40" y="161"/>
                        </a:lnTo>
                        <a:lnTo>
                          <a:pt x="68" y="159"/>
                        </a:lnTo>
                        <a:lnTo>
                          <a:pt x="99" y="158"/>
                        </a:lnTo>
                        <a:lnTo>
                          <a:pt x="131" y="157"/>
                        </a:lnTo>
                        <a:lnTo>
                          <a:pt x="162" y="154"/>
                        </a:lnTo>
                        <a:lnTo>
                          <a:pt x="192" y="150"/>
                        </a:lnTo>
                        <a:lnTo>
                          <a:pt x="217" y="143"/>
                        </a:lnTo>
                        <a:lnTo>
                          <a:pt x="229" y="141"/>
                        </a:lnTo>
                        <a:lnTo>
                          <a:pt x="237" y="135"/>
                        </a:lnTo>
                        <a:lnTo>
                          <a:pt x="245" y="130"/>
                        </a:lnTo>
                        <a:lnTo>
                          <a:pt x="251" y="125"/>
                        </a:lnTo>
                        <a:lnTo>
                          <a:pt x="259" y="114"/>
                        </a:lnTo>
                        <a:lnTo>
                          <a:pt x="268" y="105"/>
                        </a:lnTo>
                        <a:lnTo>
                          <a:pt x="282" y="89"/>
                        </a:lnTo>
                        <a:lnTo>
                          <a:pt x="287" y="80"/>
                        </a:lnTo>
                        <a:lnTo>
                          <a:pt x="290" y="71"/>
                        </a:lnTo>
                        <a:lnTo>
                          <a:pt x="295" y="60"/>
                        </a:lnTo>
                        <a:lnTo>
                          <a:pt x="296" y="48"/>
                        </a:lnTo>
                        <a:lnTo>
                          <a:pt x="296" y="40"/>
                        </a:lnTo>
                        <a:lnTo>
                          <a:pt x="295" y="31"/>
                        </a:lnTo>
                        <a:lnTo>
                          <a:pt x="292" y="23"/>
                        </a:lnTo>
                        <a:lnTo>
                          <a:pt x="284" y="16"/>
                        </a:lnTo>
                        <a:lnTo>
                          <a:pt x="280" y="14"/>
                        </a:lnTo>
                        <a:lnTo>
                          <a:pt x="276" y="11"/>
                        </a:lnTo>
                        <a:lnTo>
                          <a:pt x="264" y="6"/>
                        </a:lnTo>
                        <a:lnTo>
                          <a:pt x="255" y="1"/>
                        </a:lnTo>
                        <a:lnTo>
                          <a:pt x="252" y="0"/>
                        </a:lnTo>
                        <a:lnTo>
                          <a:pt x="251" y="0"/>
                        </a:lnTo>
                        <a:lnTo>
                          <a:pt x="229" y="1"/>
                        </a:lnTo>
                        <a:lnTo>
                          <a:pt x="205" y="4"/>
                        </a:lnTo>
                        <a:lnTo>
                          <a:pt x="198" y="6"/>
                        </a:lnTo>
                        <a:lnTo>
                          <a:pt x="192" y="7"/>
                        </a:lnTo>
                        <a:lnTo>
                          <a:pt x="183" y="10"/>
                        </a:lnTo>
                        <a:lnTo>
                          <a:pt x="180" y="11"/>
                        </a:lnTo>
                        <a:lnTo>
                          <a:pt x="180" y="12"/>
                        </a:lnTo>
                        <a:lnTo>
                          <a:pt x="183" y="12"/>
                        </a:lnTo>
                        <a:lnTo>
                          <a:pt x="186" y="12"/>
                        </a:lnTo>
                        <a:lnTo>
                          <a:pt x="190" y="12"/>
                        </a:lnTo>
                        <a:lnTo>
                          <a:pt x="193" y="12"/>
                        </a:lnTo>
                        <a:close/>
                      </a:path>
                    </a:pathLst>
                  </a:custGeom>
                  <a:solidFill>
                    <a:srgbClr val="000000"/>
                  </a:solidFill>
                  <a:ln w="9525">
                    <a:noFill/>
                    <a:round/>
                    <a:headEnd/>
                    <a:tailEnd/>
                  </a:ln>
                </p:spPr>
                <p:txBody>
                  <a:bodyPr/>
                  <a:lstStyle/>
                  <a:p>
                    <a:endParaRPr lang="en-US" sz="1350" dirty="0"/>
                  </a:p>
                </p:txBody>
              </p:sp>
              <p:pic>
                <p:nvPicPr>
                  <p:cNvPr id="186" name="Picture 383"/>
                  <p:cNvPicPr>
                    <a:picLocks noChangeAspect="1" noChangeArrowheads="1"/>
                  </p:cNvPicPr>
                  <p:nvPr/>
                </p:nvPicPr>
                <p:blipFill>
                  <a:blip r:embed="rId15" cstate="screen"/>
                  <a:srcRect/>
                  <a:stretch>
                    <a:fillRect/>
                  </a:stretch>
                </p:blipFill>
                <p:spPr bwMode="auto">
                  <a:xfrm>
                    <a:off x="2280" y="2687"/>
                    <a:ext cx="150" cy="82"/>
                  </a:xfrm>
                  <a:prstGeom prst="rect">
                    <a:avLst/>
                  </a:prstGeom>
                  <a:noFill/>
                  <a:ln w="9525">
                    <a:noFill/>
                    <a:miter lim="800000"/>
                    <a:headEnd/>
                    <a:tailEnd/>
                  </a:ln>
                </p:spPr>
              </p:pic>
            </p:grpSp>
            <p:sp>
              <p:nvSpPr>
                <p:cNvPr id="182" name="Freeform 384"/>
                <p:cNvSpPr>
                  <a:spLocks/>
                </p:cNvSpPr>
                <p:nvPr/>
              </p:nvSpPr>
              <p:spPr bwMode="auto">
                <a:xfrm>
                  <a:off x="2281" y="2687"/>
                  <a:ext cx="148" cy="80"/>
                </a:xfrm>
                <a:custGeom>
                  <a:avLst/>
                  <a:gdLst>
                    <a:gd name="T0" fmla="*/ 193 w 296"/>
                    <a:gd name="T1" fmla="*/ 12 h 161"/>
                    <a:gd name="T2" fmla="*/ 167 w 296"/>
                    <a:gd name="T3" fmla="*/ 18 h 161"/>
                    <a:gd name="T4" fmla="*/ 142 w 296"/>
                    <a:gd name="T5" fmla="*/ 22 h 161"/>
                    <a:gd name="T6" fmla="*/ 120 w 296"/>
                    <a:gd name="T7" fmla="*/ 27 h 161"/>
                    <a:gd name="T8" fmla="*/ 99 w 296"/>
                    <a:gd name="T9" fmla="*/ 32 h 161"/>
                    <a:gd name="T10" fmla="*/ 78 w 296"/>
                    <a:gd name="T11" fmla="*/ 39 h 161"/>
                    <a:gd name="T12" fmla="*/ 58 w 296"/>
                    <a:gd name="T13" fmla="*/ 48 h 161"/>
                    <a:gd name="T14" fmla="*/ 37 w 296"/>
                    <a:gd name="T15" fmla="*/ 59 h 161"/>
                    <a:gd name="T16" fmla="*/ 16 w 296"/>
                    <a:gd name="T17" fmla="*/ 72 h 161"/>
                    <a:gd name="T18" fmla="*/ 11 w 296"/>
                    <a:gd name="T19" fmla="*/ 85 h 161"/>
                    <a:gd name="T20" fmla="*/ 5 w 296"/>
                    <a:gd name="T21" fmla="*/ 98 h 161"/>
                    <a:gd name="T22" fmla="*/ 2 w 296"/>
                    <a:gd name="T23" fmla="*/ 111 h 161"/>
                    <a:gd name="T24" fmla="*/ 0 w 296"/>
                    <a:gd name="T25" fmla="*/ 123 h 161"/>
                    <a:gd name="T26" fmla="*/ 2 w 296"/>
                    <a:gd name="T27" fmla="*/ 135 h 161"/>
                    <a:gd name="T28" fmla="*/ 9 w 296"/>
                    <a:gd name="T29" fmla="*/ 146 h 161"/>
                    <a:gd name="T30" fmla="*/ 15 w 296"/>
                    <a:gd name="T31" fmla="*/ 150 h 161"/>
                    <a:gd name="T32" fmla="*/ 21 w 296"/>
                    <a:gd name="T33" fmla="*/ 154 h 161"/>
                    <a:gd name="T34" fmla="*/ 30 w 296"/>
                    <a:gd name="T35" fmla="*/ 158 h 161"/>
                    <a:gd name="T36" fmla="*/ 40 w 296"/>
                    <a:gd name="T37" fmla="*/ 161 h 161"/>
                    <a:gd name="T38" fmla="*/ 68 w 296"/>
                    <a:gd name="T39" fmla="*/ 159 h 161"/>
                    <a:gd name="T40" fmla="*/ 99 w 296"/>
                    <a:gd name="T41" fmla="*/ 158 h 161"/>
                    <a:gd name="T42" fmla="*/ 131 w 296"/>
                    <a:gd name="T43" fmla="*/ 157 h 161"/>
                    <a:gd name="T44" fmla="*/ 162 w 296"/>
                    <a:gd name="T45" fmla="*/ 154 h 161"/>
                    <a:gd name="T46" fmla="*/ 192 w 296"/>
                    <a:gd name="T47" fmla="*/ 150 h 161"/>
                    <a:gd name="T48" fmla="*/ 217 w 296"/>
                    <a:gd name="T49" fmla="*/ 143 h 161"/>
                    <a:gd name="T50" fmla="*/ 229 w 296"/>
                    <a:gd name="T51" fmla="*/ 141 h 161"/>
                    <a:gd name="T52" fmla="*/ 237 w 296"/>
                    <a:gd name="T53" fmla="*/ 135 h 161"/>
                    <a:gd name="T54" fmla="*/ 245 w 296"/>
                    <a:gd name="T55" fmla="*/ 130 h 161"/>
                    <a:gd name="T56" fmla="*/ 251 w 296"/>
                    <a:gd name="T57" fmla="*/ 125 h 161"/>
                    <a:gd name="T58" fmla="*/ 259 w 296"/>
                    <a:gd name="T59" fmla="*/ 114 h 161"/>
                    <a:gd name="T60" fmla="*/ 268 w 296"/>
                    <a:gd name="T61" fmla="*/ 105 h 161"/>
                    <a:gd name="T62" fmla="*/ 282 w 296"/>
                    <a:gd name="T63" fmla="*/ 89 h 161"/>
                    <a:gd name="T64" fmla="*/ 287 w 296"/>
                    <a:gd name="T65" fmla="*/ 80 h 161"/>
                    <a:gd name="T66" fmla="*/ 290 w 296"/>
                    <a:gd name="T67" fmla="*/ 71 h 161"/>
                    <a:gd name="T68" fmla="*/ 295 w 296"/>
                    <a:gd name="T69" fmla="*/ 60 h 161"/>
                    <a:gd name="T70" fmla="*/ 296 w 296"/>
                    <a:gd name="T71" fmla="*/ 48 h 161"/>
                    <a:gd name="T72" fmla="*/ 296 w 296"/>
                    <a:gd name="T73" fmla="*/ 40 h 161"/>
                    <a:gd name="T74" fmla="*/ 295 w 296"/>
                    <a:gd name="T75" fmla="*/ 31 h 161"/>
                    <a:gd name="T76" fmla="*/ 292 w 296"/>
                    <a:gd name="T77" fmla="*/ 23 h 161"/>
                    <a:gd name="T78" fmla="*/ 284 w 296"/>
                    <a:gd name="T79" fmla="*/ 16 h 161"/>
                    <a:gd name="T80" fmla="*/ 280 w 296"/>
                    <a:gd name="T81" fmla="*/ 14 h 161"/>
                    <a:gd name="T82" fmla="*/ 276 w 296"/>
                    <a:gd name="T83" fmla="*/ 11 h 161"/>
                    <a:gd name="T84" fmla="*/ 264 w 296"/>
                    <a:gd name="T85" fmla="*/ 6 h 161"/>
                    <a:gd name="T86" fmla="*/ 255 w 296"/>
                    <a:gd name="T87" fmla="*/ 1 h 161"/>
                    <a:gd name="T88" fmla="*/ 252 w 296"/>
                    <a:gd name="T89" fmla="*/ 0 h 161"/>
                    <a:gd name="T90" fmla="*/ 251 w 296"/>
                    <a:gd name="T91" fmla="*/ 0 h 161"/>
                    <a:gd name="T92" fmla="*/ 229 w 296"/>
                    <a:gd name="T93" fmla="*/ 1 h 161"/>
                    <a:gd name="T94" fmla="*/ 205 w 296"/>
                    <a:gd name="T95" fmla="*/ 4 h 161"/>
                    <a:gd name="T96" fmla="*/ 198 w 296"/>
                    <a:gd name="T97" fmla="*/ 6 h 161"/>
                    <a:gd name="T98" fmla="*/ 192 w 296"/>
                    <a:gd name="T99" fmla="*/ 7 h 161"/>
                    <a:gd name="T100" fmla="*/ 183 w 296"/>
                    <a:gd name="T101" fmla="*/ 10 h 161"/>
                    <a:gd name="T102" fmla="*/ 180 w 296"/>
                    <a:gd name="T103" fmla="*/ 11 h 161"/>
                    <a:gd name="T104" fmla="*/ 180 w 296"/>
                    <a:gd name="T105" fmla="*/ 12 h 161"/>
                    <a:gd name="T106" fmla="*/ 183 w 296"/>
                    <a:gd name="T107" fmla="*/ 12 h 161"/>
                    <a:gd name="T108" fmla="*/ 186 w 296"/>
                    <a:gd name="T109" fmla="*/ 12 h 161"/>
                    <a:gd name="T110" fmla="*/ 190 w 296"/>
                    <a:gd name="T111" fmla="*/ 12 h 161"/>
                    <a:gd name="T112" fmla="*/ 193 w 296"/>
                    <a:gd name="T113" fmla="*/ 12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161"/>
                    <a:gd name="T173" fmla="*/ 296 w 296"/>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161">
                      <a:moveTo>
                        <a:pt x="193" y="12"/>
                      </a:moveTo>
                      <a:lnTo>
                        <a:pt x="167" y="18"/>
                      </a:lnTo>
                      <a:lnTo>
                        <a:pt x="142" y="22"/>
                      </a:lnTo>
                      <a:lnTo>
                        <a:pt x="120" y="27"/>
                      </a:lnTo>
                      <a:lnTo>
                        <a:pt x="99" y="32"/>
                      </a:lnTo>
                      <a:lnTo>
                        <a:pt x="78" y="39"/>
                      </a:lnTo>
                      <a:lnTo>
                        <a:pt x="58" y="48"/>
                      </a:lnTo>
                      <a:lnTo>
                        <a:pt x="37" y="59"/>
                      </a:lnTo>
                      <a:lnTo>
                        <a:pt x="16" y="72"/>
                      </a:lnTo>
                      <a:lnTo>
                        <a:pt x="11" y="85"/>
                      </a:lnTo>
                      <a:lnTo>
                        <a:pt x="5" y="98"/>
                      </a:lnTo>
                      <a:lnTo>
                        <a:pt x="2" y="111"/>
                      </a:lnTo>
                      <a:lnTo>
                        <a:pt x="0" y="123"/>
                      </a:lnTo>
                      <a:lnTo>
                        <a:pt x="2" y="135"/>
                      </a:lnTo>
                      <a:lnTo>
                        <a:pt x="9" y="146"/>
                      </a:lnTo>
                      <a:lnTo>
                        <a:pt x="15" y="150"/>
                      </a:lnTo>
                      <a:lnTo>
                        <a:pt x="21" y="154"/>
                      </a:lnTo>
                      <a:lnTo>
                        <a:pt x="30" y="158"/>
                      </a:lnTo>
                      <a:lnTo>
                        <a:pt x="40" y="161"/>
                      </a:lnTo>
                      <a:lnTo>
                        <a:pt x="68" y="159"/>
                      </a:lnTo>
                      <a:lnTo>
                        <a:pt x="99" y="158"/>
                      </a:lnTo>
                      <a:lnTo>
                        <a:pt x="131" y="157"/>
                      </a:lnTo>
                      <a:lnTo>
                        <a:pt x="162" y="154"/>
                      </a:lnTo>
                      <a:lnTo>
                        <a:pt x="192" y="150"/>
                      </a:lnTo>
                      <a:lnTo>
                        <a:pt x="217" y="143"/>
                      </a:lnTo>
                      <a:lnTo>
                        <a:pt x="229" y="141"/>
                      </a:lnTo>
                      <a:lnTo>
                        <a:pt x="237" y="135"/>
                      </a:lnTo>
                      <a:lnTo>
                        <a:pt x="245" y="130"/>
                      </a:lnTo>
                      <a:lnTo>
                        <a:pt x="251" y="125"/>
                      </a:lnTo>
                      <a:lnTo>
                        <a:pt x="259" y="114"/>
                      </a:lnTo>
                      <a:lnTo>
                        <a:pt x="268" y="105"/>
                      </a:lnTo>
                      <a:lnTo>
                        <a:pt x="282" y="89"/>
                      </a:lnTo>
                      <a:lnTo>
                        <a:pt x="287" y="80"/>
                      </a:lnTo>
                      <a:lnTo>
                        <a:pt x="290" y="71"/>
                      </a:lnTo>
                      <a:lnTo>
                        <a:pt x="295" y="60"/>
                      </a:lnTo>
                      <a:lnTo>
                        <a:pt x="296" y="48"/>
                      </a:lnTo>
                      <a:lnTo>
                        <a:pt x="296" y="40"/>
                      </a:lnTo>
                      <a:lnTo>
                        <a:pt x="295" y="31"/>
                      </a:lnTo>
                      <a:lnTo>
                        <a:pt x="292" y="23"/>
                      </a:lnTo>
                      <a:lnTo>
                        <a:pt x="284" y="16"/>
                      </a:lnTo>
                      <a:lnTo>
                        <a:pt x="280" y="14"/>
                      </a:lnTo>
                      <a:lnTo>
                        <a:pt x="276" y="11"/>
                      </a:lnTo>
                      <a:lnTo>
                        <a:pt x="264" y="6"/>
                      </a:lnTo>
                      <a:lnTo>
                        <a:pt x="255" y="1"/>
                      </a:lnTo>
                      <a:lnTo>
                        <a:pt x="252" y="0"/>
                      </a:lnTo>
                      <a:lnTo>
                        <a:pt x="251" y="0"/>
                      </a:lnTo>
                      <a:lnTo>
                        <a:pt x="229" y="1"/>
                      </a:lnTo>
                      <a:lnTo>
                        <a:pt x="205" y="4"/>
                      </a:lnTo>
                      <a:lnTo>
                        <a:pt x="198" y="6"/>
                      </a:lnTo>
                      <a:lnTo>
                        <a:pt x="192" y="7"/>
                      </a:lnTo>
                      <a:lnTo>
                        <a:pt x="183" y="10"/>
                      </a:lnTo>
                      <a:lnTo>
                        <a:pt x="180" y="11"/>
                      </a:lnTo>
                      <a:lnTo>
                        <a:pt x="180" y="12"/>
                      </a:lnTo>
                      <a:lnTo>
                        <a:pt x="183" y="12"/>
                      </a:lnTo>
                      <a:lnTo>
                        <a:pt x="186" y="12"/>
                      </a:lnTo>
                      <a:lnTo>
                        <a:pt x="190" y="12"/>
                      </a:lnTo>
                      <a:lnTo>
                        <a:pt x="193" y="12"/>
                      </a:lnTo>
                      <a:close/>
                    </a:path>
                  </a:pathLst>
                </a:custGeom>
                <a:noFill/>
                <a:ln w="6350">
                  <a:solidFill>
                    <a:srgbClr val="000000"/>
                  </a:solidFill>
                  <a:prstDash val="solid"/>
                  <a:round/>
                  <a:headEnd/>
                  <a:tailEnd/>
                </a:ln>
              </p:spPr>
              <p:txBody>
                <a:bodyPr/>
                <a:lstStyle/>
                <a:p>
                  <a:endParaRPr lang="en-US" sz="1350" dirty="0"/>
                </a:p>
              </p:txBody>
            </p:sp>
          </p:grpSp>
          <p:grpSp>
            <p:nvGrpSpPr>
              <p:cNvPr id="89" name="Group 385"/>
              <p:cNvGrpSpPr>
                <a:grpSpLocks/>
              </p:cNvGrpSpPr>
              <p:nvPr/>
            </p:nvGrpSpPr>
            <p:grpSpPr bwMode="auto">
              <a:xfrm>
                <a:off x="2335" y="2931"/>
                <a:ext cx="108" cy="112"/>
                <a:chOff x="2335" y="2931"/>
                <a:chExt cx="108" cy="112"/>
              </a:xfrm>
            </p:grpSpPr>
            <p:grpSp>
              <p:nvGrpSpPr>
                <p:cNvPr id="175" name="Group 386"/>
                <p:cNvGrpSpPr>
                  <a:grpSpLocks/>
                </p:cNvGrpSpPr>
                <p:nvPr/>
              </p:nvGrpSpPr>
              <p:grpSpPr bwMode="auto">
                <a:xfrm>
                  <a:off x="2335" y="2931"/>
                  <a:ext cx="108" cy="112"/>
                  <a:chOff x="2335" y="2931"/>
                  <a:chExt cx="108" cy="112"/>
                </a:xfrm>
              </p:grpSpPr>
              <p:pic>
                <p:nvPicPr>
                  <p:cNvPr id="177" name="Picture 387"/>
                  <p:cNvPicPr>
                    <a:picLocks noChangeAspect="1" noChangeArrowheads="1"/>
                  </p:cNvPicPr>
                  <p:nvPr/>
                </p:nvPicPr>
                <p:blipFill>
                  <a:blip r:embed="rId18" cstate="screen"/>
                  <a:srcRect/>
                  <a:stretch>
                    <a:fillRect/>
                  </a:stretch>
                </p:blipFill>
                <p:spPr bwMode="auto">
                  <a:xfrm>
                    <a:off x="2335" y="2931"/>
                    <a:ext cx="108" cy="112"/>
                  </a:xfrm>
                  <a:prstGeom prst="rect">
                    <a:avLst/>
                  </a:prstGeom>
                  <a:noFill/>
                  <a:ln w="9525">
                    <a:noFill/>
                    <a:miter lim="800000"/>
                    <a:headEnd/>
                    <a:tailEnd/>
                  </a:ln>
                </p:spPr>
              </p:pic>
              <p:sp>
                <p:nvSpPr>
                  <p:cNvPr id="178" name="Freeform 388"/>
                  <p:cNvSpPr>
                    <a:spLocks/>
                  </p:cNvSpPr>
                  <p:nvPr/>
                </p:nvSpPr>
                <p:spPr bwMode="auto">
                  <a:xfrm>
                    <a:off x="2336" y="2933"/>
                    <a:ext cx="106" cy="110"/>
                  </a:xfrm>
                  <a:custGeom>
                    <a:avLst/>
                    <a:gdLst>
                      <a:gd name="T0" fmla="*/ 200 w 212"/>
                      <a:gd name="T1" fmla="*/ 151 h 219"/>
                      <a:gd name="T2" fmla="*/ 196 w 212"/>
                      <a:gd name="T3" fmla="*/ 131 h 219"/>
                      <a:gd name="T4" fmla="*/ 191 w 212"/>
                      <a:gd name="T5" fmla="*/ 113 h 219"/>
                      <a:gd name="T6" fmla="*/ 185 w 212"/>
                      <a:gd name="T7" fmla="*/ 97 h 219"/>
                      <a:gd name="T8" fmla="*/ 179 w 212"/>
                      <a:gd name="T9" fmla="*/ 81 h 219"/>
                      <a:gd name="T10" fmla="*/ 171 w 212"/>
                      <a:gd name="T11" fmla="*/ 65 h 219"/>
                      <a:gd name="T12" fmla="*/ 160 w 212"/>
                      <a:gd name="T13" fmla="*/ 50 h 219"/>
                      <a:gd name="T14" fmla="*/ 147 w 212"/>
                      <a:gd name="T15" fmla="*/ 34 h 219"/>
                      <a:gd name="T16" fmla="*/ 129 w 212"/>
                      <a:gd name="T17" fmla="*/ 18 h 219"/>
                      <a:gd name="T18" fmla="*/ 94 w 212"/>
                      <a:gd name="T19" fmla="*/ 6 h 219"/>
                      <a:gd name="T20" fmla="*/ 76 w 212"/>
                      <a:gd name="T21" fmla="*/ 2 h 219"/>
                      <a:gd name="T22" fmla="*/ 59 w 212"/>
                      <a:gd name="T23" fmla="*/ 0 h 219"/>
                      <a:gd name="T24" fmla="*/ 41 w 212"/>
                      <a:gd name="T25" fmla="*/ 0 h 219"/>
                      <a:gd name="T26" fmla="*/ 26 w 212"/>
                      <a:gd name="T27" fmla="*/ 2 h 219"/>
                      <a:gd name="T28" fmla="*/ 11 w 212"/>
                      <a:gd name="T29" fmla="*/ 10 h 219"/>
                      <a:gd name="T30" fmla="*/ 6 w 212"/>
                      <a:gd name="T31" fmla="*/ 16 h 219"/>
                      <a:gd name="T32" fmla="*/ 1 w 212"/>
                      <a:gd name="T33" fmla="*/ 22 h 219"/>
                      <a:gd name="T34" fmla="*/ 1 w 212"/>
                      <a:gd name="T35" fmla="*/ 42 h 219"/>
                      <a:gd name="T36" fmla="*/ 0 w 212"/>
                      <a:gd name="T37" fmla="*/ 64 h 219"/>
                      <a:gd name="T38" fmla="*/ 0 w 212"/>
                      <a:gd name="T39" fmla="*/ 87 h 219"/>
                      <a:gd name="T40" fmla="*/ 1 w 212"/>
                      <a:gd name="T41" fmla="*/ 109 h 219"/>
                      <a:gd name="T42" fmla="*/ 4 w 212"/>
                      <a:gd name="T43" fmla="*/ 129 h 219"/>
                      <a:gd name="T44" fmla="*/ 10 w 212"/>
                      <a:gd name="T45" fmla="*/ 148 h 219"/>
                      <a:gd name="T46" fmla="*/ 20 w 212"/>
                      <a:gd name="T47" fmla="*/ 164 h 219"/>
                      <a:gd name="T48" fmla="*/ 28 w 212"/>
                      <a:gd name="T49" fmla="*/ 170 h 219"/>
                      <a:gd name="T50" fmla="*/ 35 w 212"/>
                      <a:gd name="T51" fmla="*/ 175 h 219"/>
                      <a:gd name="T52" fmla="*/ 50 w 212"/>
                      <a:gd name="T53" fmla="*/ 183 h 219"/>
                      <a:gd name="T54" fmla="*/ 62 w 212"/>
                      <a:gd name="T55" fmla="*/ 190 h 219"/>
                      <a:gd name="T56" fmla="*/ 84 w 212"/>
                      <a:gd name="T57" fmla="*/ 202 h 219"/>
                      <a:gd name="T58" fmla="*/ 95 w 212"/>
                      <a:gd name="T59" fmla="*/ 207 h 219"/>
                      <a:gd name="T60" fmla="*/ 107 w 212"/>
                      <a:gd name="T61" fmla="*/ 211 h 219"/>
                      <a:gd name="T62" fmla="*/ 122 w 212"/>
                      <a:gd name="T63" fmla="*/ 215 h 219"/>
                      <a:gd name="T64" fmla="*/ 140 w 212"/>
                      <a:gd name="T65" fmla="*/ 218 h 219"/>
                      <a:gd name="T66" fmla="*/ 151 w 212"/>
                      <a:gd name="T67" fmla="*/ 219 h 219"/>
                      <a:gd name="T68" fmla="*/ 163 w 212"/>
                      <a:gd name="T69" fmla="*/ 219 h 219"/>
                      <a:gd name="T70" fmla="*/ 176 w 212"/>
                      <a:gd name="T71" fmla="*/ 218 h 219"/>
                      <a:gd name="T72" fmla="*/ 187 w 212"/>
                      <a:gd name="T73" fmla="*/ 214 h 219"/>
                      <a:gd name="T74" fmla="*/ 196 w 212"/>
                      <a:gd name="T75" fmla="*/ 208 h 219"/>
                      <a:gd name="T76" fmla="*/ 203 w 212"/>
                      <a:gd name="T77" fmla="*/ 202 h 219"/>
                      <a:gd name="T78" fmla="*/ 209 w 212"/>
                      <a:gd name="T79" fmla="*/ 195 h 219"/>
                      <a:gd name="T80" fmla="*/ 212 w 212"/>
                      <a:gd name="T81" fmla="*/ 194 h 219"/>
                      <a:gd name="T82" fmla="*/ 212 w 212"/>
                      <a:gd name="T83" fmla="*/ 192 h 219"/>
                      <a:gd name="T84" fmla="*/ 212 w 212"/>
                      <a:gd name="T85" fmla="*/ 176 h 219"/>
                      <a:gd name="T86" fmla="*/ 212 w 212"/>
                      <a:gd name="T87" fmla="*/ 168 h 219"/>
                      <a:gd name="T88" fmla="*/ 210 w 212"/>
                      <a:gd name="T89" fmla="*/ 160 h 219"/>
                      <a:gd name="T90" fmla="*/ 207 w 212"/>
                      <a:gd name="T91" fmla="*/ 150 h 219"/>
                      <a:gd name="T92" fmla="*/ 204 w 212"/>
                      <a:gd name="T93" fmla="*/ 144 h 219"/>
                      <a:gd name="T94" fmla="*/ 203 w 212"/>
                      <a:gd name="T95" fmla="*/ 141 h 219"/>
                      <a:gd name="T96" fmla="*/ 201 w 212"/>
                      <a:gd name="T97" fmla="*/ 141 h 219"/>
                      <a:gd name="T98" fmla="*/ 200 w 212"/>
                      <a:gd name="T99" fmla="*/ 143 h 219"/>
                      <a:gd name="T100" fmla="*/ 200 w 212"/>
                      <a:gd name="T101" fmla="*/ 145 h 219"/>
                      <a:gd name="T102" fmla="*/ 200 w 212"/>
                      <a:gd name="T103" fmla="*/ 148 h 219"/>
                      <a:gd name="T104" fmla="*/ 200 w 212"/>
                      <a:gd name="T105" fmla="*/ 151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2"/>
                      <a:gd name="T160" fmla="*/ 0 h 219"/>
                      <a:gd name="T161" fmla="*/ 212 w 212"/>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2" h="219">
                        <a:moveTo>
                          <a:pt x="200" y="151"/>
                        </a:moveTo>
                        <a:lnTo>
                          <a:pt x="196" y="131"/>
                        </a:lnTo>
                        <a:lnTo>
                          <a:pt x="191" y="113"/>
                        </a:lnTo>
                        <a:lnTo>
                          <a:pt x="185" y="97"/>
                        </a:lnTo>
                        <a:lnTo>
                          <a:pt x="179" y="81"/>
                        </a:lnTo>
                        <a:lnTo>
                          <a:pt x="171" y="65"/>
                        </a:lnTo>
                        <a:lnTo>
                          <a:pt x="160" y="50"/>
                        </a:lnTo>
                        <a:lnTo>
                          <a:pt x="147" y="34"/>
                        </a:lnTo>
                        <a:lnTo>
                          <a:pt x="129" y="18"/>
                        </a:lnTo>
                        <a:lnTo>
                          <a:pt x="94" y="6"/>
                        </a:lnTo>
                        <a:lnTo>
                          <a:pt x="76" y="2"/>
                        </a:lnTo>
                        <a:lnTo>
                          <a:pt x="59" y="0"/>
                        </a:lnTo>
                        <a:lnTo>
                          <a:pt x="41" y="0"/>
                        </a:lnTo>
                        <a:lnTo>
                          <a:pt x="26" y="2"/>
                        </a:lnTo>
                        <a:lnTo>
                          <a:pt x="11" y="10"/>
                        </a:lnTo>
                        <a:lnTo>
                          <a:pt x="6" y="16"/>
                        </a:lnTo>
                        <a:lnTo>
                          <a:pt x="1" y="22"/>
                        </a:lnTo>
                        <a:lnTo>
                          <a:pt x="1" y="42"/>
                        </a:lnTo>
                        <a:lnTo>
                          <a:pt x="0" y="64"/>
                        </a:lnTo>
                        <a:lnTo>
                          <a:pt x="0" y="87"/>
                        </a:lnTo>
                        <a:lnTo>
                          <a:pt x="1" y="109"/>
                        </a:lnTo>
                        <a:lnTo>
                          <a:pt x="4" y="129"/>
                        </a:lnTo>
                        <a:lnTo>
                          <a:pt x="10" y="148"/>
                        </a:lnTo>
                        <a:lnTo>
                          <a:pt x="20" y="164"/>
                        </a:lnTo>
                        <a:lnTo>
                          <a:pt x="28" y="170"/>
                        </a:lnTo>
                        <a:lnTo>
                          <a:pt x="35" y="175"/>
                        </a:lnTo>
                        <a:lnTo>
                          <a:pt x="50" y="183"/>
                        </a:lnTo>
                        <a:lnTo>
                          <a:pt x="62" y="190"/>
                        </a:lnTo>
                        <a:lnTo>
                          <a:pt x="84" y="202"/>
                        </a:lnTo>
                        <a:lnTo>
                          <a:pt x="95" y="207"/>
                        </a:lnTo>
                        <a:lnTo>
                          <a:pt x="107" y="211"/>
                        </a:lnTo>
                        <a:lnTo>
                          <a:pt x="122" y="215"/>
                        </a:lnTo>
                        <a:lnTo>
                          <a:pt x="140" y="218"/>
                        </a:lnTo>
                        <a:lnTo>
                          <a:pt x="151" y="219"/>
                        </a:lnTo>
                        <a:lnTo>
                          <a:pt x="163" y="219"/>
                        </a:lnTo>
                        <a:lnTo>
                          <a:pt x="176" y="218"/>
                        </a:lnTo>
                        <a:lnTo>
                          <a:pt x="187" y="214"/>
                        </a:lnTo>
                        <a:lnTo>
                          <a:pt x="196" y="208"/>
                        </a:lnTo>
                        <a:lnTo>
                          <a:pt x="203" y="202"/>
                        </a:lnTo>
                        <a:lnTo>
                          <a:pt x="209" y="195"/>
                        </a:lnTo>
                        <a:lnTo>
                          <a:pt x="212" y="194"/>
                        </a:lnTo>
                        <a:lnTo>
                          <a:pt x="212" y="192"/>
                        </a:lnTo>
                        <a:lnTo>
                          <a:pt x="212" y="176"/>
                        </a:lnTo>
                        <a:lnTo>
                          <a:pt x="212" y="168"/>
                        </a:lnTo>
                        <a:lnTo>
                          <a:pt x="210" y="160"/>
                        </a:lnTo>
                        <a:lnTo>
                          <a:pt x="207" y="150"/>
                        </a:lnTo>
                        <a:lnTo>
                          <a:pt x="204" y="144"/>
                        </a:lnTo>
                        <a:lnTo>
                          <a:pt x="203" y="141"/>
                        </a:lnTo>
                        <a:lnTo>
                          <a:pt x="201" y="141"/>
                        </a:lnTo>
                        <a:lnTo>
                          <a:pt x="200" y="143"/>
                        </a:lnTo>
                        <a:lnTo>
                          <a:pt x="200" y="145"/>
                        </a:lnTo>
                        <a:lnTo>
                          <a:pt x="200" y="148"/>
                        </a:lnTo>
                        <a:lnTo>
                          <a:pt x="200" y="151"/>
                        </a:lnTo>
                        <a:close/>
                      </a:path>
                    </a:pathLst>
                  </a:custGeom>
                  <a:noFill/>
                  <a:ln w="0">
                    <a:solidFill>
                      <a:srgbClr val="FFFFFF"/>
                    </a:solidFill>
                    <a:prstDash val="solid"/>
                    <a:round/>
                    <a:headEnd/>
                    <a:tailEnd/>
                  </a:ln>
                </p:spPr>
                <p:txBody>
                  <a:bodyPr/>
                  <a:lstStyle/>
                  <a:p>
                    <a:endParaRPr lang="en-US" sz="1350" dirty="0"/>
                  </a:p>
                </p:txBody>
              </p:sp>
              <p:sp>
                <p:nvSpPr>
                  <p:cNvPr id="179" name="Freeform 389"/>
                  <p:cNvSpPr>
                    <a:spLocks/>
                  </p:cNvSpPr>
                  <p:nvPr/>
                </p:nvSpPr>
                <p:spPr bwMode="auto">
                  <a:xfrm>
                    <a:off x="2336" y="2933"/>
                    <a:ext cx="106" cy="110"/>
                  </a:xfrm>
                  <a:custGeom>
                    <a:avLst/>
                    <a:gdLst>
                      <a:gd name="T0" fmla="*/ 200 w 212"/>
                      <a:gd name="T1" fmla="*/ 151 h 219"/>
                      <a:gd name="T2" fmla="*/ 196 w 212"/>
                      <a:gd name="T3" fmla="*/ 131 h 219"/>
                      <a:gd name="T4" fmla="*/ 191 w 212"/>
                      <a:gd name="T5" fmla="*/ 113 h 219"/>
                      <a:gd name="T6" fmla="*/ 185 w 212"/>
                      <a:gd name="T7" fmla="*/ 97 h 219"/>
                      <a:gd name="T8" fmla="*/ 179 w 212"/>
                      <a:gd name="T9" fmla="*/ 81 h 219"/>
                      <a:gd name="T10" fmla="*/ 171 w 212"/>
                      <a:gd name="T11" fmla="*/ 65 h 219"/>
                      <a:gd name="T12" fmla="*/ 160 w 212"/>
                      <a:gd name="T13" fmla="*/ 50 h 219"/>
                      <a:gd name="T14" fmla="*/ 147 w 212"/>
                      <a:gd name="T15" fmla="*/ 34 h 219"/>
                      <a:gd name="T16" fmla="*/ 129 w 212"/>
                      <a:gd name="T17" fmla="*/ 18 h 219"/>
                      <a:gd name="T18" fmla="*/ 94 w 212"/>
                      <a:gd name="T19" fmla="*/ 6 h 219"/>
                      <a:gd name="T20" fmla="*/ 76 w 212"/>
                      <a:gd name="T21" fmla="*/ 2 h 219"/>
                      <a:gd name="T22" fmla="*/ 59 w 212"/>
                      <a:gd name="T23" fmla="*/ 0 h 219"/>
                      <a:gd name="T24" fmla="*/ 41 w 212"/>
                      <a:gd name="T25" fmla="*/ 0 h 219"/>
                      <a:gd name="T26" fmla="*/ 26 w 212"/>
                      <a:gd name="T27" fmla="*/ 2 h 219"/>
                      <a:gd name="T28" fmla="*/ 11 w 212"/>
                      <a:gd name="T29" fmla="*/ 10 h 219"/>
                      <a:gd name="T30" fmla="*/ 6 w 212"/>
                      <a:gd name="T31" fmla="*/ 16 h 219"/>
                      <a:gd name="T32" fmla="*/ 1 w 212"/>
                      <a:gd name="T33" fmla="*/ 22 h 219"/>
                      <a:gd name="T34" fmla="*/ 1 w 212"/>
                      <a:gd name="T35" fmla="*/ 42 h 219"/>
                      <a:gd name="T36" fmla="*/ 0 w 212"/>
                      <a:gd name="T37" fmla="*/ 64 h 219"/>
                      <a:gd name="T38" fmla="*/ 0 w 212"/>
                      <a:gd name="T39" fmla="*/ 87 h 219"/>
                      <a:gd name="T40" fmla="*/ 1 w 212"/>
                      <a:gd name="T41" fmla="*/ 109 h 219"/>
                      <a:gd name="T42" fmla="*/ 4 w 212"/>
                      <a:gd name="T43" fmla="*/ 129 h 219"/>
                      <a:gd name="T44" fmla="*/ 10 w 212"/>
                      <a:gd name="T45" fmla="*/ 148 h 219"/>
                      <a:gd name="T46" fmla="*/ 20 w 212"/>
                      <a:gd name="T47" fmla="*/ 164 h 219"/>
                      <a:gd name="T48" fmla="*/ 28 w 212"/>
                      <a:gd name="T49" fmla="*/ 170 h 219"/>
                      <a:gd name="T50" fmla="*/ 35 w 212"/>
                      <a:gd name="T51" fmla="*/ 175 h 219"/>
                      <a:gd name="T52" fmla="*/ 50 w 212"/>
                      <a:gd name="T53" fmla="*/ 183 h 219"/>
                      <a:gd name="T54" fmla="*/ 62 w 212"/>
                      <a:gd name="T55" fmla="*/ 190 h 219"/>
                      <a:gd name="T56" fmla="*/ 84 w 212"/>
                      <a:gd name="T57" fmla="*/ 202 h 219"/>
                      <a:gd name="T58" fmla="*/ 95 w 212"/>
                      <a:gd name="T59" fmla="*/ 207 h 219"/>
                      <a:gd name="T60" fmla="*/ 107 w 212"/>
                      <a:gd name="T61" fmla="*/ 211 h 219"/>
                      <a:gd name="T62" fmla="*/ 122 w 212"/>
                      <a:gd name="T63" fmla="*/ 215 h 219"/>
                      <a:gd name="T64" fmla="*/ 140 w 212"/>
                      <a:gd name="T65" fmla="*/ 218 h 219"/>
                      <a:gd name="T66" fmla="*/ 151 w 212"/>
                      <a:gd name="T67" fmla="*/ 219 h 219"/>
                      <a:gd name="T68" fmla="*/ 163 w 212"/>
                      <a:gd name="T69" fmla="*/ 219 h 219"/>
                      <a:gd name="T70" fmla="*/ 176 w 212"/>
                      <a:gd name="T71" fmla="*/ 218 h 219"/>
                      <a:gd name="T72" fmla="*/ 187 w 212"/>
                      <a:gd name="T73" fmla="*/ 214 h 219"/>
                      <a:gd name="T74" fmla="*/ 196 w 212"/>
                      <a:gd name="T75" fmla="*/ 208 h 219"/>
                      <a:gd name="T76" fmla="*/ 203 w 212"/>
                      <a:gd name="T77" fmla="*/ 202 h 219"/>
                      <a:gd name="T78" fmla="*/ 209 w 212"/>
                      <a:gd name="T79" fmla="*/ 195 h 219"/>
                      <a:gd name="T80" fmla="*/ 212 w 212"/>
                      <a:gd name="T81" fmla="*/ 194 h 219"/>
                      <a:gd name="T82" fmla="*/ 212 w 212"/>
                      <a:gd name="T83" fmla="*/ 192 h 219"/>
                      <a:gd name="T84" fmla="*/ 212 w 212"/>
                      <a:gd name="T85" fmla="*/ 176 h 219"/>
                      <a:gd name="T86" fmla="*/ 212 w 212"/>
                      <a:gd name="T87" fmla="*/ 168 h 219"/>
                      <a:gd name="T88" fmla="*/ 210 w 212"/>
                      <a:gd name="T89" fmla="*/ 160 h 219"/>
                      <a:gd name="T90" fmla="*/ 207 w 212"/>
                      <a:gd name="T91" fmla="*/ 150 h 219"/>
                      <a:gd name="T92" fmla="*/ 204 w 212"/>
                      <a:gd name="T93" fmla="*/ 144 h 219"/>
                      <a:gd name="T94" fmla="*/ 203 w 212"/>
                      <a:gd name="T95" fmla="*/ 141 h 219"/>
                      <a:gd name="T96" fmla="*/ 201 w 212"/>
                      <a:gd name="T97" fmla="*/ 141 h 219"/>
                      <a:gd name="T98" fmla="*/ 200 w 212"/>
                      <a:gd name="T99" fmla="*/ 143 h 219"/>
                      <a:gd name="T100" fmla="*/ 200 w 212"/>
                      <a:gd name="T101" fmla="*/ 145 h 219"/>
                      <a:gd name="T102" fmla="*/ 200 w 212"/>
                      <a:gd name="T103" fmla="*/ 148 h 219"/>
                      <a:gd name="T104" fmla="*/ 200 w 212"/>
                      <a:gd name="T105" fmla="*/ 151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2"/>
                      <a:gd name="T160" fmla="*/ 0 h 219"/>
                      <a:gd name="T161" fmla="*/ 212 w 212"/>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2" h="219">
                        <a:moveTo>
                          <a:pt x="200" y="151"/>
                        </a:moveTo>
                        <a:lnTo>
                          <a:pt x="196" y="131"/>
                        </a:lnTo>
                        <a:lnTo>
                          <a:pt x="191" y="113"/>
                        </a:lnTo>
                        <a:lnTo>
                          <a:pt x="185" y="97"/>
                        </a:lnTo>
                        <a:lnTo>
                          <a:pt x="179" y="81"/>
                        </a:lnTo>
                        <a:lnTo>
                          <a:pt x="171" y="65"/>
                        </a:lnTo>
                        <a:lnTo>
                          <a:pt x="160" y="50"/>
                        </a:lnTo>
                        <a:lnTo>
                          <a:pt x="147" y="34"/>
                        </a:lnTo>
                        <a:lnTo>
                          <a:pt x="129" y="18"/>
                        </a:lnTo>
                        <a:lnTo>
                          <a:pt x="94" y="6"/>
                        </a:lnTo>
                        <a:lnTo>
                          <a:pt x="76" y="2"/>
                        </a:lnTo>
                        <a:lnTo>
                          <a:pt x="59" y="0"/>
                        </a:lnTo>
                        <a:lnTo>
                          <a:pt x="41" y="0"/>
                        </a:lnTo>
                        <a:lnTo>
                          <a:pt x="26" y="2"/>
                        </a:lnTo>
                        <a:lnTo>
                          <a:pt x="11" y="10"/>
                        </a:lnTo>
                        <a:lnTo>
                          <a:pt x="6" y="16"/>
                        </a:lnTo>
                        <a:lnTo>
                          <a:pt x="1" y="22"/>
                        </a:lnTo>
                        <a:lnTo>
                          <a:pt x="1" y="42"/>
                        </a:lnTo>
                        <a:lnTo>
                          <a:pt x="0" y="64"/>
                        </a:lnTo>
                        <a:lnTo>
                          <a:pt x="0" y="87"/>
                        </a:lnTo>
                        <a:lnTo>
                          <a:pt x="1" y="109"/>
                        </a:lnTo>
                        <a:lnTo>
                          <a:pt x="4" y="129"/>
                        </a:lnTo>
                        <a:lnTo>
                          <a:pt x="10" y="148"/>
                        </a:lnTo>
                        <a:lnTo>
                          <a:pt x="20" y="164"/>
                        </a:lnTo>
                        <a:lnTo>
                          <a:pt x="28" y="170"/>
                        </a:lnTo>
                        <a:lnTo>
                          <a:pt x="35" y="175"/>
                        </a:lnTo>
                        <a:lnTo>
                          <a:pt x="50" y="183"/>
                        </a:lnTo>
                        <a:lnTo>
                          <a:pt x="62" y="190"/>
                        </a:lnTo>
                        <a:lnTo>
                          <a:pt x="84" y="202"/>
                        </a:lnTo>
                        <a:lnTo>
                          <a:pt x="95" y="207"/>
                        </a:lnTo>
                        <a:lnTo>
                          <a:pt x="107" y="211"/>
                        </a:lnTo>
                        <a:lnTo>
                          <a:pt x="122" y="215"/>
                        </a:lnTo>
                        <a:lnTo>
                          <a:pt x="140" y="218"/>
                        </a:lnTo>
                        <a:lnTo>
                          <a:pt x="151" y="219"/>
                        </a:lnTo>
                        <a:lnTo>
                          <a:pt x="163" y="219"/>
                        </a:lnTo>
                        <a:lnTo>
                          <a:pt x="176" y="218"/>
                        </a:lnTo>
                        <a:lnTo>
                          <a:pt x="187" y="214"/>
                        </a:lnTo>
                        <a:lnTo>
                          <a:pt x="196" y="208"/>
                        </a:lnTo>
                        <a:lnTo>
                          <a:pt x="203" y="202"/>
                        </a:lnTo>
                        <a:lnTo>
                          <a:pt x="209" y="195"/>
                        </a:lnTo>
                        <a:lnTo>
                          <a:pt x="212" y="194"/>
                        </a:lnTo>
                        <a:lnTo>
                          <a:pt x="212" y="192"/>
                        </a:lnTo>
                        <a:lnTo>
                          <a:pt x="212" y="176"/>
                        </a:lnTo>
                        <a:lnTo>
                          <a:pt x="212" y="168"/>
                        </a:lnTo>
                        <a:lnTo>
                          <a:pt x="210" y="160"/>
                        </a:lnTo>
                        <a:lnTo>
                          <a:pt x="207" y="150"/>
                        </a:lnTo>
                        <a:lnTo>
                          <a:pt x="204" y="144"/>
                        </a:lnTo>
                        <a:lnTo>
                          <a:pt x="203" y="141"/>
                        </a:lnTo>
                        <a:lnTo>
                          <a:pt x="201" y="141"/>
                        </a:lnTo>
                        <a:lnTo>
                          <a:pt x="200" y="143"/>
                        </a:lnTo>
                        <a:lnTo>
                          <a:pt x="200" y="145"/>
                        </a:lnTo>
                        <a:lnTo>
                          <a:pt x="200" y="148"/>
                        </a:lnTo>
                        <a:lnTo>
                          <a:pt x="200" y="151"/>
                        </a:lnTo>
                        <a:close/>
                      </a:path>
                    </a:pathLst>
                  </a:custGeom>
                  <a:solidFill>
                    <a:srgbClr val="000000"/>
                  </a:solidFill>
                  <a:ln w="9525">
                    <a:noFill/>
                    <a:round/>
                    <a:headEnd/>
                    <a:tailEnd/>
                  </a:ln>
                </p:spPr>
                <p:txBody>
                  <a:bodyPr/>
                  <a:lstStyle/>
                  <a:p>
                    <a:endParaRPr lang="en-US" sz="1350" dirty="0"/>
                  </a:p>
                </p:txBody>
              </p:sp>
              <p:pic>
                <p:nvPicPr>
                  <p:cNvPr id="180" name="Picture 390"/>
                  <p:cNvPicPr>
                    <a:picLocks noChangeAspect="1" noChangeArrowheads="1"/>
                  </p:cNvPicPr>
                  <p:nvPr/>
                </p:nvPicPr>
                <p:blipFill>
                  <a:blip r:embed="rId18" cstate="screen"/>
                  <a:srcRect/>
                  <a:stretch>
                    <a:fillRect/>
                  </a:stretch>
                </p:blipFill>
                <p:spPr bwMode="auto">
                  <a:xfrm>
                    <a:off x="2335" y="2931"/>
                    <a:ext cx="108" cy="112"/>
                  </a:xfrm>
                  <a:prstGeom prst="rect">
                    <a:avLst/>
                  </a:prstGeom>
                  <a:noFill/>
                  <a:ln w="9525">
                    <a:noFill/>
                    <a:miter lim="800000"/>
                    <a:headEnd/>
                    <a:tailEnd/>
                  </a:ln>
                </p:spPr>
              </p:pic>
            </p:grpSp>
            <p:sp>
              <p:nvSpPr>
                <p:cNvPr id="176" name="Freeform 391"/>
                <p:cNvSpPr>
                  <a:spLocks/>
                </p:cNvSpPr>
                <p:nvPr/>
              </p:nvSpPr>
              <p:spPr bwMode="auto">
                <a:xfrm>
                  <a:off x="2336" y="2933"/>
                  <a:ext cx="106" cy="110"/>
                </a:xfrm>
                <a:custGeom>
                  <a:avLst/>
                  <a:gdLst>
                    <a:gd name="T0" fmla="*/ 200 w 212"/>
                    <a:gd name="T1" fmla="*/ 151 h 219"/>
                    <a:gd name="T2" fmla="*/ 196 w 212"/>
                    <a:gd name="T3" fmla="*/ 131 h 219"/>
                    <a:gd name="T4" fmla="*/ 191 w 212"/>
                    <a:gd name="T5" fmla="*/ 113 h 219"/>
                    <a:gd name="T6" fmla="*/ 185 w 212"/>
                    <a:gd name="T7" fmla="*/ 97 h 219"/>
                    <a:gd name="T8" fmla="*/ 179 w 212"/>
                    <a:gd name="T9" fmla="*/ 81 h 219"/>
                    <a:gd name="T10" fmla="*/ 171 w 212"/>
                    <a:gd name="T11" fmla="*/ 65 h 219"/>
                    <a:gd name="T12" fmla="*/ 160 w 212"/>
                    <a:gd name="T13" fmla="*/ 50 h 219"/>
                    <a:gd name="T14" fmla="*/ 147 w 212"/>
                    <a:gd name="T15" fmla="*/ 34 h 219"/>
                    <a:gd name="T16" fmla="*/ 129 w 212"/>
                    <a:gd name="T17" fmla="*/ 18 h 219"/>
                    <a:gd name="T18" fmla="*/ 94 w 212"/>
                    <a:gd name="T19" fmla="*/ 6 h 219"/>
                    <a:gd name="T20" fmla="*/ 76 w 212"/>
                    <a:gd name="T21" fmla="*/ 2 h 219"/>
                    <a:gd name="T22" fmla="*/ 59 w 212"/>
                    <a:gd name="T23" fmla="*/ 0 h 219"/>
                    <a:gd name="T24" fmla="*/ 41 w 212"/>
                    <a:gd name="T25" fmla="*/ 0 h 219"/>
                    <a:gd name="T26" fmla="*/ 26 w 212"/>
                    <a:gd name="T27" fmla="*/ 2 h 219"/>
                    <a:gd name="T28" fmla="*/ 11 w 212"/>
                    <a:gd name="T29" fmla="*/ 10 h 219"/>
                    <a:gd name="T30" fmla="*/ 6 w 212"/>
                    <a:gd name="T31" fmla="*/ 16 h 219"/>
                    <a:gd name="T32" fmla="*/ 1 w 212"/>
                    <a:gd name="T33" fmla="*/ 22 h 219"/>
                    <a:gd name="T34" fmla="*/ 1 w 212"/>
                    <a:gd name="T35" fmla="*/ 42 h 219"/>
                    <a:gd name="T36" fmla="*/ 0 w 212"/>
                    <a:gd name="T37" fmla="*/ 64 h 219"/>
                    <a:gd name="T38" fmla="*/ 0 w 212"/>
                    <a:gd name="T39" fmla="*/ 87 h 219"/>
                    <a:gd name="T40" fmla="*/ 1 w 212"/>
                    <a:gd name="T41" fmla="*/ 109 h 219"/>
                    <a:gd name="T42" fmla="*/ 4 w 212"/>
                    <a:gd name="T43" fmla="*/ 129 h 219"/>
                    <a:gd name="T44" fmla="*/ 10 w 212"/>
                    <a:gd name="T45" fmla="*/ 148 h 219"/>
                    <a:gd name="T46" fmla="*/ 20 w 212"/>
                    <a:gd name="T47" fmla="*/ 164 h 219"/>
                    <a:gd name="T48" fmla="*/ 28 w 212"/>
                    <a:gd name="T49" fmla="*/ 170 h 219"/>
                    <a:gd name="T50" fmla="*/ 35 w 212"/>
                    <a:gd name="T51" fmla="*/ 175 h 219"/>
                    <a:gd name="T52" fmla="*/ 50 w 212"/>
                    <a:gd name="T53" fmla="*/ 183 h 219"/>
                    <a:gd name="T54" fmla="*/ 62 w 212"/>
                    <a:gd name="T55" fmla="*/ 190 h 219"/>
                    <a:gd name="T56" fmla="*/ 84 w 212"/>
                    <a:gd name="T57" fmla="*/ 202 h 219"/>
                    <a:gd name="T58" fmla="*/ 95 w 212"/>
                    <a:gd name="T59" fmla="*/ 207 h 219"/>
                    <a:gd name="T60" fmla="*/ 107 w 212"/>
                    <a:gd name="T61" fmla="*/ 211 h 219"/>
                    <a:gd name="T62" fmla="*/ 122 w 212"/>
                    <a:gd name="T63" fmla="*/ 215 h 219"/>
                    <a:gd name="T64" fmla="*/ 140 w 212"/>
                    <a:gd name="T65" fmla="*/ 218 h 219"/>
                    <a:gd name="T66" fmla="*/ 151 w 212"/>
                    <a:gd name="T67" fmla="*/ 219 h 219"/>
                    <a:gd name="T68" fmla="*/ 163 w 212"/>
                    <a:gd name="T69" fmla="*/ 219 h 219"/>
                    <a:gd name="T70" fmla="*/ 176 w 212"/>
                    <a:gd name="T71" fmla="*/ 218 h 219"/>
                    <a:gd name="T72" fmla="*/ 187 w 212"/>
                    <a:gd name="T73" fmla="*/ 214 h 219"/>
                    <a:gd name="T74" fmla="*/ 196 w 212"/>
                    <a:gd name="T75" fmla="*/ 208 h 219"/>
                    <a:gd name="T76" fmla="*/ 203 w 212"/>
                    <a:gd name="T77" fmla="*/ 202 h 219"/>
                    <a:gd name="T78" fmla="*/ 209 w 212"/>
                    <a:gd name="T79" fmla="*/ 195 h 219"/>
                    <a:gd name="T80" fmla="*/ 212 w 212"/>
                    <a:gd name="T81" fmla="*/ 194 h 219"/>
                    <a:gd name="T82" fmla="*/ 212 w 212"/>
                    <a:gd name="T83" fmla="*/ 192 h 219"/>
                    <a:gd name="T84" fmla="*/ 212 w 212"/>
                    <a:gd name="T85" fmla="*/ 176 h 219"/>
                    <a:gd name="T86" fmla="*/ 212 w 212"/>
                    <a:gd name="T87" fmla="*/ 168 h 219"/>
                    <a:gd name="T88" fmla="*/ 210 w 212"/>
                    <a:gd name="T89" fmla="*/ 160 h 219"/>
                    <a:gd name="T90" fmla="*/ 207 w 212"/>
                    <a:gd name="T91" fmla="*/ 150 h 219"/>
                    <a:gd name="T92" fmla="*/ 204 w 212"/>
                    <a:gd name="T93" fmla="*/ 144 h 219"/>
                    <a:gd name="T94" fmla="*/ 203 w 212"/>
                    <a:gd name="T95" fmla="*/ 141 h 219"/>
                    <a:gd name="T96" fmla="*/ 201 w 212"/>
                    <a:gd name="T97" fmla="*/ 141 h 219"/>
                    <a:gd name="T98" fmla="*/ 200 w 212"/>
                    <a:gd name="T99" fmla="*/ 143 h 219"/>
                    <a:gd name="T100" fmla="*/ 200 w 212"/>
                    <a:gd name="T101" fmla="*/ 145 h 219"/>
                    <a:gd name="T102" fmla="*/ 200 w 212"/>
                    <a:gd name="T103" fmla="*/ 148 h 219"/>
                    <a:gd name="T104" fmla="*/ 200 w 212"/>
                    <a:gd name="T105" fmla="*/ 151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2"/>
                    <a:gd name="T160" fmla="*/ 0 h 219"/>
                    <a:gd name="T161" fmla="*/ 212 w 212"/>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2" h="219">
                      <a:moveTo>
                        <a:pt x="200" y="151"/>
                      </a:moveTo>
                      <a:lnTo>
                        <a:pt x="196" y="131"/>
                      </a:lnTo>
                      <a:lnTo>
                        <a:pt x="191" y="113"/>
                      </a:lnTo>
                      <a:lnTo>
                        <a:pt x="185" y="97"/>
                      </a:lnTo>
                      <a:lnTo>
                        <a:pt x="179" y="81"/>
                      </a:lnTo>
                      <a:lnTo>
                        <a:pt x="171" y="65"/>
                      </a:lnTo>
                      <a:lnTo>
                        <a:pt x="160" y="50"/>
                      </a:lnTo>
                      <a:lnTo>
                        <a:pt x="147" y="34"/>
                      </a:lnTo>
                      <a:lnTo>
                        <a:pt x="129" y="18"/>
                      </a:lnTo>
                      <a:lnTo>
                        <a:pt x="94" y="6"/>
                      </a:lnTo>
                      <a:lnTo>
                        <a:pt x="76" y="2"/>
                      </a:lnTo>
                      <a:lnTo>
                        <a:pt x="59" y="0"/>
                      </a:lnTo>
                      <a:lnTo>
                        <a:pt x="41" y="0"/>
                      </a:lnTo>
                      <a:lnTo>
                        <a:pt x="26" y="2"/>
                      </a:lnTo>
                      <a:lnTo>
                        <a:pt x="11" y="10"/>
                      </a:lnTo>
                      <a:lnTo>
                        <a:pt x="6" y="16"/>
                      </a:lnTo>
                      <a:lnTo>
                        <a:pt x="1" y="22"/>
                      </a:lnTo>
                      <a:lnTo>
                        <a:pt x="1" y="42"/>
                      </a:lnTo>
                      <a:lnTo>
                        <a:pt x="0" y="64"/>
                      </a:lnTo>
                      <a:lnTo>
                        <a:pt x="0" y="87"/>
                      </a:lnTo>
                      <a:lnTo>
                        <a:pt x="1" y="109"/>
                      </a:lnTo>
                      <a:lnTo>
                        <a:pt x="4" y="129"/>
                      </a:lnTo>
                      <a:lnTo>
                        <a:pt x="10" y="148"/>
                      </a:lnTo>
                      <a:lnTo>
                        <a:pt x="20" y="164"/>
                      </a:lnTo>
                      <a:lnTo>
                        <a:pt x="28" y="170"/>
                      </a:lnTo>
                      <a:lnTo>
                        <a:pt x="35" y="175"/>
                      </a:lnTo>
                      <a:lnTo>
                        <a:pt x="50" y="183"/>
                      </a:lnTo>
                      <a:lnTo>
                        <a:pt x="62" y="190"/>
                      </a:lnTo>
                      <a:lnTo>
                        <a:pt x="84" y="202"/>
                      </a:lnTo>
                      <a:lnTo>
                        <a:pt x="95" y="207"/>
                      </a:lnTo>
                      <a:lnTo>
                        <a:pt x="107" y="211"/>
                      </a:lnTo>
                      <a:lnTo>
                        <a:pt x="122" y="215"/>
                      </a:lnTo>
                      <a:lnTo>
                        <a:pt x="140" y="218"/>
                      </a:lnTo>
                      <a:lnTo>
                        <a:pt x="151" y="219"/>
                      </a:lnTo>
                      <a:lnTo>
                        <a:pt x="163" y="219"/>
                      </a:lnTo>
                      <a:lnTo>
                        <a:pt x="176" y="218"/>
                      </a:lnTo>
                      <a:lnTo>
                        <a:pt x="187" y="214"/>
                      </a:lnTo>
                      <a:lnTo>
                        <a:pt x="196" y="208"/>
                      </a:lnTo>
                      <a:lnTo>
                        <a:pt x="203" y="202"/>
                      </a:lnTo>
                      <a:lnTo>
                        <a:pt x="209" y="195"/>
                      </a:lnTo>
                      <a:lnTo>
                        <a:pt x="212" y="194"/>
                      </a:lnTo>
                      <a:lnTo>
                        <a:pt x="212" y="192"/>
                      </a:lnTo>
                      <a:lnTo>
                        <a:pt x="212" y="176"/>
                      </a:lnTo>
                      <a:lnTo>
                        <a:pt x="212" y="168"/>
                      </a:lnTo>
                      <a:lnTo>
                        <a:pt x="210" y="160"/>
                      </a:lnTo>
                      <a:lnTo>
                        <a:pt x="207" y="150"/>
                      </a:lnTo>
                      <a:lnTo>
                        <a:pt x="204" y="144"/>
                      </a:lnTo>
                      <a:lnTo>
                        <a:pt x="203" y="141"/>
                      </a:lnTo>
                      <a:lnTo>
                        <a:pt x="201" y="141"/>
                      </a:lnTo>
                      <a:lnTo>
                        <a:pt x="200" y="143"/>
                      </a:lnTo>
                      <a:lnTo>
                        <a:pt x="200" y="145"/>
                      </a:lnTo>
                      <a:lnTo>
                        <a:pt x="200" y="148"/>
                      </a:lnTo>
                      <a:lnTo>
                        <a:pt x="200" y="151"/>
                      </a:lnTo>
                      <a:close/>
                    </a:path>
                  </a:pathLst>
                </a:custGeom>
                <a:noFill/>
                <a:ln w="6350">
                  <a:solidFill>
                    <a:srgbClr val="000000"/>
                  </a:solidFill>
                  <a:prstDash val="solid"/>
                  <a:round/>
                  <a:headEnd/>
                  <a:tailEnd/>
                </a:ln>
              </p:spPr>
              <p:txBody>
                <a:bodyPr/>
                <a:lstStyle/>
                <a:p>
                  <a:endParaRPr lang="en-US" sz="1350" dirty="0"/>
                </a:p>
              </p:txBody>
            </p:sp>
          </p:grpSp>
          <p:grpSp>
            <p:nvGrpSpPr>
              <p:cNvPr id="90" name="Group 392"/>
              <p:cNvGrpSpPr>
                <a:grpSpLocks/>
              </p:cNvGrpSpPr>
              <p:nvPr/>
            </p:nvGrpSpPr>
            <p:grpSpPr bwMode="auto">
              <a:xfrm>
                <a:off x="2274" y="2963"/>
                <a:ext cx="41" cy="39"/>
                <a:chOff x="2274" y="2963"/>
                <a:chExt cx="41" cy="39"/>
              </a:xfrm>
            </p:grpSpPr>
            <p:grpSp>
              <p:nvGrpSpPr>
                <p:cNvPr id="169" name="Group 393"/>
                <p:cNvGrpSpPr>
                  <a:grpSpLocks/>
                </p:cNvGrpSpPr>
                <p:nvPr/>
              </p:nvGrpSpPr>
              <p:grpSpPr bwMode="auto">
                <a:xfrm>
                  <a:off x="2274" y="2963"/>
                  <a:ext cx="41" cy="39"/>
                  <a:chOff x="2274" y="2963"/>
                  <a:chExt cx="41" cy="39"/>
                </a:xfrm>
              </p:grpSpPr>
              <p:pic>
                <p:nvPicPr>
                  <p:cNvPr id="171" name="Picture 394"/>
                  <p:cNvPicPr>
                    <a:picLocks noChangeAspect="1" noChangeArrowheads="1"/>
                  </p:cNvPicPr>
                  <p:nvPr/>
                </p:nvPicPr>
                <p:blipFill>
                  <a:blip r:embed="rId7" cstate="screen"/>
                  <a:srcRect/>
                  <a:stretch>
                    <a:fillRect/>
                  </a:stretch>
                </p:blipFill>
                <p:spPr bwMode="auto">
                  <a:xfrm>
                    <a:off x="2274" y="2963"/>
                    <a:ext cx="41" cy="39"/>
                  </a:xfrm>
                  <a:prstGeom prst="rect">
                    <a:avLst/>
                  </a:prstGeom>
                  <a:noFill/>
                  <a:ln w="9525">
                    <a:noFill/>
                    <a:miter lim="800000"/>
                    <a:headEnd/>
                    <a:tailEnd/>
                  </a:ln>
                </p:spPr>
              </p:pic>
              <p:sp>
                <p:nvSpPr>
                  <p:cNvPr id="172" name="Freeform 395"/>
                  <p:cNvSpPr>
                    <a:spLocks/>
                  </p:cNvSpPr>
                  <p:nvPr/>
                </p:nvSpPr>
                <p:spPr bwMode="auto">
                  <a:xfrm>
                    <a:off x="2275" y="2963"/>
                    <a:ext cx="39" cy="39"/>
                  </a:xfrm>
                  <a:custGeom>
                    <a:avLst/>
                    <a:gdLst>
                      <a:gd name="T0" fmla="*/ 3 w 79"/>
                      <a:gd name="T1" fmla="*/ 15 h 77"/>
                      <a:gd name="T2" fmla="*/ 3 w 79"/>
                      <a:gd name="T3" fmla="*/ 28 h 77"/>
                      <a:gd name="T4" fmla="*/ 0 w 79"/>
                      <a:gd name="T5" fmla="*/ 43 h 77"/>
                      <a:gd name="T6" fmla="*/ 0 w 79"/>
                      <a:gd name="T7" fmla="*/ 49 h 77"/>
                      <a:gd name="T8" fmla="*/ 2 w 79"/>
                      <a:gd name="T9" fmla="*/ 56 h 77"/>
                      <a:gd name="T10" fmla="*/ 5 w 79"/>
                      <a:gd name="T11" fmla="*/ 61 h 77"/>
                      <a:gd name="T12" fmla="*/ 9 w 79"/>
                      <a:gd name="T13" fmla="*/ 65 h 77"/>
                      <a:gd name="T14" fmla="*/ 18 w 79"/>
                      <a:gd name="T15" fmla="*/ 71 h 77"/>
                      <a:gd name="T16" fmla="*/ 27 w 79"/>
                      <a:gd name="T17" fmla="*/ 73 h 77"/>
                      <a:gd name="T18" fmla="*/ 42 w 79"/>
                      <a:gd name="T19" fmla="*/ 77 h 77"/>
                      <a:gd name="T20" fmla="*/ 52 w 79"/>
                      <a:gd name="T21" fmla="*/ 76 h 77"/>
                      <a:gd name="T22" fmla="*/ 61 w 79"/>
                      <a:gd name="T23" fmla="*/ 72 h 77"/>
                      <a:gd name="T24" fmla="*/ 67 w 79"/>
                      <a:gd name="T25" fmla="*/ 64 h 77"/>
                      <a:gd name="T26" fmla="*/ 71 w 79"/>
                      <a:gd name="T27" fmla="*/ 56 h 77"/>
                      <a:gd name="T28" fmla="*/ 79 w 79"/>
                      <a:gd name="T29" fmla="*/ 37 h 77"/>
                      <a:gd name="T30" fmla="*/ 76 w 79"/>
                      <a:gd name="T31" fmla="*/ 25 h 77"/>
                      <a:gd name="T32" fmla="*/ 73 w 79"/>
                      <a:gd name="T33" fmla="*/ 17 h 77"/>
                      <a:gd name="T34" fmla="*/ 70 w 79"/>
                      <a:gd name="T35" fmla="*/ 9 h 77"/>
                      <a:gd name="T36" fmla="*/ 65 w 79"/>
                      <a:gd name="T37" fmla="*/ 5 h 77"/>
                      <a:gd name="T38" fmla="*/ 59 w 79"/>
                      <a:gd name="T39" fmla="*/ 1 h 77"/>
                      <a:gd name="T40" fmla="*/ 52 w 79"/>
                      <a:gd name="T41" fmla="*/ 0 h 77"/>
                      <a:gd name="T42" fmla="*/ 42 w 79"/>
                      <a:gd name="T43" fmla="*/ 1 h 77"/>
                      <a:gd name="T44" fmla="*/ 28 w 79"/>
                      <a:gd name="T45" fmla="*/ 4 h 77"/>
                      <a:gd name="T46" fmla="*/ 23 w 79"/>
                      <a:gd name="T47" fmla="*/ 8 h 77"/>
                      <a:gd name="T48" fmla="*/ 18 w 79"/>
                      <a:gd name="T49" fmla="*/ 12 h 77"/>
                      <a:gd name="T50" fmla="*/ 15 w 79"/>
                      <a:gd name="T51" fmla="*/ 13 h 77"/>
                      <a:gd name="T52" fmla="*/ 14 w 79"/>
                      <a:gd name="T53" fmla="*/ 15 h 77"/>
                      <a:gd name="T54" fmla="*/ 11 w 79"/>
                      <a:gd name="T55" fmla="*/ 15 h 77"/>
                      <a:gd name="T56" fmla="*/ 8 w 79"/>
                      <a:gd name="T57" fmla="*/ 15 h 77"/>
                      <a:gd name="T58" fmla="*/ 3 w 79"/>
                      <a:gd name="T59" fmla="*/ 15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9"/>
                      <a:gd name="T91" fmla="*/ 0 h 77"/>
                      <a:gd name="T92" fmla="*/ 79 w 79"/>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9" h="77">
                        <a:moveTo>
                          <a:pt x="3" y="15"/>
                        </a:moveTo>
                        <a:lnTo>
                          <a:pt x="3" y="28"/>
                        </a:lnTo>
                        <a:lnTo>
                          <a:pt x="0" y="43"/>
                        </a:lnTo>
                        <a:lnTo>
                          <a:pt x="0" y="49"/>
                        </a:lnTo>
                        <a:lnTo>
                          <a:pt x="2" y="56"/>
                        </a:lnTo>
                        <a:lnTo>
                          <a:pt x="5" y="61"/>
                        </a:lnTo>
                        <a:lnTo>
                          <a:pt x="9" y="65"/>
                        </a:lnTo>
                        <a:lnTo>
                          <a:pt x="18" y="71"/>
                        </a:lnTo>
                        <a:lnTo>
                          <a:pt x="27" y="73"/>
                        </a:lnTo>
                        <a:lnTo>
                          <a:pt x="42" y="77"/>
                        </a:lnTo>
                        <a:lnTo>
                          <a:pt x="52" y="76"/>
                        </a:lnTo>
                        <a:lnTo>
                          <a:pt x="61" y="72"/>
                        </a:lnTo>
                        <a:lnTo>
                          <a:pt x="67" y="64"/>
                        </a:lnTo>
                        <a:lnTo>
                          <a:pt x="71" y="56"/>
                        </a:lnTo>
                        <a:lnTo>
                          <a:pt x="79" y="37"/>
                        </a:lnTo>
                        <a:lnTo>
                          <a:pt x="76" y="25"/>
                        </a:lnTo>
                        <a:lnTo>
                          <a:pt x="73" y="17"/>
                        </a:lnTo>
                        <a:lnTo>
                          <a:pt x="70" y="9"/>
                        </a:lnTo>
                        <a:lnTo>
                          <a:pt x="65" y="5"/>
                        </a:lnTo>
                        <a:lnTo>
                          <a:pt x="59" y="1"/>
                        </a:lnTo>
                        <a:lnTo>
                          <a:pt x="52" y="0"/>
                        </a:lnTo>
                        <a:lnTo>
                          <a:pt x="42" y="1"/>
                        </a:lnTo>
                        <a:lnTo>
                          <a:pt x="28" y="4"/>
                        </a:lnTo>
                        <a:lnTo>
                          <a:pt x="23" y="8"/>
                        </a:lnTo>
                        <a:lnTo>
                          <a:pt x="18" y="12"/>
                        </a:lnTo>
                        <a:lnTo>
                          <a:pt x="15" y="13"/>
                        </a:lnTo>
                        <a:lnTo>
                          <a:pt x="14" y="15"/>
                        </a:lnTo>
                        <a:lnTo>
                          <a:pt x="11" y="15"/>
                        </a:lnTo>
                        <a:lnTo>
                          <a:pt x="8" y="15"/>
                        </a:lnTo>
                        <a:lnTo>
                          <a:pt x="3" y="15"/>
                        </a:lnTo>
                        <a:close/>
                      </a:path>
                    </a:pathLst>
                  </a:custGeom>
                  <a:noFill/>
                  <a:ln w="0">
                    <a:solidFill>
                      <a:srgbClr val="FFFFFF"/>
                    </a:solidFill>
                    <a:prstDash val="solid"/>
                    <a:round/>
                    <a:headEnd/>
                    <a:tailEnd/>
                  </a:ln>
                </p:spPr>
                <p:txBody>
                  <a:bodyPr/>
                  <a:lstStyle/>
                  <a:p>
                    <a:endParaRPr lang="en-US" sz="1350" dirty="0"/>
                  </a:p>
                </p:txBody>
              </p:sp>
              <p:sp>
                <p:nvSpPr>
                  <p:cNvPr id="173" name="Freeform 396"/>
                  <p:cNvSpPr>
                    <a:spLocks/>
                  </p:cNvSpPr>
                  <p:nvPr/>
                </p:nvSpPr>
                <p:spPr bwMode="auto">
                  <a:xfrm>
                    <a:off x="2275" y="2963"/>
                    <a:ext cx="39" cy="39"/>
                  </a:xfrm>
                  <a:custGeom>
                    <a:avLst/>
                    <a:gdLst>
                      <a:gd name="T0" fmla="*/ 3 w 79"/>
                      <a:gd name="T1" fmla="*/ 15 h 77"/>
                      <a:gd name="T2" fmla="*/ 3 w 79"/>
                      <a:gd name="T3" fmla="*/ 28 h 77"/>
                      <a:gd name="T4" fmla="*/ 0 w 79"/>
                      <a:gd name="T5" fmla="*/ 43 h 77"/>
                      <a:gd name="T6" fmla="*/ 0 w 79"/>
                      <a:gd name="T7" fmla="*/ 49 h 77"/>
                      <a:gd name="T8" fmla="*/ 2 w 79"/>
                      <a:gd name="T9" fmla="*/ 56 h 77"/>
                      <a:gd name="T10" fmla="*/ 5 w 79"/>
                      <a:gd name="T11" fmla="*/ 61 h 77"/>
                      <a:gd name="T12" fmla="*/ 9 w 79"/>
                      <a:gd name="T13" fmla="*/ 65 h 77"/>
                      <a:gd name="T14" fmla="*/ 18 w 79"/>
                      <a:gd name="T15" fmla="*/ 71 h 77"/>
                      <a:gd name="T16" fmla="*/ 27 w 79"/>
                      <a:gd name="T17" fmla="*/ 73 h 77"/>
                      <a:gd name="T18" fmla="*/ 42 w 79"/>
                      <a:gd name="T19" fmla="*/ 77 h 77"/>
                      <a:gd name="T20" fmla="*/ 52 w 79"/>
                      <a:gd name="T21" fmla="*/ 76 h 77"/>
                      <a:gd name="T22" fmla="*/ 61 w 79"/>
                      <a:gd name="T23" fmla="*/ 72 h 77"/>
                      <a:gd name="T24" fmla="*/ 67 w 79"/>
                      <a:gd name="T25" fmla="*/ 64 h 77"/>
                      <a:gd name="T26" fmla="*/ 71 w 79"/>
                      <a:gd name="T27" fmla="*/ 56 h 77"/>
                      <a:gd name="T28" fmla="*/ 79 w 79"/>
                      <a:gd name="T29" fmla="*/ 37 h 77"/>
                      <a:gd name="T30" fmla="*/ 76 w 79"/>
                      <a:gd name="T31" fmla="*/ 25 h 77"/>
                      <a:gd name="T32" fmla="*/ 73 w 79"/>
                      <a:gd name="T33" fmla="*/ 17 h 77"/>
                      <a:gd name="T34" fmla="*/ 70 w 79"/>
                      <a:gd name="T35" fmla="*/ 9 h 77"/>
                      <a:gd name="T36" fmla="*/ 65 w 79"/>
                      <a:gd name="T37" fmla="*/ 5 h 77"/>
                      <a:gd name="T38" fmla="*/ 59 w 79"/>
                      <a:gd name="T39" fmla="*/ 1 h 77"/>
                      <a:gd name="T40" fmla="*/ 52 w 79"/>
                      <a:gd name="T41" fmla="*/ 0 h 77"/>
                      <a:gd name="T42" fmla="*/ 42 w 79"/>
                      <a:gd name="T43" fmla="*/ 1 h 77"/>
                      <a:gd name="T44" fmla="*/ 28 w 79"/>
                      <a:gd name="T45" fmla="*/ 4 h 77"/>
                      <a:gd name="T46" fmla="*/ 23 w 79"/>
                      <a:gd name="T47" fmla="*/ 8 h 77"/>
                      <a:gd name="T48" fmla="*/ 18 w 79"/>
                      <a:gd name="T49" fmla="*/ 12 h 77"/>
                      <a:gd name="T50" fmla="*/ 15 w 79"/>
                      <a:gd name="T51" fmla="*/ 13 h 77"/>
                      <a:gd name="T52" fmla="*/ 14 w 79"/>
                      <a:gd name="T53" fmla="*/ 15 h 77"/>
                      <a:gd name="T54" fmla="*/ 11 w 79"/>
                      <a:gd name="T55" fmla="*/ 15 h 77"/>
                      <a:gd name="T56" fmla="*/ 8 w 79"/>
                      <a:gd name="T57" fmla="*/ 15 h 77"/>
                      <a:gd name="T58" fmla="*/ 3 w 79"/>
                      <a:gd name="T59" fmla="*/ 15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9"/>
                      <a:gd name="T91" fmla="*/ 0 h 77"/>
                      <a:gd name="T92" fmla="*/ 79 w 79"/>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9" h="77">
                        <a:moveTo>
                          <a:pt x="3" y="15"/>
                        </a:moveTo>
                        <a:lnTo>
                          <a:pt x="3" y="28"/>
                        </a:lnTo>
                        <a:lnTo>
                          <a:pt x="0" y="43"/>
                        </a:lnTo>
                        <a:lnTo>
                          <a:pt x="0" y="49"/>
                        </a:lnTo>
                        <a:lnTo>
                          <a:pt x="2" y="56"/>
                        </a:lnTo>
                        <a:lnTo>
                          <a:pt x="5" y="61"/>
                        </a:lnTo>
                        <a:lnTo>
                          <a:pt x="9" y="65"/>
                        </a:lnTo>
                        <a:lnTo>
                          <a:pt x="18" y="71"/>
                        </a:lnTo>
                        <a:lnTo>
                          <a:pt x="27" y="73"/>
                        </a:lnTo>
                        <a:lnTo>
                          <a:pt x="42" y="77"/>
                        </a:lnTo>
                        <a:lnTo>
                          <a:pt x="52" y="76"/>
                        </a:lnTo>
                        <a:lnTo>
                          <a:pt x="61" y="72"/>
                        </a:lnTo>
                        <a:lnTo>
                          <a:pt x="67" y="64"/>
                        </a:lnTo>
                        <a:lnTo>
                          <a:pt x="71" y="56"/>
                        </a:lnTo>
                        <a:lnTo>
                          <a:pt x="79" y="37"/>
                        </a:lnTo>
                        <a:lnTo>
                          <a:pt x="76" y="25"/>
                        </a:lnTo>
                        <a:lnTo>
                          <a:pt x="73" y="17"/>
                        </a:lnTo>
                        <a:lnTo>
                          <a:pt x="70" y="9"/>
                        </a:lnTo>
                        <a:lnTo>
                          <a:pt x="65" y="5"/>
                        </a:lnTo>
                        <a:lnTo>
                          <a:pt x="59" y="1"/>
                        </a:lnTo>
                        <a:lnTo>
                          <a:pt x="52" y="0"/>
                        </a:lnTo>
                        <a:lnTo>
                          <a:pt x="42" y="1"/>
                        </a:lnTo>
                        <a:lnTo>
                          <a:pt x="28" y="4"/>
                        </a:lnTo>
                        <a:lnTo>
                          <a:pt x="23" y="8"/>
                        </a:lnTo>
                        <a:lnTo>
                          <a:pt x="18" y="12"/>
                        </a:lnTo>
                        <a:lnTo>
                          <a:pt x="15" y="13"/>
                        </a:lnTo>
                        <a:lnTo>
                          <a:pt x="14" y="15"/>
                        </a:lnTo>
                        <a:lnTo>
                          <a:pt x="11" y="15"/>
                        </a:lnTo>
                        <a:lnTo>
                          <a:pt x="8" y="15"/>
                        </a:lnTo>
                        <a:lnTo>
                          <a:pt x="3" y="15"/>
                        </a:lnTo>
                        <a:close/>
                      </a:path>
                    </a:pathLst>
                  </a:custGeom>
                  <a:solidFill>
                    <a:srgbClr val="000000"/>
                  </a:solidFill>
                  <a:ln w="9525">
                    <a:noFill/>
                    <a:round/>
                    <a:headEnd/>
                    <a:tailEnd/>
                  </a:ln>
                </p:spPr>
                <p:txBody>
                  <a:bodyPr/>
                  <a:lstStyle/>
                  <a:p>
                    <a:endParaRPr lang="en-US" sz="1350" dirty="0"/>
                  </a:p>
                </p:txBody>
              </p:sp>
              <p:pic>
                <p:nvPicPr>
                  <p:cNvPr id="174" name="Picture 397"/>
                  <p:cNvPicPr>
                    <a:picLocks noChangeAspect="1" noChangeArrowheads="1"/>
                  </p:cNvPicPr>
                  <p:nvPr/>
                </p:nvPicPr>
                <p:blipFill>
                  <a:blip r:embed="rId7" cstate="screen"/>
                  <a:srcRect/>
                  <a:stretch>
                    <a:fillRect/>
                  </a:stretch>
                </p:blipFill>
                <p:spPr bwMode="auto">
                  <a:xfrm>
                    <a:off x="2274" y="2963"/>
                    <a:ext cx="41" cy="39"/>
                  </a:xfrm>
                  <a:prstGeom prst="rect">
                    <a:avLst/>
                  </a:prstGeom>
                  <a:noFill/>
                  <a:ln w="9525">
                    <a:noFill/>
                    <a:miter lim="800000"/>
                    <a:headEnd/>
                    <a:tailEnd/>
                  </a:ln>
                </p:spPr>
              </p:pic>
            </p:grpSp>
            <p:sp>
              <p:nvSpPr>
                <p:cNvPr id="170" name="Freeform 398"/>
                <p:cNvSpPr>
                  <a:spLocks/>
                </p:cNvSpPr>
                <p:nvPr/>
              </p:nvSpPr>
              <p:spPr bwMode="auto">
                <a:xfrm>
                  <a:off x="2275" y="2963"/>
                  <a:ext cx="39" cy="39"/>
                </a:xfrm>
                <a:custGeom>
                  <a:avLst/>
                  <a:gdLst>
                    <a:gd name="T0" fmla="*/ 3 w 79"/>
                    <a:gd name="T1" fmla="*/ 15 h 77"/>
                    <a:gd name="T2" fmla="*/ 3 w 79"/>
                    <a:gd name="T3" fmla="*/ 28 h 77"/>
                    <a:gd name="T4" fmla="*/ 0 w 79"/>
                    <a:gd name="T5" fmla="*/ 43 h 77"/>
                    <a:gd name="T6" fmla="*/ 0 w 79"/>
                    <a:gd name="T7" fmla="*/ 49 h 77"/>
                    <a:gd name="T8" fmla="*/ 2 w 79"/>
                    <a:gd name="T9" fmla="*/ 56 h 77"/>
                    <a:gd name="T10" fmla="*/ 5 w 79"/>
                    <a:gd name="T11" fmla="*/ 61 h 77"/>
                    <a:gd name="T12" fmla="*/ 9 w 79"/>
                    <a:gd name="T13" fmla="*/ 65 h 77"/>
                    <a:gd name="T14" fmla="*/ 18 w 79"/>
                    <a:gd name="T15" fmla="*/ 71 h 77"/>
                    <a:gd name="T16" fmla="*/ 27 w 79"/>
                    <a:gd name="T17" fmla="*/ 73 h 77"/>
                    <a:gd name="T18" fmla="*/ 42 w 79"/>
                    <a:gd name="T19" fmla="*/ 77 h 77"/>
                    <a:gd name="T20" fmla="*/ 52 w 79"/>
                    <a:gd name="T21" fmla="*/ 76 h 77"/>
                    <a:gd name="T22" fmla="*/ 61 w 79"/>
                    <a:gd name="T23" fmla="*/ 72 h 77"/>
                    <a:gd name="T24" fmla="*/ 67 w 79"/>
                    <a:gd name="T25" fmla="*/ 64 h 77"/>
                    <a:gd name="T26" fmla="*/ 71 w 79"/>
                    <a:gd name="T27" fmla="*/ 56 h 77"/>
                    <a:gd name="T28" fmla="*/ 79 w 79"/>
                    <a:gd name="T29" fmla="*/ 37 h 77"/>
                    <a:gd name="T30" fmla="*/ 76 w 79"/>
                    <a:gd name="T31" fmla="*/ 25 h 77"/>
                    <a:gd name="T32" fmla="*/ 73 w 79"/>
                    <a:gd name="T33" fmla="*/ 17 h 77"/>
                    <a:gd name="T34" fmla="*/ 70 w 79"/>
                    <a:gd name="T35" fmla="*/ 9 h 77"/>
                    <a:gd name="T36" fmla="*/ 65 w 79"/>
                    <a:gd name="T37" fmla="*/ 5 h 77"/>
                    <a:gd name="T38" fmla="*/ 59 w 79"/>
                    <a:gd name="T39" fmla="*/ 1 h 77"/>
                    <a:gd name="T40" fmla="*/ 52 w 79"/>
                    <a:gd name="T41" fmla="*/ 0 h 77"/>
                    <a:gd name="T42" fmla="*/ 42 w 79"/>
                    <a:gd name="T43" fmla="*/ 1 h 77"/>
                    <a:gd name="T44" fmla="*/ 28 w 79"/>
                    <a:gd name="T45" fmla="*/ 4 h 77"/>
                    <a:gd name="T46" fmla="*/ 23 w 79"/>
                    <a:gd name="T47" fmla="*/ 8 h 77"/>
                    <a:gd name="T48" fmla="*/ 18 w 79"/>
                    <a:gd name="T49" fmla="*/ 12 h 77"/>
                    <a:gd name="T50" fmla="*/ 15 w 79"/>
                    <a:gd name="T51" fmla="*/ 13 h 77"/>
                    <a:gd name="T52" fmla="*/ 14 w 79"/>
                    <a:gd name="T53" fmla="*/ 15 h 77"/>
                    <a:gd name="T54" fmla="*/ 11 w 79"/>
                    <a:gd name="T55" fmla="*/ 15 h 77"/>
                    <a:gd name="T56" fmla="*/ 8 w 79"/>
                    <a:gd name="T57" fmla="*/ 15 h 77"/>
                    <a:gd name="T58" fmla="*/ 3 w 79"/>
                    <a:gd name="T59" fmla="*/ 15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9"/>
                    <a:gd name="T91" fmla="*/ 0 h 77"/>
                    <a:gd name="T92" fmla="*/ 79 w 79"/>
                    <a:gd name="T93" fmla="*/ 77 h 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9" h="77">
                      <a:moveTo>
                        <a:pt x="3" y="15"/>
                      </a:moveTo>
                      <a:lnTo>
                        <a:pt x="3" y="28"/>
                      </a:lnTo>
                      <a:lnTo>
                        <a:pt x="0" y="43"/>
                      </a:lnTo>
                      <a:lnTo>
                        <a:pt x="0" y="49"/>
                      </a:lnTo>
                      <a:lnTo>
                        <a:pt x="2" y="56"/>
                      </a:lnTo>
                      <a:lnTo>
                        <a:pt x="5" y="61"/>
                      </a:lnTo>
                      <a:lnTo>
                        <a:pt x="9" y="65"/>
                      </a:lnTo>
                      <a:lnTo>
                        <a:pt x="18" y="71"/>
                      </a:lnTo>
                      <a:lnTo>
                        <a:pt x="27" y="73"/>
                      </a:lnTo>
                      <a:lnTo>
                        <a:pt x="42" y="77"/>
                      </a:lnTo>
                      <a:lnTo>
                        <a:pt x="52" y="76"/>
                      </a:lnTo>
                      <a:lnTo>
                        <a:pt x="61" y="72"/>
                      </a:lnTo>
                      <a:lnTo>
                        <a:pt x="67" y="64"/>
                      </a:lnTo>
                      <a:lnTo>
                        <a:pt x="71" y="56"/>
                      </a:lnTo>
                      <a:lnTo>
                        <a:pt x="79" y="37"/>
                      </a:lnTo>
                      <a:lnTo>
                        <a:pt x="76" y="25"/>
                      </a:lnTo>
                      <a:lnTo>
                        <a:pt x="73" y="17"/>
                      </a:lnTo>
                      <a:lnTo>
                        <a:pt x="70" y="9"/>
                      </a:lnTo>
                      <a:lnTo>
                        <a:pt x="65" y="5"/>
                      </a:lnTo>
                      <a:lnTo>
                        <a:pt x="59" y="1"/>
                      </a:lnTo>
                      <a:lnTo>
                        <a:pt x="52" y="0"/>
                      </a:lnTo>
                      <a:lnTo>
                        <a:pt x="42" y="1"/>
                      </a:lnTo>
                      <a:lnTo>
                        <a:pt x="28" y="4"/>
                      </a:lnTo>
                      <a:lnTo>
                        <a:pt x="23" y="8"/>
                      </a:lnTo>
                      <a:lnTo>
                        <a:pt x="18" y="12"/>
                      </a:lnTo>
                      <a:lnTo>
                        <a:pt x="15" y="13"/>
                      </a:lnTo>
                      <a:lnTo>
                        <a:pt x="14" y="15"/>
                      </a:lnTo>
                      <a:lnTo>
                        <a:pt x="11" y="15"/>
                      </a:lnTo>
                      <a:lnTo>
                        <a:pt x="8" y="15"/>
                      </a:lnTo>
                      <a:lnTo>
                        <a:pt x="3" y="15"/>
                      </a:lnTo>
                      <a:close/>
                    </a:path>
                  </a:pathLst>
                </a:custGeom>
                <a:noFill/>
                <a:ln w="6350">
                  <a:solidFill>
                    <a:srgbClr val="000000"/>
                  </a:solidFill>
                  <a:prstDash val="solid"/>
                  <a:round/>
                  <a:headEnd/>
                  <a:tailEnd/>
                </a:ln>
              </p:spPr>
              <p:txBody>
                <a:bodyPr/>
                <a:lstStyle/>
                <a:p>
                  <a:endParaRPr lang="en-US" sz="1350" dirty="0"/>
                </a:p>
              </p:txBody>
            </p:sp>
          </p:grpSp>
          <p:sp>
            <p:nvSpPr>
              <p:cNvPr id="91" name="Freeform 399"/>
              <p:cNvSpPr>
                <a:spLocks/>
              </p:cNvSpPr>
              <p:nvPr/>
            </p:nvSpPr>
            <p:spPr bwMode="auto">
              <a:xfrm>
                <a:off x="3155" y="2800"/>
                <a:ext cx="258" cy="64"/>
              </a:xfrm>
              <a:custGeom>
                <a:avLst/>
                <a:gdLst>
                  <a:gd name="T0" fmla="*/ 100 w 517"/>
                  <a:gd name="T1" fmla="*/ 130 h 130"/>
                  <a:gd name="T2" fmla="*/ 100 w 517"/>
                  <a:gd name="T3" fmla="*/ 94 h 130"/>
                  <a:gd name="T4" fmla="*/ 517 w 517"/>
                  <a:gd name="T5" fmla="*/ 94 h 130"/>
                  <a:gd name="T6" fmla="*/ 517 w 517"/>
                  <a:gd name="T7" fmla="*/ 36 h 130"/>
                  <a:gd name="T8" fmla="*/ 100 w 517"/>
                  <a:gd name="T9" fmla="*/ 36 h 130"/>
                  <a:gd name="T10" fmla="*/ 100 w 517"/>
                  <a:gd name="T11" fmla="*/ 0 h 130"/>
                  <a:gd name="T12" fmla="*/ 0 w 517"/>
                  <a:gd name="T13" fmla="*/ 64 h 130"/>
                  <a:gd name="T14" fmla="*/ 100 w 517"/>
                  <a:gd name="T15" fmla="*/ 130 h 130"/>
                  <a:gd name="T16" fmla="*/ 0 60000 65536"/>
                  <a:gd name="T17" fmla="*/ 0 60000 65536"/>
                  <a:gd name="T18" fmla="*/ 0 60000 65536"/>
                  <a:gd name="T19" fmla="*/ 0 60000 65536"/>
                  <a:gd name="T20" fmla="*/ 0 60000 65536"/>
                  <a:gd name="T21" fmla="*/ 0 60000 65536"/>
                  <a:gd name="T22" fmla="*/ 0 60000 65536"/>
                  <a:gd name="T23" fmla="*/ 0 60000 65536"/>
                  <a:gd name="T24" fmla="*/ 0 w 517"/>
                  <a:gd name="T25" fmla="*/ 0 h 130"/>
                  <a:gd name="T26" fmla="*/ 517 w 517"/>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7" h="130">
                    <a:moveTo>
                      <a:pt x="100" y="130"/>
                    </a:moveTo>
                    <a:lnTo>
                      <a:pt x="100" y="94"/>
                    </a:lnTo>
                    <a:lnTo>
                      <a:pt x="517" y="94"/>
                    </a:lnTo>
                    <a:lnTo>
                      <a:pt x="517" y="36"/>
                    </a:lnTo>
                    <a:lnTo>
                      <a:pt x="100" y="36"/>
                    </a:lnTo>
                    <a:lnTo>
                      <a:pt x="100" y="0"/>
                    </a:lnTo>
                    <a:lnTo>
                      <a:pt x="0" y="64"/>
                    </a:lnTo>
                    <a:lnTo>
                      <a:pt x="100" y="130"/>
                    </a:lnTo>
                    <a:close/>
                  </a:path>
                </a:pathLst>
              </a:custGeom>
              <a:noFill/>
              <a:ln w="6350">
                <a:solidFill>
                  <a:srgbClr val="3333CC"/>
                </a:solidFill>
                <a:prstDash val="solid"/>
                <a:round/>
                <a:headEnd/>
                <a:tailEnd/>
              </a:ln>
            </p:spPr>
            <p:txBody>
              <a:bodyPr/>
              <a:lstStyle/>
              <a:p>
                <a:endParaRPr lang="en-US" sz="1350" dirty="0"/>
              </a:p>
            </p:txBody>
          </p:sp>
          <p:grpSp>
            <p:nvGrpSpPr>
              <p:cNvPr id="92" name="Group 400"/>
              <p:cNvGrpSpPr>
                <a:grpSpLocks/>
              </p:cNvGrpSpPr>
              <p:nvPr/>
            </p:nvGrpSpPr>
            <p:grpSpPr bwMode="auto">
              <a:xfrm>
                <a:off x="1347" y="2936"/>
                <a:ext cx="133" cy="122"/>
                <a:chOff x="1347" y="2936"/>
                <a:chExt cx="133" cy="122"/>
              </a:xfrm>
            </p:grpSpPr>
            <p:grpSp>
              <p:nvGrpSpPr>
                <p:cNvPr id="163" name="Group 401"/>
                <p:cNvGrpSpPr>
                  <a:grpSpLocks/>
                </p:cNvGrpSpPr>
                <p:nvPr/>
              </p:nvGrpSpPr>
              <p:grpSpPr bwMode="auto">
                <a:xfrm>
                  <a:off x="1347" y="2936"/>
                  <a:ext cx="133" cy="122"/>
                  <a:chOff x="1347" y="2936"/>
                  <a:chExt cx="133" cy="122"/>
                </a:xfrm>
              </p:grpSpPr>
              <p:pic>
                <p:nvPicPr>
                  <p:cNvPr id="165" name="Picture 402"/>
                  <p:cNvPicPr>
                    <a:picLocks noChangeAspect="1" noChangeArrowheads="1"/>
                  </p:cNvPicPr>
                  <p:nvPr/>
                </p:nvPicPr>
                <p:blipFill>
                  <a:blip r:embed="rId19" cstate="screen"/>
                  <a:srcRect/>
                  <a:stretch>
                    <a:fillRect/>
                  </a:stretch>
                </p:blipFill>
                <p:spPr bwMode="auto">
                  <a:xfrm>
                    <a:off x="1347" y="2936"/>
                    <a:ext cx="133" cy="122"/>
                  </a:xfrm>
                  <a:prstGeom prst="rect">
                    <a:avLst/>
                  </a:prstGeom>
                  <a:noFill/>
                  <a:ln w="9525">
                    <a:noFill/>
                    <a:miter lim="800000"/>
                    <a:headEnd/>
                    <a:tailEnd/>
                  </a:ln>
                </p:spPr>
              </p:pic>
              <p:sp>
                <p:nvSpPr>
                  <p:cNvPr id="166" name="Freeform 403"/>
                  <p:cNvSpPr>
                    <a:spLocks/>
                  </p:cNvSpPr>
                  <p:nvPr/>
                </p:nvSpPr>
                <p:spPr bwMode="auto">
                  <a:xfrm>
                    <a:off x="1348" y="2936"/>
                    <a:ext cx="131" cy="121"/>
                  </a:xfrm>
                  <a:custGeom>
                    <a:avLst/>
                    <a:gdLst>
                      <a:gd name="T0" fmla="*/ 92 w 264"/>
                      <a:gd name="T1" fmla="*/ 18 h 241"/>
                      <a:gd name="T2" fmla="*/ 115 w 264"/>
                      <a:gd name="T3" fmla="*/ 24 h 241"/>
                      <a:gd name="T4" fmla="*/ 137 w 264"/>
                      <a:gd name="T5" fmla="*/ 32 h 241"/>
                      <a:gd name="T6" fmla="*/ 158 w 264"/>
                      <a:gd name="T7" fmla="*/ 39 h 241"/>
                      <a:gd name="T8" fmla="*/ 177 w 264"/>
                      <a:gd name="T9" fmla="*/ 48 h 241"/>
                      <a:gd name="T10" fmla="*/ 195 w 264"/>
                      <a:gd name="T11" fmla="*/ 59 h 241"/>
                      <a:gd name="T12" fmla="*/ 212 w 264"/>
                      <a:gd name="T13" fmla="*/ 73 h 241"/>
                      <a:gd name="T14" fmla="*/ 230 w 264"/>
                      <a:gd name="T15" fmla="*/ 89 h 241"/>
                      <a:gd name="T16" fmla="*/ 248 w 264"/>
                      <a:gd name="T17" fmla="*/ 109 h 241"/>
                      <a:gd name="T18" fmla="*/ 254 w 264"/>
                      <a:gd name="T19" fmla="*/ 127 h 241"/>
                      <a:gd name="T20" fmla="*/ 260 w 264"/>
                      <a:gd name="T21" fmla="*/ 148 h 241"/>
                      <a:gd name="T22" fmla="*/ 263 w 264"/>
                      <a:gd name="T23" fmla="*/ 166 h 241"/>
                      <a:gd name="T24" fmla="*/ 264 w 264"/>
                      <a:gd name="T25" fmla="*/ 185 h 241"/>
                      <a:gd name="T26" fmla="*/ 261 w 264"/>
                      <a:gd name="T27" fmla="*/ 204 h 241"/>
                      <a:gd name="T28" fmla="*/ 255 w 264"/>
                      <a:gd name="T29" fmla="*/ 218 h 241"/>
                      <a:gd name="T30" fmla="*/ 245 w 264"/>
                      <a:gd name="T31" fmla="*/ 232 h 241"/>
                      <a:gd name="T32" fmla="*/ 237 w 264"/>
                      <a:gd name="T33" fmla="*/ 237 h 241"/>
                      <a:gd name="T34" fmla="*/ 229 w 264"/>
                      <a:gd name="T35" fmla="*/ 241 h 241"/>
                      <a:gd name="T36" fmla="*/ 204 w 264"/>
                      <a:gd name="T37" fmla="*/ 239 h 241"/>
                      <a:gd name="T38" fmla="*/ 176 w 264"/>
                      <a:gd name="T39" fmla="*/ 237 h 241"/>
                      <a:gd name="T40" fmla="*/ 148 w 264"/>
                      <a:gd name="T41" fmla="*/ 235 h 241"/>
                      <a:gd name="T42" fmla="*/ 120 w 264"/>
                      <a:gd name="T43" fmla="*/ 231 h 241"/>
                      <a:gd name="T44" fmla="*/ 93 w 264"/>
                      <a:gd name="T45" fmla="*/ 224 h 241"/>
                      <a:gd name="T46" fmla="*/ 71 w 264"/>
                      <a:gd name="T47" fmla="*/ 216 h 241"/>
                      <a:gd name="T48" fmla="*/ 61 w 264"/>
                      <a:gd name="T49" fmla="*/ 209 h 241"/>
                      <a:gd name="T50" fmla="*/ 53 w 264"/>
                      <a:gd name="T51" fmla="*/ 202 h 241"/>
                      <a:gd name="T52" fmla="*/ 46 w 264"/>
                      <a:gd name="T53" fmla="*/ 196 h 241"/>
                      <a:gd name="T54" fmla="*/ 42 w 264"/>
                      <a:gd name="T55" fmla="*/ 186 h 241"/>
                      <a:gd name="T56" fmla="*/ 33 w 264"/>
                      <a:gd name="T57" fmla="*/ 170 h 241"/>
                      <a:gd name="T58" fmla="*/ 25 w 264"/>
                      <a:gd name="T59" fmla="*/ 156 h 241"/>
                      <a:gd name="T60" fmla="*/ 20 w 264"/>
                      <a:gd name="T61" fmla="*/ 144 h 241"/>
                      <a:gd name="T62" fmla="*/ 14 w 264"/>
                      <a:gd name="T63" fmla="*/ 131 h 241"/>
                      <a:gd name="T64" fmla="*/ 9 w 264"/>
                      <a:gd name="T65" fmla="*/ 119 h 241"/>
                      <a:gd name="T66" fmla="*/ 5 w 264"/>
                      <a:gd name="T67" fmla="*/ 106 h 241"/>
                      <a:gd name="T68" fmla="*/ 2 w 264"/>
                      <a:gd name="T69" fmla="*/ 91 h 241"/>
                      <a:gd name="T70" fmla="*/ 0 w 264"/>
                      <a:gd name="T71" fmla="*/ 73 h 241"/>
                      <a:gd name="T72" fmla="*/ 0 w 264"/>
                      <a:gd name="T73" fmla="*/ 60 h 241"/>
                      <a:gd name="T74" fmla="*/ 2 w 264"/>
                      <a:gd name="T75" fmla="*/ 47 h 241"/>
                      <a:gd name="T76" fmla="*/ 5 w 264"/>
                      <a:gd name="T77" fmla="*/ 35 h 241"/>
                      <a:gd name="T78" fmla="*/ 11 w 264"/>
                      <a:gd name="T79" fmla="*/ 24 h 241"/>
                      <a:gd name="T80" fmla="*/ 20 w 264"/>
                      <a:gd name="T81" fmla="*/ 16 h 241"/>
                      <a:gd name="T82" fmla="*/ 30 w 264"/>
                      <a:gd name="T83" fmla="*/ 8 h 241"/>
                      <a:gd name="T84" fmla="*/ 39 w 264"/>
                      <a:gd name="T85" fmla="*/ 3 h 241"/>
                      <a:gd name="T86" fmla="*/ 40 w 264"/>
                      <a:gd name="T87" fmla="*/ 0 h 241"/>
                      <a:gd name="T88" fmla="*/ 42 w 264"/>
                      <a:gd name="T89" fmla="*/ 0 h 241"/>
                      <a:gd name="T90" fmla="*/ 62 w 264"/>
                      <a:gd name="T91" fmla="*/ 2 h 241"/>
                      <a:gd name="T92" fmla="*/ 71 w 264"/>
                      <a:gd name="T93" fmla="*/ 3 h 241"/>
                      <a:gd name="T94" fmla="*/ 81 w 264"/>
                      <a:gd name="T95" fmla="*/ 6 h 241"/>
                      <a:gd name="T96" fmla="*/ 89 w 264"/>
                      <a:gd name="T97" fmla="*/ 8 h 241"/>
                      <a:gd name="T98" fmla="*/ 93 w 264"/>
                      <a:gd name="T99" fmla="*/ 11 h 241"/>
                      <a:gd name="T100" fmla="*/ 101 w 264"/>
                      <a:gd name="T101" fmla="*/ 14 h 241"/>
                      <a:gd name="T102" fmla="*/ 103 w 264"/>
                      <a:gd name="T103" fmla="*/ 16 h 241"/>
                      <a:gd name="T104" fmla="*/ 103 w 264"/>
                      <a:gd name="T105" fmla="*/ 18 h 241"/>
                      <a:gd name="T106" fmla="*/ 101 w 264"/>
                      <a:gd name="T107" fmla="*/ 18 h 241"/>
                      <a:gd name="T108" fmla="*/ 98 w 264"/>
                      <a:gd name="T109" fmla="*/ 18 h 241"/>
                      <a:gd name="T110" fmla="*/ 95 w 264"/>
                      <a:gd name="T111" fmla="*/ 18 h 241"/>
                      <a:gd name="T112" fmla="*/ 92 w 264"/>
                      <a:gd name="T113" fmla="*/ 18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4"/>
                      <a:gd name="T172" fmla="*/ 0 h 241"/>
                      <a:gd name="T173" fmla="*/ 264 w 264"/>
                      <a:gd name="T174" fmla="*/ 241 h 2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4" h="241">
                        <a:moveTo>
                          <a:pt x="92" y="18"/>
                        </a:moveTo>
                        <a:lnTo>
                          <a:pt x="115" y="24"/>
                        </a:lnTo>
                        <a:lnTo>
                          <a:pt x="137" y="32"/>
                        </a:lnTo>
                        <a:lnTo>
                          <a:pt x="158" y="39"/>
                        </a:lnTo>
                        <a:lnTo>
                          <a:pt x="177" y="48"/>
                        </a:lnTo>
                        <a:lnTo>
                          <a:pt x="195" y="59"/>
                        </a:lnTo>
                        <a:lnTo>
                          <a:pt x="212" y="73"/>
                        </a:lnTo>
                        <a:lnTo>
                          <a:pt x="230" y="89"/>
                        </a:lnTo>
                        <a:lnTo>
                          <a:pt x="248" y="109"/>
                        </a:lnTo>
                        <a:lnTo>
                          <a:pt x="254" y="127"/>
                        </a:lnTo>
                        <a:lnTo>
                          <a:pt x="260" y="148"/>
                        </a:lnTo>
                        <a:lnTo>
                          <a:pt x="263" y="166"/>
                        </a:lnTo>
                        <a:lnTo>
                          <a:pt x="264" y="185"/>
                        </a:lnTo>
                        <a:lnTo>
                          <a:pt x="261" y="204"/>
                        </a:lnTo>
                        <a:lnTo>
                          <a:pt x="255" y="218"/>
                        </a:lnTo>
                        <a:lnTo>
                          <a:pt x="245" y="232"/>
                        </a:lnTo>
                        <a:lnTo>
                          <a:pt x="237" y="237"/>
                        </a:lnTo>
                        <a:lnTo>
                          <a:pt x="229" y="241"/>
                        </a:lnTo>
                        <a:lnTo>
                          <a:pt x="204" y="239"/>
                        </a:lnTo>
                        <a:lnTo>
                          <a:pt x="176" y="237"/>
                        </a:lnTo>
                        <a:lnTo>
                          <a:pt x="148" y="235"/>
                        </a:lnTo>
                        <a:lnTo>
                          <a:pt x="120" y="231"/>
                        </a:lnTo>
                        <a:lnTo>
                          <a:pt x="93" y="224"/>
                        </a:lnTo>
                        <a:lnTo>
                          <a:pt x="71" y="216"/>
                        </a:lnTo>
                        <a:lnTo>
                          <a:pt x="61" y="209"/>
                        </a:lnTo>
                        <a:lnTo>
                          <a:pt x="53" y="202"/>
                        </a:lnTo>
                        <a:lnTo>
                          <a:pt x="46" y="196"/>
                        </a:lnTo>
                        <a:lnTo>
                          <a:pt x="42" y="186"/>
                        </a:lnTo>
                        <a:lnTo>
                          <a:pt x="33" y="170"/>
                        </a:lnTo>
                        <a:lnTo>
                          <a:pt x="25" y="156"/>
                        </a:lnTo>
                        <a:lnTo>
                          <a:pt x="20" y="144"/>
                        </a:lnTo>
                        <a:lnTo>
                          <a:pt x="14" y="131"/>
                        </a:lnTo>
                        <a:lnTo>
                          <a:pt x="9" y="119"/>
                        </a:lnTo>
                        <a:lnTo>
                          <a:pt x="5" y="106"/>
                        </a:lnTo>
                        <a:lnTo>
                          <a:pt x="2" y="91"/>
                        </a:lnTo>
                        <a:lnTo>
                          <a:pt x="0" y="73"/>
                        </a:lnTo>
                        <a:lnTo>
                          <a:pt x="0" y="60"/>
                        </a:lnTo>
                        <a:lnTo>
                          <a:pt x="2" y="47"/>
                        </a:lnTo>
                        <a:lnTo>
                          <a:pt x="5" y="35"/>
                        </a:lnTo>
                        <a:lnTo>
                          <a:pt x="11" y="24"/>
                        </a:lnTo>
                        <a:lnTo>
                          <a:pt x="20" y="16"/>
                        </a:lnTo>
                        <a:lnTo>
                          <a:pt x="30" y="8"/>
                        </a:lnTo>
                        <a:lnTo>
                          <a:pt x="39" y="3"/>
                        </a:lnTo>
                        <a:lnTo>
                          <a:pt x="40" y="0"/>
                        </a:lnTo>
                        <a:lnTo>
                          <a:pt x="42" y="0"/>
                        </a:lnTo>
                        <a:lnTo>
                          <a:pt x="62" y="2"/>
                        </a:lnTo>
                        <a:lnTo>
                          <a:pt x="71" y="3"/>
                        </a:lnTo>
                        <a:lnTo>
                          <a:pt x="81" y="6"/>
                        </a:lnTo>
                        <a:lnTo>
                          <a:pt x="89" y="8"/>
                        </a:lnTo>
                        <a:lnTo>
                          <a:pt x="93" y="11"/>
                        </a:lnTo>
                        <a:lnTo>
                          <a:pt x="101" y="14"/>
                        </a:lnTo>
                        <a:lnTo>
                          <a:pt x="103" y="16"/>
                        </a:lnTo>
                        <a:lnTo>
                          <a:pt x="103" y="18"/>
                        </a:lnTo>
                        <a:lnTo>
                          <a:pt x="101" y="18"/>
                        </a:lnTo>
                        <a:lnTo>
                          <a:pt x="98" y="18"/>
                        </a:lnTo>
                        <a:lnTo>
                          <a:pt x="95" y="18"/>
                        </a:lnTo>
                        <a:lnTo>
                          <a:pt x="92" y="18"/>
                        </a:lnTo>
                        <a:close/>
                      </a:path>
                    </a:pathLst>
                  </a:custGeom>
                  <a:noFill/>
                  <a:ln w="0">
                    <a:solidFill>
                      <a:srgbClr val="FFFFFF"/>
                    </a:solidFill>
                    <a:prstDash val="solid"/>
                    <a:round/>
                    <a:headEnd/>
                    <a:tailEnd/>
                  </a:ln>
                </p:spPr>
                <p:txBody>
                  <a:bodyPr/>
                  <a:lstStyle/>
                  <a:p>
                    <a:endParaRPr lang="en-US" sz="1350" dirty="0"/>
                  </a:p>
                </p:txBody>
              </p:sp>
              <p:sp>
                <p:nvSpPr>
                  <p:cNvPr id="167" name="Freeform 404"/>
                  <p:cNvSpPr>
                    <a:spLocks/>
                  </p:cNvSpPr>
                  <p:nvPr/>
                </p:nvSpPr>
                <p:spPr bwMode="auto">
                  <a:xfrm>
                    <a:off x="1348" y="2936"/>
                    <a:ext cx="131" cy="121"/>
                  </a:xfrm>
                  <a:custGeom>
                    <a:avLst/>
                    <a:gdLst>
                      <a:gd name="T0" fmla="*/ 92 w 264"/>
                      <a:gd name="T1" fmla="*/ 18 h 241"/>
                      <a:gd name="T2" fmla="*/ 115 w 264"/>
                      <a:gd name="T3" fmla="*/ 24 h 241"/>
                      <a:gd name="T4" fmla="*/ 137 w 264"/>
                      <a:gd name="T5" fmla="*/ 32 h 241"/>
                      <a:gd name="T6" fmla="*/ 158 w 264"/>
                      <a:gd name="T7" fmla="*/ 39 h 241"/>
                      <a:gd name="T8" fmla="*/ 177 w 264"/>
                      <a:gd name="T9" fmla="*/ 48 h 241"/>
                      <a:gd name="T10" fmla="*/ 195 w 264"/>
                      <a:gd name="T11" fmla="*/ 59 h 241"/>
                      <a:gd name="T12" fmla="*/ 212 w 264"/>
                      <a:gd name="T13" fmla="*/ 73 h 241"/>
                      <a:gd name="T14" fmla="*/ 230 w 264"/>
                      <a:gd name="T15" fmla="*/ 89 h 241"/>
                      <a:gd name="T16" fmla="*/ 248 w 264"/>
                      <a:gd name="T17" fmla="*/ 109 h 241"/>
                      <a:gd name="T18" fmla="*/ 254 w 264"/>
                      <a:gd name="T19" fmla="*/ 127 h 241"/>
                      <a:gd name="T20" fmla="*/ 260 w 264"/>
                      <a:gd name="T21" fmla="*/ 148 h 241"/>
                      <a:gd name="T22" fmla="*/ 263 w 264"/>
                      <a:gd name="T23" fmla="*/ 166 h 241"/>
                      <a:gd name="T24" fmla="*/ 264 w 264"/>
                      <a:gd name="T25" fmla="*/ 185 h 241"/>
                      <a:gd name="T26" fmla="*/ 261 w 264"/>
                      <a:gd name="T27" fmla="*/ 204 h 241"/>
                      <a:gd name="T28" fmla="*/ 255 w 264"/>
                      <a:gd name="T29" fmla="*/ 218 h 241"/>
                      <a:gd name="T30" fmla="*/ 245 w 264"/>
                      <a:gd name="T31" fmla="*/ 232 h 241"/>
                      <a:gd name="T32" fmla="*/ 237 w 264"/>
                      <a:gd name="T33" fmla="*/ 237 h 241"/>
                      <a:gd name="T34" fmla="*/ 229 w 264"/>
                      <a:gd name="T35" fmla="*/ 241 h 241"/>
                      <a:gd name="T36" fmla="*/ 204 w 264"/>
                      <a:gd name="T37" fmla="*/ 239 h 241"/>
                      <a:gd name="T38" fmla="*/ 176 w 264"/>
                      <a:gd name="T39" fmla="*/ 237 h 241"/>
                      <a:gd name="T40" fmla="*/ 148 w 264"/>
                      <a:gd name="T41" fmla="*/ 235 h 241"/>
                      <a:gd name="T42" fmla="*/ 120 w 264"/>
                      <a:gd name="T43" fmla="*/ 231 h 241"/>
                      <a:gd name="T44" fmla="*/ 93 w 264"/>
                      <a:gd name="T45" fmla="*/ 224 h 241"/>
                      <a:gd name="T46" fmla="*/ 71 w 264"/>
                      <a:gd name="T47" fmla="*/ 216 h 241"/>
                      <a:gd name="T48" fmla="*/ 61 w 264"/>
                      <a:gd name="T49" fmla="*/ 209 h 241"/>
                      <a:gd name="T50" fmla="*/ 53 w 264"/>
                      <a:gd name="T51" fmla="*/ 202 h 241"/>
                      <a:gd name="T52" fmla="*/ 46 w 264"/>
                      <a:gd name="T53" fmla="*/ 196 h 241"/>
                      <a:gd name="T54" fmla="*/ 42 w 264"/>
                      <a:gd name="T55" fmla="*/ 186 h 241"/>
                      <a:gd name="T56" fmla="*/ 33 w 264"/>
                      <a:gd name="T57" fmla="*/ 170 h 241"/>
                      <a:gd name="T58" fmla="*/ 25 w 264"/>
                      <a:gd name="T59" fmla="*/ 156 h 241"/>
                      <a:gd name="T60" fmla="*/ 20 w 264"/>
                      <a:gd name="T61" fmla="*/ 144 h 241"/>
                      <a:gd name="T62" fmla="*/ 14 w 264"/>
                      <a:gd name="T63" fmla="*/ 131 h 241"/>
                      <a:gd name="T64" fmla="*/ 9 w 264"/>
                      <a:gd name="T65" fmla="*/ 119 h 241"/>
                      <a:gd name="T66" fmla="*/ 5 w 264"/>
                      <a:gd name="T67" fmla="*/ 106 h 241"/>
                      <a:gd name="T68" fmla="*/ 2 w 264"/>
                      <a:gd name="T69" fmla="*/ 91 h 241"/>
                      <a:gd name="T70" fmla="*/ 0 w 264"/>
                      <a:gd name="T71" fmla="*/ 73 h 241"/>
                      <a:gd name="T72" fmla="*/ 0 w 264"/>
                      <a:gd name="T73" fmla="*/ 60 h 241"/>
                      <a:gd name="T74" fmla="*/ 2 w 264"/>
                      <a:gd name="T75" fmla="*/ 47 h 241"/>
                      <a:gd name="T76" fmla="*/ 5 w 264"/>
                      <a:gd name="T77" fmla="*/ 35 h 241"/>
                      <a:gd name="T78" fmla="*/ 11 w 264"/>
                      <a:gd name="T79" fmla="*/ 24 h 241"/>
                      <a:gd name="T80" fmla="*/ 20 w 264"/>
                      <a:gd name="T81" fmla="*/ 16 h 241"/>
                      <a:gd name="T82" fmla="*/ 30 w 264"/>
                      <a:gd name="T83" fmla="*/ 8 h 241"/>
                      <a:gd name="T84" fmla="*/ 39 w 264"/>
                      <a:gd name="T85" fmla="*/ 3 h 241"/>
                      <a:gd name="T86" fmla="*/ 40 w 264"/>
                      <a:gd name="T87" fmla="*/ 0 h 241"/>
                      <a:gd name="T88" fmla="*/ 42 w 264"/>
                      <a:gd name="T89" fmla="*/ 0 h 241"/>
                      <a:gd name="T90" fmla="*/ 62 w 264"/>
                      <a:gd name="T91" fmla="*/ 2 h 241"/>
                      <a:gd name="T92" fmla="*/ 71 w 264"/>
                      <a:gd name="T93" fmla="*/ 3 h 241"/>
                      <a:gd name="T94" fmla="*/ 81 w 264"/>
                      <a:gd name="T95" fmla="*/ 6 h 241"/>
                      <a:gd name="T96" fmla="*/ 89 w 264"/>
                      <a:gd name="T97" fmla="*/ 8 h 241"/>
                      <a:gd name="T98" fmla="*/ 93 w 264"/>
                      <a:gd name="T99" fmla="*/ 11 h 241"/>
                      <a:gd name="T100" fmla="*/ 101 w 264"/>
                      <a:gd name="T101" fmla="*/ 14 h 241"/>
                      <a:gd name="T102" fmla="*/ 103 w 264"/>
                      <a:gd name="T103" fmla="*/ 16 h 241"/>
                      <a:gd name="T104" fmla="*/ 103 w 264"/>
                      <a:gd name="T105" fmla="*/ 18 h 241"/>
                      <a:gd name="T106" fmla="*/ 101 w 264"/>
                      <a:gd name="T107" fmla="*/ 18 h 241"/>
                      <a:gd name="T108" fmla="*/ 98 w 264"/>
                      <a:gd name="T109" fmla="*/ 18 h 241"/>
                      <a:gd name="T110" fmla="*/ 95 w 264"/>
                      <a:gd name="T111" fmla="*/ 18 h 241"/>
                      <a:gd name="T112" fmla="*/ 92 w 264"/>
                      <a:gd name="T113" fmla="*/ 18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4"/>
                      <a:gd name="T172" fmla="*/ 0 h 241"/>
                      <a:gd name="T173" fmla="*/ 264 w 264"/>
                      <a:gd name="T174" fmla="*/ 241 h 2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4" h="241">
                        <a:moveTo>
                          <a:pt x="92" y="18"/>
                        </a:moveTo>
                        <a:lnTo>
                          <a:pt x="115" y="24"/>
                        </a:lnTo>
                        <a:lnTo>
                          <a:pt x="137" y="32"/>
                        </a:lnTo>
                        <a:lnTo>
                          <a:pt x="158" y="39"/>
                        </a:lnTo>
                        <a:lnTo>
                          <a:pt x="177" y="48"/>
                        </a:lnTo>
                        <a:lnTo>
                          <a:pt x="195" y="59"/>
                        </a:lnTo>
                        <a:lnTo>
                          <a:pt x="212" y="73"/>
                        </a:lnTo>
                        <a:lnTo>
                          <a:pt x="230" y="89"/>
                        </a:lnTo>
                        <a:lnTo>
                          <a:pt x="248" y="109"/>
                        </a:lnTo>
                        <a:lnTo>
                          <a:pt x="254" y="127"/>
                        </a:lnTo>
                        <a:lnTo>
                          <a:pt x="260" y="148"/>
                        </a:lnTo>
                        <a:lnTo>
                          <a:pt x="263" y="166"/>
                        </a:lnTo>
                        <a:lnTo>
                          <a:pt x="264" y="185"/>
                        </a:lnTo>
                        <a:lnTo>
                          <a:pt x="261" y="204"/>
                        </a:lnTo>
                        <a:lnTo>
                          <a:pt x="255" y="218"/>
                        </a:lnTo>
                        <a:lnTo>
                          <a:pt x="245" y="232"/>
                        </a:lnTo>
                        <a:lnTo>
                          <a:pt x="237" y="237"/>
                        </a:lnTo>
                        <a:lnTo>
                          <a:pt x="229" y="241"/>
                        </a:lnTo>
                        <a:lnTo>
                          <a:pt x="204" y="239"/>
                        </a:lnTo>
                        <a:lnTo>
                          <a:pt x="176" y="237"/>
                        </a:lnTo>
                        <a:lnTo>
                          <a:pt x="148" y="235"/>
                        </a:lnTo>
                        <a:lnTo>
                          <a:pt x="120" y="231"/>
                        </a:lnTo>
                        <a:lnTo>
                          <a:pt x="93" y="224"/>
                        </a:lnTo>
                        <a:lnTo>
                          <a:pt x="71" y="216"/>
                        </a:lnTo>
                        <a:lnTo>
                          <a:pt x="61" y="209"/>
                        </a:lnTo>
                        <a:lnTo>
                          <a:pt x="53" y="202"/>
                        </a:lnTo>
                        <a:lnTo>
                          <a:pt x="46" y="196"/>
                        </a:lnTo>
                        <a:lnTo>
                          <a:pt x="42" y="186"/>
                        </a:lnTo>
                        <a:lnTo>
                          <a:pt x="33" y="170"/>
                        </a:lnTo>
                        <a:lnTo>
                          <a:pt x="25" y="156"/>
                        </a:lnTo>
                        <a:lnTo>
                          <a:pt x="20" y="144"/>
                        </a:lnTo>
                        <a:lnTo>
                          <a:pt x="14" y="131"/>
                        </a:lnTo>
                        <a:lnTo>
                          <a:pt x="9" y="119"/>
                        </a:lnTo>
                        <a:lnTo>
                          <a:pt x="5" y="106"/>
                        </a:lnTo>
                        <a:lnTo>
                          <a:pt x="2" y="91"/>
                        </a:lnTo>
                        <a:lnTo>
                          <a:pt x="0" y="73"/>
                        </a:lnTo>
                        <a:lnTo>
                          <a:pt x="0" y="60"/>
                        </a:lnTo>
                        <a:lnTo>
                          <a:pt x="2" y="47"/>
                        </a:lnTo>
                        <a:lnTo>
                          <a:pt x="5" y="35"/>
                        </a:lnTo>
                        <a:lnTo>
                          <a:pt x="11" y="24"/>
                        </a:lnTo>
                        <a:lnTo>
                          <a:pt x="20" y="16"/>
                        </a:lnTo>
                        <a:lnTo>
                          <a:pt x="30" y="8"/>
                        </a:lnTo>
                        <a:lnTo>
                          <a:pt x="39" y="3"/>
                        </a:lnTo>
                        <a:lnTo>
                          <a:pt x="40" y="0"/>
                        </a:lnTo>
                        <a:lnTo>
                          <a:pt x="42" y="0"/>
                        </a:lnTo>
                        <a:lnTo>
                          <a:pt x="62" y="2"/>
                        </a:lnTo>
                        <a:lnTo>
                          <a:pt x="71" y="3"/>
                        </a:lnTo>
                        <a:lnTo>
                          <a:pt x="81" y="6"/>
                        </a:lnTo>
                        <a:lnTo>
                          <a:pt x="89" y="8"/>
                        </a:lnTo>
                        <a:lnTo>
                          <a:pt x="93" y="11"/>
                        </a:lnTo>
                        <a:lnTo>
                          <a:pt x="101" y="14"/>
                        </a:lnTo>
                        <a:lnTo>
                          <a:pt x="103" y="16"/>
                        </a:lnTo>
                        <a:lnTo>
                          <a:pt x="103" y="18"/>
                        </a:lnTo>
                        <a:lnTo>
                          <a:pt x="101" y="18"/>
                        </a:lnTo>
                        <a:lnTo>
                          <a:pt x="98" y="18"/>
                        </a:lnTo>
                        <a:lnTo>
                          <a:pt x="95" y="18"/>
                        </a:lnTo>
                        <a:lnTo>
                          <a:pt x="92" y="18"/>
                        </a:lnTo>
                        <a:close/>
                      </a:path>
                    </a:pathLst>
                  </a:custGeom>
                  <a:solidFill>
                    <a:srgbClr val="000000"/>
                  </a:solidFill>
                  <a:ln w="9525">
                    <a:noFill/>
                    <a:round/>
                    <a:headEnd/>
                    <a:tailEnd/>
                  </a:ln>
                </p:spPr>
                <p:txBody>
                  <a:bodyPr/>
                  <a:lstStyle/>
                  <a:p>
                    <a:endParaRPr lang="en-US" sz="1350" dirty="0"/>
                  </a:p>
                </p:txBody>
              </p:sp>
              <p:pic>
                <p:nvPicPr>
                  <p:cNvPr id="168" name="Picture 405"/>
                  <p:cNvPicPr>
                    <a:picLocks noChangeAspect="1" noChangeArrowheads="1"/>
                  </p:cNvPicPr>
                  <p:nvPr/>
                </p:nvPicPr>
                <p:blipFill>
                  <a:blip r:embed="rId19" cstate="screen"/>
                  <a:srcRect/>
                  <a:stretch>
                    <a:fillRect/>
                  </a:stretch>
                </p:blipFill>
                <p:spPr bwMode="auto">
                  <a:xfrm>
                    <a:off x="1347" y="2936"/>
                    <a:ext cx="133" cy="122"/>
                  </a:xfrm>
                  <a:prstGeom prst="rect">
                    <a:avLst/>
                  </a:prstGeom>
                  <a:noFill/>
                  <a:ln w="9525">
                    <a:noFill/>
                    <a:miter lim="800000"/>
                    <a:headEnd/>
                    <a:tailEnd/>
                  </a:ln>
                </p:spPr>
              </p:pic>
            </p:grpSp>
            <p:sp>
              <p:nvSpPr>
                <p:cNvPr id="164" name="Freeform 406"/>
                <p:cNvSpPr>
                  <a:spLocks/>
                </p:cNvSpPr>
                <p:nvPr/>
              </p:nvSpPr>
              <p:spPr bwMode="auto">
                <a:xfrm>
                  <a:off x="1348" y="2936"/>
                  <a:ext cx="131" cy="121"/>
                </a:xfrm>
                <a:custGeom>
                  <a:avLst/>
                  <a:gdLst>
                    <a:gd name="T0" fmla="*/ 92 w 264"/>
                    <a:gd name="T1" fmla="*/ 18 h 241"/>
                    <a:gd name="T2" fmla="*/ 115 w 264"/>
                    <a:gd name="T3" fmla="*/ 24 h 241"/>
                    <a:gd name="T4" fmla="*/ 137 w 264"/>
                    <a:gd name="T5" fmla="*/ 32 h 241"/>
                    <a:gd name="T6" fmla="*/ 158 w 264"/>
                    <a:gd name="T7" fmla="*/ 39 h 241"/>
                    <a:gd name="T8" fmla="*/ 177 w 264"/>
                    <a:gd name="T9" fmla="*/ 48 h 241"/>
                    <a:gd name="T10" fmla="*/ 195 w 264"/>
                    <a:gd name="T11" fmla="*/ 59 h 241"/>
                    <a:gd name="T12" fmla="*/ 212 w 264"/>
                    <a:gd name="T13" fmla="*/ 73 h 241"/>
                    <a:gd name="T14" fmla="*/ 230 w 264"/>
                    <a:gd name="T15" fmla="*/ 89 h 241"/>
                    <a:gd name="T16" fmla="*/ 248 w 264"/>
                    <a:gd name="T17" fmla="*/ 109 h 241"/>
                    <a:gd name="T18" fmla="*/ 254 w 264"/>
                    <a:gd name="T19" fmla="*/ 127 h 241"/>
                    <a:gd name="T20" fmla="*/ 260 w 264"/>
                    <a:gd name="T21" fmla="*/ 148 h 241"/>
                    <a:gd name="T22" fmla="*/ 263 w 264"/>
                    <a:gd name="T23" fmla="*/ 166 h 241"/>
                    <a:gd name="T24" fmla="*/ 264 w 264"/>
                    <a:gd name="T25" fmla="*/ 185 h 241"/>
                    <a:gd name="T26" fmla="*/ 261 w 264"/>
                    <a:gd name="T27" fmla="*/ 204 h 241"/>
                    <a:gd name="T28" fmla="*/ 255 w 264"/>
                    <a:gd name="T29" fmla="*/ 218 h 241"/>
                    <a:gd name="T30" fmla="*/ 245 w 264"/>
                    <a:gd name="T31" fmla="*/ 232 h 241"/>
                    <a:gd name="T32" fmla="*/ 237 w 264"/>
                    <a:gd name="T33" fmla="*/ 237 h 241"/>
                    <a:gd name="T34" fmla="*/ 229 w 264"/>
                    <a:gd name="T35" fmla="*/ 241 h 241"/>
                    <a:gd name="T36" fmla="*/ 204 w 264"/>
                    <a:gd name="T37" fmla="*/ 239 h 241"/>
                    <a:gd name="T38" fmla="*/ 176 w 264"/>
                    <a:gd name="T39" fmla="*/ 237 h 241"/>
                    <a:gd name="T40" fmla="*/ 148 w 264"/>
                    <a:gd name="T41" fmla="*/ 235 h 241"/>
                    <a:gd name="T42" fmla="*/ 120 w 264"/>
                    <a:gd name="T43" fmla="*/ 231 h 241"/>
                    <a:gd name="T44" fmla="*/ 93 w 264"/>
                    <a:gd name="T45" fmla="*/ 224 h 241"/>
                    <a:gd name="T46" fmla="*/ 71 w 264"/>
                    <a:gd name="T47" fmla="*/ 216 h 241"/>
                    <a:gd name="T48" fmla="*/ 61 w 264"/>
                    <a:gd name="T49" fmla="*/ 209 h 241"/>
                    <a:gd name="T50" fmla="*/ 53 w 264"/>
                    <a:gd name="T51" fmla="*/ 202 h 241"/>
                    <a:gd name="T52" fmla="*/ 46 w 264"/>
                    <a:gd name="T53" fmla="*/ 196 h 241"/>
                    <a:gd name="T54" fmla="*/ 42 w 264"/>
                    <a:gd name="T55" fmla="*/ 186 h 241"/>
                    <a:gd name="T56" fmla="*/ 33 w 264"/>
                    <a:gd name="T57" fmla="*/ 170 h 241"/>
                    <a:gd name="T58" fmla="*/ 25 w 264"/>
                    <a:gd name="T59" fmla="*/ 156 h 241"/>
                    <a:gd name="T60" fmla="*/ 20 w 264"/>
                    <a:gd name="T61" fmla="*/ 144 h 241"/>
                    <a:gd name="T62" fmla="*/ 14 w 264"/>
                    <a:gd name="T63" fmla="*/ 131 h 241"/>
                    <a:gd name="T64" fmla="*/ 9 w 264"/>
                    <a:gd name="T65" fmla="*/ 119 h 241"/>
                    <a:gd name="T66" fmla="*/ 5 w 264"/>
                    <a:gd name="T67" fmla="*/ 106 h 241"/>
                    <a:gd name="T68" fmla="*/ 2 w 264"/>
                    <a:gd name="T69" fmla="*/ 91 h 241"/>
                    <a:gd name="T70" fmla="*/ 0 w 264"/>
                    <a:gd name="T71" fmla="*/ 73 h 241"/>
                    <a:gd name="T72" fmla="*/ 0 w 264"/>
                    <a:gd name="T73" fmla="*/ 60 h 241"/>
                    <a:gd name="T74" fmla="*/ 2 w 264"/>
                    <a:gd name="T75" fmla="*/ 47 h 241"/>
                    <a:gd name="T76" fmla="*/ 5 w 264"/>
                    <a:gd name="T77" fmla="*/ 35 h 241"/>
                    <a:gd name="T78" fmla="*/ 11 w 264"/>
                    <a:gd name="T79" fmla="*/ 24 h 241"/>
                    <a:gd name="T80" fmla="*/ 20 w 264"/>
                    <a:gd name="T81" fmla="*/ 16 h 241"/>
                    <a:gd name="T82" fmla="*/ 30 w 264"/>
                    <a:gd name="T83" fmla="*/ 8 h 241"/>
                    <a:gd name="T84" fmla="*/ 39 w 264"/>
                    <a:gd name="T85" fmla="*/ 3 h 241"/>
                    <a:gd name="T86" fmla="*/ 40 w 264"/>
                    <a:gd name="T87" fmla="*/ 0 h 241"/>
                    <a:gd name="T88" fmla="*/ 42 w 264"/>
                    <a:gd name="T89" fmla="*/ 0 h 241"/>
                    <a:gd name="T90" fmla="*/ 62 w 264"/>
                    <a:gd name="T91" fmla="*/ 2 h 241"/>
                    <a:gd name="T92" fmla="*/ 71 w 264"/>
                    <a:gd name="T93" fmla="*/ 3 h 241"/>
                    <a:gd name="T94" fmla="*/ 81 w 264"/>
                    <a:gd name="T95" fmla="*/ 6 h 241"/>
                    <a:gd name="T96" fmla="*/ 89 w 264"/>
                    <a:gd name="T97" fmla="*/ 8 h 241"/>
                    <a:gd name="T98" fmla="*/ 93 w 264"/>
                    <a:gd name="T99" fmla="*/ 11 h 241"/>
                    <a:gd name="T100" fmla="*/ 101 w 264"/>
                    <a:gd name="T101" fmla="*/ 14 h 241"/>
                    <a:gd name="T102" fmla="*/ 103 w 264"/>
                    <a:gd name="T103" fmla="*/ 16 h 241"/>
                    <a:gd name="T104" fmla="*/ 103 w 264"/>
                    <a:gd name="T105" fmla="*/ 18 h 241"/>
                    <a:gd name="T106" fmla="*/ 101 w 264"/>
                    <a:gd name="T107" fmla="*/ 18 h 241"/>
                    <a:gd name="T108" fmla="*/ 98 w 264"/>
                    <a:gd name="T109" fmla="*/ 18 h 241"/>
                    <a:gd name="T110" fmla="*/ 95 w 264"/>
                    <a:gd name="T111" fmla="*/ 18 h 241"/>
                    <a:gd name="T112" fmla="*/ 92 w 264"/>
                    <a:gd name="T113" fmla="*/ 18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4"/>
                    <a:gd name="T172" fmla="*/ 0 h 241"/>
                    <a:gd name="T173" fmla="*/ 264 w 264"/>
                    <a:gd name="T174" fmla="*/ 241 h 2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4" h="241">
                      <a:moveTo>
                        <a:pt x="92" y="18"/>
                      </a:moveTo>
                      <a:lnTo>
                        <a:pt x="115" y="24"/>
                      </a:lnTo>
                      <a:lnTo>
                        <a:pt x="137" y="32"/>
                      </a:lnTo>
                      <a:lnTo>
                        <a:pt x="158" y="39"/>
                      </a:lnTo>
                      <a:lnTo>
                        <a:pt x="177" y="48"/>
                      </a:lnTo>
                      <a:lnTo>
                        <a:pt x="195" y="59"/>
                      </a:lnTo>
                      <a:lnTo>
                        <a:pt x="212" y="73"/>
                      </a:lnTo>
                      <a:lnTo>
                        <a:pt x="230" y="89"/>
                      </a:lnTo>
                      <a:lnTo>
                        <a:pt x="248" y="109"/>
                      </a:lnTo>
                      <a:lnTo>
                        <a:pt x="254" y="127"/>
                      </a:lnTo>
                      <a:lnTo>
                        <a:pt x="260" y="148"/>
                      </a:lnTo>
                      <a:lnTo>
                        <a:pt x="263" y="166"/>
                      </a:lnTo>
                      <a:lnTo>
                        <a:pt x="264" y="185"/>
                      </a:lnTo>
                      <a:lnTo>
                        <a:pt x="261" y="204"/>
                      </a:lnTo>
                      <a:lnTo>
                        <a:pt x="255" y="218"/>
                      </a:lnTo>
                      <a:lnTo>
                        <a:pt x="245" y="232"/>
                      </a:lnTo>
                      <a:lnTo>
                        <a:pt x="237" y="237"/>
                      </a:lnTo>
                      <a:lnTo>
                        <a:pt x="229" y="241"/>
                      </a:lnTo>
                      <a:lnTo>
                        <a:pt x="204" y="239"/>
                      </a:lnTo>
                      <a:lnTo>
                        <a:pt x="176" y="237"/>
                      </a:lnTo>
                      <a:lnTo>
                        <a:pt x="148" y="235"/>
                      </a:lnTo>
                      <a:lnTo>
                        <a:pt x="120" y="231"/>
                      </a:lnTo>
                      <a:lnTo>
                        <a:pt x="93" y="224"/>
                      </a:lnTo>
                      <a:lnTo>
                        <a:pt x="71" y="216"/>
                      </a:lnTo>
                      <a:lnTo>
                        <a:pt x="61" y="209"/>
                      </a:lnTo>
                      <a:lnTo>
                        <a:pt x="53" y="202"/>
                      </a:lnTo>
                      <a:lnTo>
                        <a:pt x="46" y="196"/>
                      </a:lnTo>
                      <a:lnTo>
                        <a:pt x="42" y="186"/>
                      </a:lnTo>
                      <a:lnTo>
                        <a:pt x="33" y="170"/>
                      </a:lnTo>
                      <a:lnTo>
                        <a:pt x="25" y="156"/>
                      </a:lnTo>
                      <a:lnTo>
                        <a:pt x="20" y="144"/>
                      </a:lnTo>
                      <a:lnTo>
                        <a:pt x="14" y="131"/>
                      </a:lnTo>
                      <a:lnTo>
                        <a:pt x="9" y="119"/>
                      </a:lnTo>
                      <a:lnTo>
                        <a:pt x="5" y="106"/>
                      </a:lnTo>
                      <a:lnTo>
                        <a:pt x="2" y="91"/>
                      </a:lnTo>
                      <a:lnTo>
                        <a:pt x="0" y="73"/>
                      </a:lnTo>
                      <a:lnTo>
                        <a:pt x="0" y="60"/>
                      </a:lnTo>
                      <a:lnTo>
                        <a:pt x="2" y="47"/>
                      </a:lnTo>
                      <a:lnTo>
                        <a:pt x="5" y="35"/>
                      </a:lnTo>
                      <a:lnTo>
                        <a:pt x="11" y="24"/>
                      </a:lnTo>
                      <a:lnTo>
                        <a:pt x="20" y="16"/>
                      </a:lnTo>
                      <a:lnTo>
                        <a:pt x="30" y="8"/>
                      </a:lnTo>
                      <a:lnTo>
                        <a:pt x="39" y="3"/>
                      </a:lnTo>
                      <a:lnTo>
                        <a:pt x="40" y="0"/>
                      </a:lnTo>
                      <a:lnTo>
                        <a:pt x="42" y="0"/>
                      </a:lnTo>
                      <a:lnTo>
                        <a:pt x="62" y="2"/>
                      </a:lnTo>
                      <a:lnTo>
                        <a:pt x="71" y="3"/>
                      </a:lnTo>
                      <a:lnTo>
                        <a:pt x="81" y="6"/>
                      </a:lnTo>
                      <a:lnTo>
                        <a:pt x="89" y="8"/>
                      </a:lnTo>
                      <a:lnTo>
                        <a:pt x="93" y="11"/>
                      </a:lnTo>
                      <a:lnTo>
                        <a:pt x="101" y="14"/>
                      </a:lnTo>
                      <a:lnTo>
                        <a:pt x="103" y="16"/>
                      </a:lnTo>
                      <a:lnTo>
                        <a:pt x="103" y="18"/>
                      </a:lnTo>
                      <a:lnTo>
                        <a:pt x="101" y="18"/>
                      </a:lnTo>
                      <a:lnTo>
                        <a:pt x="98" y="18"/>
                      </a:lnTo>
                      <a:lnTo>
                        <a:pt x="95" y="18"/>
                      </a:lnTo>
                      <a:lnTo>
                        <a:pt x="92" y="18"/>
                      </a:lnTo>
                      <a:close/>
                    </a:path>
                  </a:pathLst>
                </a:custGeom>
                <a:noFill/>
                <a:ln w="6350">
                  <a:solidFill>
                    <a:srgbClr val="000000"/>
                  </a:solidFill>
                  <a:prstDash val="solid"/>
                  <a:round/>
                  <a:headEnd/>
                  <a:tailEnd/>
                </a:ln>
              </p:spPr>
              <p:txBody>
                <a:bodyPr/>
                <a:lstStyle/>
                <a:p>
                  <a:endParaRPr lang="en-US" sz="1350" dirty="0"/>
                </a:p>
              </p:txBody>
            </p:sp>
          </p:grpSp>
          <p:grpSp>
            <p:nvGrpSpPr>
              <p:cNvPr id="93" name="Group 407"/>
              <p:cNvGrpSpPr>
                <a:grpSpLocks/>
              </p:cNvGrpSpPr>
              <p:nvPr/>
            </p:nvGrpSpPr>
            <p:grpSpPr bwMode="auto">
              <a:xfrm>
                <a:off x="1372" y="2729"/>
                <a:ext cx="191" cy="69"/>
                <a:chOff x="1372" y="2729"/>
                <a:chExt cx="191" cy="69"/>
              </a:xfrm>
            </p:grpSpPr>
            <p:grpSp>
              <p:nvGrpSpPr>
                <p:cNvPr id="157" name="Group 408"/>
                <p:cNvGrpSpPr>
                  <a:grpSpLocks/>
                </p:cNvGrpSpPr>
                <p:nvPr/>
              </p:nvGrpSpPr>
              <p:grpSpPr bwMode="auto">
                <a:xfrm>
                  <a:off x="1372" y="2729"/>
                  <a:ext cx="191" cy="69"/>
                  <a:chOff x="1372" y="2729"/>
                  <a:chExt cx="191" cy="69"/>
                </a:xfrm>
              </p:grpSpPr>
              <p:pic>
                <p:nvPicPr>
                  <p:cNvPr id="159" name="Picture 409"/>
                  <p:cNvPicPr>
                    <a:picLocks noChangeAspect="1" noChangeArrowheads="1"/>
                  </p:cNvPicPr>
                  <p:nvPr/>
                </p:nvPicPr>
                <p:blipFill>
                  <a:blip r:embed="rId20" cstate="screen"/>
                  <a:srcRect/>
                  <a:stretch>
                    <a:fillRect/>
                  </a:stretch>
                </p:blipFill>
                <p:spPr bwMode="auto">
                  <a:xfrm>
                    <a:off x="1372" y="2729"/>
                    <a:ext cx="191" cy="69"/>
                  </a:xfrm>
                  <a:prstGeom prst="rect">
                    <a:avLst/>
                  </a:prstGeom>
                  <a:noFill/>
                  <a:ln w="9525">
                    <a:noFill/>
                    <a:miter lim="800000"/>
                    <a:headEnd/>
                    <a:tailEnd/>
                  </a:ln>
                </p:spPr>
              </p:pic>
              <p:sp>
                <p:nvSpPr>
                  <p:cNvPr id="160" name="Freeform 410"/>
                  <p:cNvSpPr>
                    <a:spLocks/>
                  </p:cNvSpPr>
                  <p:nvPr/>
                </p:nvSpPr>
                <p:spPr bwMode="auto">
                  <a:xfrm>
                    <a:off x="1373" y="2729"/>
                    <a:ext cx="190" cy="67"/>
                  </a:xfrm>
                  <a:custGeom>
                    <a:avLst/>
                    <a:gdLst>
                      <a:gd name="T0" fmla="*/ 248 w 380"/>
                      <a:gd name="T1" fmla="*/ 11 h 135"/>
                      <a:gd name="T2" fmla="*/ 214 w 380"/>
                      <a:gd name="T3" fmla="*/ 15 h 135"/>
                      <a:gd name="T4" fmla="*/ 183 w 380"/>
                      <a:gd name="T5" fmla="*/ 19 h 135"/>
                      <a:gd name="T6" fmla="*/ 154 w 380"/>
                      <a:gd name="T7" fmla="*/ 23 h 135"/>
                      <a:gd name="T8" fmla="*/ 127 w 380"/>
                      <a:gd name="T9" fmla="*/ 27 h 135"/>
                      <a:gd name="T10" fmla="*/ 101 w 380"/>
                      <a:gd name="T11" fmla="*/ 32 h 135"/>
                      <a:gd name="T12" fmla="*/ 76 w 380"/>
                      <a:gd name="T13" fmla="*/ 40 h 135"/>
                      <a:gd name="T14" fmla="*/ 49 w 380"/>
                      <a:gd name="T15" fmla="*/ 50 h 135"/>
                      <a:gd name="T16" fmla="*/ 23 w 380"/>
                      <a:gd name="T17" fmla="*/ 60 h 135"/>
                      <a:gd name="T18" fmla="*/ 14 w 380"/>
                      <a:gd name="T19" fmla="*/ 71 h 135"/>
                      <a:gd name="T20" fmla="*/ 8 w 380"/>
                      <a:gd name="T21" fmla="*/ 83 h 135"/>
                      <a:gd name="T22" fmla="*/ 2 w 380"/>
                      <a:gd name="T23" fmla="*/ 94 h 135"/>
                      <a:gd name="T24" fmla="*/ 0 w 380"/>
                      <a:gd name="T25" fmla="*/ 105 h 135"/>
                      <a:gd name="T26" fmla="*/ 3 w 380"/>
                      <a:gd name="T27" fmla="*/ 114 h 135"/>
                      <a:gd name="T28" fmla="*/ 8 w 380"/>
                      <a:gd name="T29" fmla="*/ 119 h 135"/>
                      <a:gd name="T30" fmla="*/ 12 w 380"/>
                      <a:gd name="T31" fmla="*/ 123 h 135"/>
                      <a:gd name="T32" fmla="*/ 20 w 380"/>
                      <a:gd name="T33" fmla="*/ 127 h 135"/>
                      <a:gd name="T34" fmla="*/ 28 w 380"/>
                      <a:gd name="T35" fmla="*/ 130 h 135"/>
                      <a:gd name="T36" fmla="*/ 39 w 380"/>
                      <a:gd name="T37" fmla="*/ 133 h 135"/>
                      <a:gd name="T38" fmla="*/ 52 w 380"/>
                      <a:gd name="T39" fmla="*/ 135 h 135"/>
                      <a:gd name="T40" fmla="*/ 89 w 380"/>
                      <a:gd name="T41" fmla="*/ 134 h 135"/>
                      <a:gd name="T42" fmla="*/ 127 w 380"/>
                      <a:gd name="T43" fmla="*/ 133 h 135"/>
                      <a:gd name="T44" fmla="*/ 168 w 380"/>
                      <a:gd name="T45" fmla="*/ 131 h 135"/>
                      <a:gd name="T46" fmla="*/ 208 w 380"/>
                      <a:gd name="T47" fmla="*/ 129 h 135"/>
                      <a:gd name="T48" fmla="*/ 246 w 380"/>
                      <a:gd name="T49" fmla="*/ 126 h 135"/>
                      <a:gd name="T50" fmla="*/ 263 w 380"/>
                      <a:gd name="T51" fmla="*/ 123 h 135"/>
                      <a:gd name="T52" fmla="*/ 279 w 380"/>
                      <a:gd name="T53" fmla="*/ 121 h 135"/>
                      <a:gd name="T54" fmla="*/ 292 w 380"/>
                      <a:gd name="T55" fmla="*/ 118 h 135"/>
                      <a:gd name="T56" fmla="*/ 304 w 380"/>
                      <a:gd name="T57" fmla="*/ 114 h 135"/>
                      <a:gd name="T58" fmla="*/ 314 w 380"/>
                      <a:gd name="T59" fmla="*/ 110 h 135"/>
                      <a:gd name="T60" fmla="*/ 321 w 380"/>
                      <a:gd name="T61" fmla="*/ 105 h 135"/>
                      <a:gd name="T62" fmla="*/ 333 w 380"/>
                      <a:gd name="T63" fmla="*/ 95 h 135"/>
                      <a:gd name="T64" fmla="*/ 344 w 380"/>
                      <a:gd name="T65" fmla="*/ 87 h 135"/>
                      <a:gd name="T66" fmla="*/ 361 w 380"/>
                      <a:gd name="T67" fmla="*/ 74 h 135"/>
                      <a:gd name="T68" fmla="*/ 373 w 380"/>
                      <a:gd name="T69" fmla="*/ 59 h 135"/>
                      <a:gd name="T70" fmla="*/ 376 w 380"/>
                      <a:gd name="T71" fmla="*/ 51 h 135"/>
                      <a:gd name="T72" fmla="*/ 379 w 380"/>
                      <a:gd name="T73" fmla="*/ 40 h 135"/>
                      <a:gd name="T74" fmla="*/ 380 w 380"/>
                      <a:gd name="T75" fmla="*/ 34 h 135"/>
                      <a:gd name="T76" fmla="*/ 379 w 380"/>
                      <a:gd name="T77" fmla="*/ 27 h 135"/>
                      <a:gd name="T78" fmla="*/ 373 w 380"/>
                      <a:gd name="T79" fmla="*/ 19 h 135"/>
                      <a:gd name="T80" fmla="*/ 364 w 380"/>
                      <a:gd name="T81" fmla="*/ 14 h 135"/>
                      <a:gd name="T82" fmla="*/ 358 w 380"/>
                      <a:gd name="T83" fmla="*/ 11 h 135"/>
                      <a:gd name="T84" fmla="*/ 352 w 380"/>
                      <a:gd name="T85" fmla="*/ 10 h 135"/>
                      <a:gd name="T86" fmla="*/ 339 w 380"/>
                      <a:gd name="T87" fmla="*/ 6 h 135"/>
                      <a:gd name="T88" fmla="*/ 332 w 380"/>
                      <a:gd name="T89" fmla="*/ 3 h 135"/>
                      <a:gd name="T90" fmla="*/ 326 w 380"/>
                      <a:gd name="T91" fmla="*/ 2 h 135"/>
                      <a:gd name="T92" fmla="*/ 323 w 380"/>
                      <a:gd name="T93" fmla="*/ 0 h 135"/>
                      <a:gd name="T94" fmla="*/ 321 w 380"/>
                      <a:gd name="T95" fmla="*/ 0 h 135"/>
                      <a:gd name="T96" fmla="*/ 292 w 380"/>
                      <a:gd name="T97" fmla="*/ 2 h 135"/>
                      <a:gd name="T98" fmla="*/ 263 w 380"/>
                      <a:gd name="T99" fmla="*/ 4 h 135"/>
                      <a:gd name="T100" fmla="*/ 252 w 380"/>
                      <a:gd name="T101" fmla="*/ 6 h 135"/>
                      <a:gd name="T102" fmla="*/ 245 w 380"/>
                      <a:gd name="T103" fmla="*/ 7 h 135"/>
                      <a:gd name="T104" fmla="*/ 239 w 380"/>
                      <a:gd name="T105" fmla="*/ 7 h 135"/>
                      <a:gd name="T106" fmla="*/ 235 w 380"/>
                      <a:gd name="T107" fmla="*/ 8 h 135"/>
                      <a:gd name="T108" fmla="*/ 230 w 380"/>
                      <a:gd name="T109" fmla="*/ 10 h 135"/>
                      <a:gd name="T110" fmla="*/ 232 w 380"/>
                      <a:gd name="T111" fmla="*/ 10 h 135"/>
                      <a:gd name="T112" fmla="*/ 235 w 380"/>
                      <a:gd name="T113" fmla="*/ 11 h 135"/>
                      <a:gd name="T114" fmla="*/ 239 w 380"/>
                      <a:gd name="T115" fmla="*/ 11 h 135"/>
                      <a:gd name="T116" fmla="*/ 243 w 380"/>
                      <a:gd name="T117" fmla="*/ 11 h 135"/>
                      <a:gd name="T118" fmla="*/ 248 w 380"/>
                      <a:gd name="T119" fmla="*/ 11 h 1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0"/>
                      <a:gd name="T181" fmla="*/ 0 h 135"/>
                      <a:gd name="T182" fmla="*/ 380 w 380"/>
                      <a:gd name="T183" fmla="*/ 135 h 1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0" h="135">
                        <a:moveTo>
                          <a:pt x="248" y="11"/>
                        </a:moveTo>
                        <a:lnTo>
                          <a:pt x="214" y="15"/>
                        </a:lnTo>
                        <a:lnTo>
                          <a:pt x="183" y="19"/>
                        </a:lnTo>
                        <a:lnTo>
                          <a:pt x="154" y="23"/>
                        </a:lnTo>
                        <a:lnTo>
                          <a:pt x="127" y="27"/>
                        </a:lnTo>
                        <a:lnTo>
                          <a:pt x="101" y="32"/>
                        </a:lnTo>
                        <a:lnTo>
                          <a:pt x="76" y="40"/>
                        </a:lnTo>
                        <a:lnTo>
                          <a:pt x="49" y="50"/>
                        </a:lnTo>
                        <a:lnTo>
                          <a:pt x="23" y="60"/>
                        </a:lnTo>
                        <a:lnTo>
                          <a:pt x="14" y="71"/>
                        </a:lnTo>
                        <a:lnTo>
                          <a:pt x="8" y="83"/>
                        </a:lnTo>
                        <a:lnTo>
                          <a:pt x="2" y="94"/>
                        </a:lnTo>
                        <a:lnTo>
                          <a:pt x="0" y="105"/>
                        </a:lnTo>
                        <a:lnTo>
                          <a:pt x="3" y="114"/>
                        </a:lnTo>
                        <a:lnTo>
                          <a:pt x="8" y="119"/>
                        </a:lnTo>
                        <a:lnTo>
                          <a:pt x="12" y="123"/>
                        </a:lnTo>
                        <a:lnTo>
                          <a:pt x="20" y="127"/>
                        </a:lnTo>
                        <a:lnTo>
                          <a:pt x="28" y="130"/>
                        </a:lnTo>
                        <a:lnTo>
                          <a:pt x="39" y="133"/>
                        </a:lnTo>
                        <a:lnTo>
                          <a:pt x="52" y="135"/>
                        </a:lnTo>
                        <a:lnTo>
                          <a:pt x="89" y="134"/>
                        </a:lnTo>
                        <a:lnTo>
                          <a:pt x="127" y="133"/>
                        </a:lnTo>
                        <a:lnTo>
                          <a:pt x="168" y="131"/>
                        </a:lnTo>
                        <a:lnTo>
                          <a:pt x="208" y="129"/>
                        </a:lnTo>
                        <a:lnTo>
                          <a:pt x="246" y="126"/>
                        </a:lnTo>
                        <a:lnTo>
                          <a:pt x="263" y="123"/>
                        </a:lnTo>
                        <a:lnTo>
                          <a:pt x="279" y="121"/>
                        </a:lnTo>
                        <a:lnTo>
                          <a:pt x="292" y="118"/>
                        </a:lnTo>
                        <a:lnTo>
                          <a:pt x="304" y="114"/>
                        </a:lnTo>
                        <a:lnTo>
                          <a:pt x="314" y="110"/>
                        </a:lnTo>
                        <a:lnTo>
                          <a:pt x="321" y="105"/>
                        </a:lnTo>
                        <a:lnTo>
                          <a:pt x="333" y="95"/>
                        </a:lnTo>
                        <a:lnTo>
                          <a:pt x="344" y="87"/>
                        </a:lnTo>
                        <a:lnTo>
                          <a:pt x="361" y="74"/>
                        </a:lnTo>
                        <a:lnTo>
                          <a:pt x="373" y="59"/>
                        </a:lnTo>
                        <a:lnTo>
                          <a:pt x="376" y="51"/>
                        </a:lnTo>
                        <a:lnTo>
                          <a:pt x="379" y="40"/>
                        </a:lnTo>
                        <a:lnTo>
                          <a:pt x="380" y="34"/>
                        </a:lnTo>
                        <a:lnTo>
                          <a:pt x="379" y="27"/>
                        </a:lnTo>
                        <a:lnTo>
                          <a:pt x="373" y="19"/>
                        </a:lnTo>
                        <a:lnTo>
                          <a:pt x="364" y="14"/>
                        </a:lnTo>
                        <a:lnTo>
                          <a:pt x="358" y="11"/>
                        </a:lnTo>
                        <a:lnTo>
                          <a:pt x="352" y="10"/>
                        </a:lnTo>
                        <a:lnTo>
                          <a:pt x="339" y="6"/>
                        </a:lnTo>
                        <a:lnTo>
                          <a:pt x="332" y="3"/>
                        </a:lnTo>
                        <a:lnTo>
                          <a:pt x="326" y="2"/>
                        </a:lnTo>
                        <a:lnTo>
                          <a:pt x="323" y="0"/>
                        </a:lnTo>
                        <a:lnTo>
                          <a:pt x="321" y="0"/>
                        </a:lnTo>
                        <a:lnTo>
                          <a:pt x="292" y="2"/>
                        </a:lnTo>
                        <a:lnTo>
                          <a:pt x="263" y="4"/>
                        </a:lnTo>
                        <a:lnTo>
                          <a:pt x="252" y="6"/>
                        </a:lnTo>
                        <a:lnTo>
                          <a:pt x="245" y="7"/>
                        </a:lnTo>
                        <a:lnTo>
                          <a:pt x="239" y="7"/>
                        </a:lnTo>
                        <a:lnTo>
                          <a:pt x="235" y="8"/>
                        </a:lnTo>
                        <a:lnTo>
                          <a:pt x="230" y="10"/>
                        </a:lnTo>
                        <a:lnTo>
                          <a:pt x="232" y="10"/>
                        </a:lnTo>
                        <a:lnTo>
                          <a:pt x="235" y="11"/>
                        </a:lnTo>
                        <a:lnTo>
                          <a:pt x="239" y="11"/>
                        </a:lnTo>
                        <a:lnTo>
                          <a:pt x="243" y="11"/>
                        </a:lnTo>
                        <a:lnTo>
                          <a:pt x="248" y="11"/>
                        </a:lnTo>
                        <a:close/>
                      </a:path>
                    </a:pathLst>
                  </a:custGeom>
                  <a:noFill/>
                  <a:ln w="0">
                    <a:solidFill>
                      <a:srgbClr val="FFFFFF"/>
                    </a:solidFill>
                    <a:prstDash val="solid"/>
                    <a:round/>
                    <a:headEnd/>
                    <a:tailEnd/>
                  </a:ln>
                </p:spPr>
                <p:txBody>
                  <a:bodyPr/>
                  <a:lstStyle/>
                  <a:p>
                    <a:endParaRPr lang="en-US" sz="1350" dirty="0"/>
                  </a:p>
                </p:txBody>
              </p:sp>
              <p:sp>
                <p:nvSpPr>
                  <p:cNvPr id="161" name="Freeform 411"/>
                  <p:cNvSpPr>
                    <a:spLocks/>
                  </p:cNvSpPr>
                  <p:nvPr/>
                </p:nvSpPr>
                <p:spPr bwMode="auto">
                  <a:xfrm>
                    <a:off x="1373" y="2729"/>
                    <a:ext cx="190" cy="67"/>
                  </a:xfrm>
                  <a:custGeom>
                    <a:avLst/>
                    <a:gdLst>
                      <a:gd name="T0" fmla="*/ 248 w 380"/>
                      <a:gd name="T1" fmla="*/ 11 h 135"/>
                      <a:gd name="T2" fmla="*/ 214 w 380"/>
                      <a:gd name="T3" fmla="*/ 15 h 135"/>
                      <a:gd name="T4" fmla="*/ 183 w 380"/>
                      <a:gd name="T5" fmla="*/ 19 h 135"/>
                      <a:gd name="T6" fmla="*/ 154 w 380"/>
                      <a:gd name="T7" fmla="*/ 23 h 135"/>
                      <a:gd name="T8" fmla="*/ 127 w 380"/>
                      <a:gd name="T9" fmla="*/ 27 h 135"/>
                      <a:gd name="T10" fmla="*/ 101 w 380"/>
                      <a:gd name="T11" fmla="*/ 32 h 135"/>
                      <a:gd name="T12" fmla="*/ 76 w 380"/>
                      <a:gd name="T13" fmla="*/ 40 h 135"/>
                      <a:gd name="T14" fmla="*/ 49 w 380"/>
                      <a:gd name="T15" fmla="*/ 50 h 135"/>
                      <a:gd name="T16" fmla="*/ 23 w 380"/>
                      <a:gd name="T17" fmla="*/ 60 h 135"/>
                      <a:gd name="T18" fmla="*/ 14 w 380"/>
                      <a:gd name="T19" fmla="*/ 71 h 135"/>
                      <a:gd name="T20" fmla="*/ 8 w 380"/>
                      <a:gd name="T21" fmla="*/ 83 h 135"/>
                      <a:gd name="T22" fmla="*/ 2 w 380"/>
                      <a:gd name="T23" fmla="*/ 94 h 135"/>
                      <a:gd name="T24" fmla="*/ 0 w 380"/>
                      <a:gd name="T25" fmla="*/ 105 h 135"/>
                      <a:gd name="T26" fmla="*/ 3 w 380"/>
                      <a:gd name="T27" fmla="*/ 114 h 135"/>
                      <a:gd name="T28" fmla="*/ 8 w 380"/>
                      <a:gd name="T29" fmla="*/ 119 h 135"/>
                      <a:gd name="T30" fmla="*/ 12 w 380"/>
                      <a:gd name="T31" fmla="*/ 123 h 135"/>
                      <a:gd name="T32" fmla="*/ 20 w 380"/>
                      <a:gd name="T33" fmla="*/ 127 h 135"/>
                      <a:gd name="T34" fmla="*/ 28 w 380"/>
                      <a:gd name="T35" fmla="*/ 130 h 135"/>
                      <a:gd name="T36" fmla="*/ 39 w 380"/>
                      <a:gd name="T37" fmla="*/ 133 h 135"/>
                      <a:gd name="T38" fmla="*/ 52 w 380"/>
                      <a:gd name="T39" fmla="*/ 135 h 135"/>
                      <a:gd name="T40" fmla="*/ 89 w 380"/>
                      <a:gd name="T41" fmla="*/ 134 h 135"/>
                      <a:gd name="T42" fmla="*/ 127 w 380"/>
                      <a:gd name="T43" fmla="*/ 133 h 135"/>
                      <a:gd name="T44" fmla="*/ 168 w 380"/>
                      <a:gd name="T45" fmla="*/ 131 h 135"/>
                      <a:gd name="T46" fmla="*/ 208 w 380"/>
                      <a:gd name="T47" fmla="*/ 129 h 135"/>
                      <a:gd name="T48" fmla="*/ 246 w 380"/>
                      <a:gd name="T49" fmla="*/ 126 h 135"/>
                      <a:gd name="T50" fmla="*/ 263 w 380"/>
                      <a:gd name="T51" fmla="*/ 123 h 135"/>
                      <a:gd name="T52" fmla="*/ 279 w 380"/>
                      <a:gd name="T53" fmla="*/ 121 h 135"/>
                      <a:gd name="T54" fmla="*/ 292 w 380"/>
                      <a:gd name="T55" fmla="*/ 118 h 135"/>
                      <a:gd name="T56" fmla="*/ 304 w 380"/>
                      <a:gd name="T57" fmla="*/ 114 h 135"/>
                      <a:gd name="T58" fmla="*/ 314 w 380"/>
                      <a:gd name="T59" fmla="*/ 110 h 135"/>
                      <a:gd name="T60" fmla="*/ 321 w 380"/>
                      <a:gd name="T61" fmla="*/ 105 h 135"/>
                      <a:gd name="T62" fmla="*/ 333 w 380"/>
                      <a:gd name="T63" fmla="*/ 95 h 135"/>
                      <a:gd name="T64" fmla="*/ 344 w 380"/>
                      <a:gd name="T65" fmla="*/ 87 h 135"/>
                      <a:gd name="T66" fmla="*/ 361 w 380"/>
                      <a:gd name="T67" fmla="*/ 74 h 135"/>
                      <a:gd name="T68" fmla="*/ 373 w 380"/>
                      <a:gd name="T69" fmla="*/ 59 h 135"/>
                      <a:gd name="T70" fmla="*/ 376 w 380"/>
                      <a:gd name="T71" fmla="*/ 51 h 135"/>
                      <a:gd name="T72" fmla="*/ 379 w 380"/>
                      <a:gd name="T73" fmla="*/ 40 h 135"/>
                      <a:gd name="T74" fmla="*/ 380 w 380"/>
                      <a:gd name="T75" fmla="*/ 34 h 135"/>
                      <a:gd name="T76" fmla="*/ 379 w 380"/>
                      <a:gd name="T77" fmla="*/ 27 h 135"/>
                      <a:gd name="T78" fmla="*/ 373 w 380"/>
                      <a:gd name="T79" fmla="*/ 19 h 135"/>
                      <a:gd name="T80" fmla="*/ 364 w 380"/>
                      <a:gd name="T81" fmla="*/ 14 h 135"/>
                      <a:gd name="T82" fmla="*/ 358 w 380"/>
                      <a:gd name="T83" fmla="*/ 11 h 135"/>
                      <a:gd name="T84" fmla="*/ 352 w 380"/>
                      <a:gd name="T85" fmla="*/ 10 h 135"/>
                      <a:gd name="T86" fmla="*/ 339 w 380"/>
                      <a:gd name="T87" fmla="*/ 6 h 135"/>
                      <a:gd name="T88" fmla="*/ 332 w 380"/>
                      <a:gd name="T89" fmla="*/ 3 h 135"/>
                      <a:gd name="T90" fmla="*/ 326 w 380"/>
                      <a:gd name="T91" fmla="*/ 2 h 135"/>
                      <a:gd name="T92" fmla="*/ 323 w 380"/>
                      <a:gd name="T93" fmla="*/ 0 h 135"/>
                      <a:gd name="T94" fmla="*/ 321 w 380"/>
                      <a:gd name="T95" fmla="*/ 0 h 135"/>
                      <a:gd name="T96" fmla="*/ 292 w 380"/>
                      <a:gd name="T97" fmla="*/ 2 h 135"/>
                      <a:gd name="T98" fmla="*/ 263 w 380"/>
                      <a:gd name="T99" fmla="*/ 4 h 135"/>
                      <a:gd name="T100" fmla="*/ 252 w 380"/>
                      <a:gd name="T101" fmla="*/ 6 h 135"/>
                      <a:gd name="T102" fmla="*/ 245 w 380"/>
                      <a:gd name="T103" fmla="*/ 7 h 135"/>
                      <a:gd name="T104" fmla="*/ 239 w 380"/>
                      <a:gd name="T105" fmla="*/ 7 h 135"/>
                      <a:gd name="T106" fmla="*/ 235 w 380"/>
                      <a:gd name="T107" fmla="*/ 8 h 135"/>
                      <a:gd name="T108" fmla="*/ 230 w 380"/>
                      <a:gd name="T109" fmla="*/ 10 h 135"/>
                      <a:gd name="T110" fmla="*/ 232 w 380"/>
                      <a:gd name="T111" fmla="*/ 10 h 135"/>
                      <a:gd name="T112" fmla="*/ 235 w 380"/>
                      <a:gd name="T113" fmla="*/ 11 h 135"/>
                      <a:gd name="T114" fmla="*/ 239 w 380"/>
                      <a:gd name="T115" fmla="*/ 11 h 135"/>
                      <a:gd name="T116" fmla="*/ 243 w 380"/>
                      <a:gd name="T117" fmla="*/ 11 h 135"/>
                      <a:gd name="T118" fmla="*/ 248 w 380"/>
                      <a:gd name="T119" fmla="*/ 11 h 1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0"/>
                      <a:gd name="T181" fmla="*/ 0 h 135"/>
                      <a:gd name="T182" fmla="*/ 380 w 380"/>
                      <a:gd name="T183" fmla="*/ 135 h 1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0" h="135">
                        <a:moveTo>
                          <a:pt x="248" y="11"/>
                        </a:moveTo>
                        <a:lnTo>
                          <a:pt x="214" y="15"/>
                        </a:lnTo>
                        <a:lnTo>
                          <a:pt x="183" y="19"/>
                        </a:lnTo>
                        <a:lnTo>
                          <a:pt x="154" y="23"/>
                        </a:lnTo>
                        <a:lnTo>
                          <a:pt x="127" y="27"/>
                        </a:lnTo>
                        <a:lnTo>
                          <a:pt x="101" y="32"/>
                        </a:lnTo>
                        <a:lnTo>
                          <a:pt x="76" y="40"/>
                        </a:lnTo>
                        <a:lnTo>
                          <a:pt x="49" y="50"/>
                        </a:lnTo>
                        <a:lnTo>
                          <a:pt x="23" y="60"/>
                        </a:lnTo>
                        <a:lnTo>
                          <a:pt x="14" y="71"/>
                        </a:lnTo>
                        <a:lnTo>
                          <a:pt x="8" y="83"/>
                        </a:lnTo>
                        <a:lnTo>
                          <a:pt x="2" y="94"/>
                        </a:lnTo>
                        <a:lnTo>
                          <a:pt x="0" y="105"/>
                        </a:lnTo>
                        <a:lnTo>
                          <a:pt x="3" y="114"/>
                        </a:lnTo>
                        <a:lnTo>
                          <a:pt x="8" y="119"/>
                        </a:lnTo>
                        <a:lnTo>
                          <a:pt x="12" y="123"/>
                        </a:lnTo>
                        <a:lnTo>
                          <a:pt x="20" y="127"/>
                        </a:lnTo>
                        <a:lnTo>
                          <a:pt x="28" y="130"/>
                        </a:lnTo>
                        <a:lnTo>
                          <a:pt x="39" y="133"/>
                        </a:lnTo>
                        <a:lnTo>
                          <a:pt x="52" y="135"/>
                        </a:lnTo>
                        <a:lnTo>
                          <a:pt x="89" y="134"/>
                        </a:lnTo>
                        <a:lnTo>
                          <a:pt x="127" y="133"/>
                        </a:lnTo>
                        <a:lnTo>
                          <a:pt x="168" y="131"/>
                        </a:lnTo>
                        <a:lnTo>
                          <a:pt x="208" y="129"/>
                        </a:lnTo>
                        <a:lnTo>
                          <a:pt x="246" y="126"/>
                        </a:lnTo>
                        <a:lnTo>
                          <a:pt x="263" y="123"/>
                        </a:lnTo>
                        <a:lnTo>
                          <a:pt x="279" y="121"/>
                        </a:lnTo>
                        <a:lnTo>
                          <a:pt x="292" y="118"/>
                        </a:lnTo>
                        <a:lnTo>
                          <a:pt x="304" y="114"/>
                        </a:lnTo>
                        <a:lnTo>
                          <a:pt x="314" y="110"/>
                        </a:lnTo>
                        <a:lnTo>
                          <a:pt x="321" y="105"/>
                        </a:lnTo>
                        <a:lnTo>
                          <a:pt x="333" y="95"/>
                        </a:lnTo>
                        <a:lnTo>
                          <a:pt x="344" y="87"/>
                        </a:lnTo>
                        <a:lnTo>
                          <a:pt x="361" y="74"/>
                        </a:lnTo>
                        <a:lnTo>
                          <a:pt x="373" y="59"/>
                        </a:lnTo>
                        <a:lnTo>
                          <a:pt x="376" y="51"/>
                        </a:lnTo>
                        <a:lnTo>
                          <a:pt x="379" y="40"/>
                        </a:lnTo>
                        <a:lnTo>
                          <a:pt x="380" y="34"/>
                        </a:lnTo>
                        <a:lnTo>
                          <a:pt x="379" y="27"/>
                        </a:lnTo>
                        <a:lnTo>
                          <a:pt x="373" y="19"/>
                        </a:lnTo>
                        <a:lnTo>
                          <a:pt x="364" y="14"/>
                        </a:lnTo>
                        <a:lnTo>
                          <a:pt x="358" y="11"/>
                        </a:lnTo>
                        <a:lnTo>
                          <a:pt x="352" y="10"/>
                        </a:lnTo>
                        <a:lnTo>
                          <a:pt x="339" y="6"/>
                        </a:lnTo>
                        <a:lnTo>
                          <a:pt x="332" y="3"/>
                        </a:lnTo>
                        <a:lnTo>
                          <a:pt x="326" y="2"/>
                        </a:lnTo>
                        <a:lnTo>
                          <a:pt x="323" y="0"/>
                        </a:lnTo>
                        <a:lnTo>
                          <a:pt x="321" y="0"/>
                        </a:lnTo>
                        <a:lnTo>
                          <a:pt x="292" y="2"/>
                        </a:lnTo>
                        <a:lnTo>
                          <a:pt x="263" y="4"/>
                        </a:lnTo>
                        <a:lnTo>
                          <a:pt x="252" y="6"/>
                        </a:lnTo>
                        <a:lnTo>
                          <a:pt x="245" y="7"/>
                        </a:lnTo>
                        <a:lnTo>
                          <a:pt x="239" y="7"/>
                        </a:lnTo>
                        <a:lnTo>
                          <a:pt x="235" y="8"/>
                        </a:lnTo>
                        <a:lnTo>
                          <a:pt x="230" y="10"/>
                        </a:lnTo>
                        <a:lnTo>
                          <a:pt x="232" y="10"/>
                        </a:lnTo>
                        <a:lnTo>
                          <a:pt x="235" y="11"/>
                        </a:lnTo>
                        <a:lnTo>
                          <a:pt x="239" y="11"/>
                        </a:lnTo>
                        <a:lnTo>
                          <a:pt x="243" y="11"/>
                        </a:lnTo>
                        <a:lnTo>
                          <a:pt x="248" y="11"/>
                        </a:lnTo>
                        <a:close/>
                      </a:path>
                    </a:pathLst>
                  </a:custGeom>
                  <a:solidFill>
                    <a:srgbClr val="000000"/>
                  </a:solidFill>
                  <a:ln w="9525">
                    <a:noFill/>
                    <a:round/>
                    <a:headEnd/>
                    <a:tailEnd/>
                  </a:ln>
                </p:spPr>
                <p:txBody>
                  <a:bodyPr/>
                  <a:lstStyle/>
                  <a:p>
                    <a:endParaRPr lang="en-US" sz="1350" dirty="0"/>
                  </a:p>
                </p:txBody>
              </p:sp>
              <p:pic>
                <p:nvPicPr>
                  <p:cNvPr id="162" name="Picture 412"/>
                  <p:cNvPicPr>
                    <a:picLocks noChangeAspect="1" noChangeArrowheads="1"/>
                  </p:cNvPicPr>
                  <p:nvPr/>
                </p:nvPicPr>
                <p:blipFill>
                  <a:blip r:embed="rId20" cstate="screen"/>
                  <a:srcRect/>
                  <a:stretch>
                    <a:fillRect/>
                  </a:stretch>
                </p:blipFill>
                <p:spPr bwMode="auto">
                  <a:xfrm>
                    <a:off x="1372" y="2729"/>
                    <a:ext cx="191" cy="69"/>
                  </a:xfrm>
                  <a:prstGeom prst="rect">
                    <a:avLst/>
                  </a:prstGeom>
                  <a:noFill/>
                  <a:ln w="9525">
                    <a:noFill/>
                    <a:miter lim="800000"/>
                    <a:headEnd/>
                    <a:tailEnd/>
                  </a:ln>
                </p:spPr>
              </p:pic>
            </p:grpSp>
            <p:sp>
              <p:nvSpPr>
                <p:cNvPr id="158" name="Freeform 413"/>
                <p:cNvSpPr>
                  <a:spLocks/>
                </p:cNvSpPr>
                <p:nvPr/>
              </p:nvSpPr>
              <p:spPr bwMode="auto">
                <a:xfrm>
                  <a:off x="1373" y="2729"/>
                  <a:ext cx="190" cy="67"/>
                </a:xfrm>
                <a:custGeom>
                  <a:avLst/>
                  <a:gdLst>
                    <a:gd name="T0" fmla="*/ 248 w 380"/>
                    <a:gd name="T1" fmla="*/ 11 h 135"/>
                    <a:gd name="T2" fmla="*/ 214 w 380"/>
                    <a:gd name="T3" fmla="*/ 15 h 135"/>
                    <a:gd name="T4" fmla="*/ 183 w 380"/>
                    <a:gd name="T5" fmla="*/ 19 h 135"/>
                    <a:gd name="T6" fmla="*/ 154 w 380"/>
                    <a:gd name="T7" fmla="*/ 23 h 135"/>
                    <a:gd name="T8" fmla="*/ 127 w 380"/>
                    <a:gd name="T9" fmla="*/ 27 h 135"/>
                    <a:gd name="T10" fmla="*/ 101 w 380"/>
                    <a:gd name="T11" fmla="*/ 32 h 135"/>
                    <a:gd name="T12" fmla="*/ 76 w 380"/>
                    <a:gd name="T13" fmla="*/ 40 h 135"/>
                    <a:gd name="T14" fmla="*/ 49 w 380"/>
                    <a:gd name="T15" fmla="*/ 50 h 135"/>
                    <a:gd name="T16" fmla="*/ 23 w 380"/>
                    <a:gd name="T17" fmla="*/ 60 h 135"/>
                    <a:gd name="T18" fmla="*/ 14 w 380"/>
                    <a:gd name="T19" fmla="*/ 71 h 135"/>
                    <a:gd name="T20" fmla="*/ 8 w 380"/>
                    <a:gd name="T21" fmla="*/ 83 h 135"/>
                    <a:gd name="T22" fmla="*/ 2 w 380"/>
                    <a:gd name="T23" fmla="*/ 94 h 135"/>
                    <a:gd name="T24" fmla="*/ 0 w 380"/>
                    <a:gd name="T25" fmla="*/ 105 h 135"/>
                    <a:gd name="T26" fmla="*/ 3 w 380"/>
                    <a:gd name="T27" fmla="*/ 114 h 135"/>
                    <a:gd name="T28" fmla="*/ 8 w 380"/>
                    <a:gd name="T29" fmla="*/ 119 h 135"/>
                    <a:gd name="T30" fmla="*/ 12 w 380"/>
                    <a:gd name="T31" fmla="*/ 123 h 135"/>
                    <a:gd name="T32" fmla="*/ 20 w 380"/>
                    <a:gd name="T33" fmla="*/ 127 h 135"/>
                    <a:gd name="T34" fmla="*/ 28 w 380"/>
                    <a:gd name="T35" fmla="*/ 130 h 135"/>
                    <a:gd name="T36" fmla="*/ 39 w 380"/>
                    <a:gd name="T37" fmla="*/ 133 h 135"/>
                    <a:gd name="T38" fmla="*/ 52 w 380"/>
                    <a:gd name="T39" fmla="*/ 135 h 135"/>
                    <a:gd name="T40" fmla="*/ 89 w 380"/>
                    <a:gd name="T41" fmla="*/ 134 h 135"/>
                    <a:gd name="T42" fmla="*/ 127 w 380"/>
                    <a:gd name="T43" fmla="*/ 133 h 135"/>
                    <a:gd name="T44" fmla="*/ 168 w 380"/>
                    <a:gd name="T45" fmla="*/ 131 h 135"/>
                    <a:gd name="T46" fmla="*/ 208 w 380"/>
                    <a:gd name="T47" fmla="*/ 129 h 135"/>
                    <a:gd name="T48" fmla="*/ 246 w 380"/>
                    <a:gd name="T49" fmla="*/ 126 h 135"/>
                    <a:gd name="T50" fmla="*/ 263 w 380"/>
                    <a:gd name="T51" fmla="*/ 123 h 135"/>
                    <a:gd name="T52" fmla="*/ 279 w 380"/>
                    <a:gd name="T53" fmla="*/ 121 h 135"/>
                    <a:gd name="T54" fmla="*/ 292 w 380"/>
                    <a:gd name="T55" fmla="*/ 118 h 135"/>
                    <a:gd name="T56" fmla="*/ 304 w 380"/>
                    <a:gd name="T57" fmla="*/ 114 h 135"/>
                    <a:gd name="T58" fmla="*/ 314 w 380"/>
                    <a:gd name="T59" fmla="*/ 110 h 135"/>
                    <a:gd name="T60" fmla="*/ 321 w 380"/>
                    <a:gd name="T61" fmla="*/ 105 h 135"/>
                    <a:gd name="T62" fmla="*/ 333 w 380"/>
                    <a:gd name="T63" fmla="*/ 95 h 135"/>
                    <a:gd name="T64" fmla="*/ 344 w 380"/>
                    <a:gd name="T65" fmla="*/ 87 h 135"/>
                    <a:gd name="T66" fmla="*/ 361 w 380"/>
                    <a:gd name="T67" fmla="*/ 74 h 135"/>
                    <a:gd name="T68" fmla="*/ 373 w 380"/>
                    <a:gd name="T69" fmla="*/ 59 h 135"/>
                    <a:gd name="T70" fmla="*/ 376 w 380"/>
                    <a:gd name="T71" fmla="*/ 51 h 135"/>
                    <a:gd name="T72" fmla="*/ 379 w 380"/>
                    <a:gd name="T73" fmla="*/ 40 h 135"/>
                    <a:gd name="T74" fmla="*/ 380 w 380"/>
                    <a:gd name="T75" fmla="*/ 34 h 135"/>
                    <a:gd name="T76" fmla="*/ 379 w 380"/>
                    <a:gd name="T77" fmla="*/ 27 h 135"/>
                    <a:gd name="T78" fmla="*/ 373 w 380"/>
                    <a:gd name="T79" fmla="*/ 19 h 135"/>
                    <a:gd name="T80" fmla="*/ 364 w 380"/>
                    <a:gd name="T81" fmla="*/ 14 h 135"/>
                    <a:gd name="T82" fmla="*/ 358 w 380"/>
                    <a:gd name="T83" fmla="*/ 11 h 135"/>
                    <a:gd name="T84" fmla="*/ 352 w 380"/>
                    <a:gd name="T85" fmla="*/ 10 h 135"/>
                    <a:gd name="T86" fmla="*/ 339 w 380"/>
                    <a:gd name="T87" fmla="*/ 6 h 135"/>
                    <a:gd name="T88" fmla="*/ 332 w 380"/>
                    <a:gd name="T89" fmla="*/ 3 h 135"/>
                    <a:gd name="T90" fmla="*/ 326 w 380"/>
                    <a:gd name="T91" fmla="*/ 2 h 135"/>
                    <a:gd name="T92" fmla="*/ 323 w 380"/>
                    <a:gd name="T93" fmla="*/ 0 h 135"/>
                    <a:gd name="T94" fmla="*/ 321 w 380"/>
                    <a:gd name="T95" fmla="*/ 0 h 135"/>
                    <a:gd name="T96" fmla="*/ 292 w 380"/>
                    <a:gd name="T97" fmla="*/ 2 h 135"/>
                    <a:gd name="T98" fmla="*/ 263 w 380"/>
                    <a:gd name="T99" fmla="*/ 4 h 135"/>
                    <a:gd name="T100" fmla="*/ 252 w 380"/>
                    <a:gd name="T101" fmla="*/ 6 h 135"/>
                    <a:gd name="T102" fmla="*/ 245 w 380"/>
                    <a:gd name="T103" fmla="*/ 7 h 135"/>
                    <a:gd name="T104" fmla="*/ 239 w 380"/>
                    <a:gd name="T105" fmla="*/ 7 h 135"/>
                    <a:gd name="T106" fmla="*/ 235 w 380"/>
                    <a:gd name="T107" fmla="*/ 8 h 135"/>
                    <a:gd name="T108" fmla="*/ 230 w 380"/>
                    <a:gd name="T109" fmla="*/ 10 h 135"/>
                    <a:gd name="T110" fmla="*/ 232 w 380"/>
                    <a:gd name="T111" fmla="*/ 10 h 135"/>
                    <a:gd name="T112" fmla="*/ 235 w 380"/>
                    <a:gd name="T113" fmla="*/ 11 h 135"/>
                    <a:gd name="T114" fmla="*/ 239 w 380"/>
                    <a:gd name="T115" fmla="*/ 11 h 135"/>
                    <a:gd name="T116" fmla="*/ 243 w 380"/>
                    <a:gd name="T117" fmla="*/ 11 h 135"/>
                    <a:gd name="T118" fmla="*/ 248 w 380"/>
                    <a:gd name="T119" fmla="*/ 11 h 1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0"/>
                    <a:gd name="T181" fmla="*/ 0 h 135"/>
                    <a:gd name="T182" fmla="*/ 380 w 380"/>
                    <a:gd name="T183" fmla="*/ 135 h 1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0" h="135">
                      <a:moveTo>
                        <a:pt x="248" y="11"/>
                      </a:moveTo>
                      <a:lnTo>
                        <a:pt x="214" y="15"/>
                      </a:lnTo>
                      <a:lnTo>
                        <a:pt x="183" y="19"/>
                      </a:lnTo>
                      <a:lnTo>
                        <a:pt x="154" y="23"/>
                      </a:lnTo>
                      <a:lnTo>
                        <a:pt x="127" y="27"/>
                      </a:lnTo>
                      <a:lnTo>
                        <a:pt x="101" y="32"/>
                      </a:lnTo>
                      <a:lnTo>
                        <a:pt x="76" y="40"/>
                      </a:lnTo>
                      <a:lnTo>
                        <a:pt x="49" y="50"/>
                      </a:lnTo>
                      <a:lnTo>
                        <a:pt x="23" y="60"/>
                      </a:lnTo>
                      <a:lnTo>
                        <a:pt x="14" y="71"/>
                      </a:lnTo>
                      <a:lnTo>
                        <a:pt x="8" y="83"/>
                      </a:lnTo>
                      <a:lnTo>
                        <a:pt x="2" y="94"/>
                      </a:lnTo>
                      <a:lnTo>
                        <a:pt x="0" y="105"/>
                      </a:lnTo>
                      <a:lnTo>
                        <a:pt x="3" y="114"/>
                      </a:lnTo>
                      <a:lnTo>
                        <a:pt x="8" y="119"/>
                      </a:lnTo>
                      <a:lnTo>
                        <a:pt x="12" y="123"/>
                      </a:lnTo>
                      <a:lnTo>
                        <a:pt x="20" y="127"/>
                      </a:lnTo>
                      <a:lnTo>
                        <a:pt x="28" y="130"/>
                      </a:lnTo>
                      <a:lnTo>
                        <a:pt x="39" y="133"/>
                      </a:lnTo>
                      <a:lnTo>
                        <a:pt x="52" y="135"/>
                      </a:lnTo>
                      <a:lnTo>
                        <a:pt x="89" y="134"/>
                      </a:lnTo>
                      <a:lnTo>
                        <a:pt x="127" y="133"/>
                      </a:lnTo>
                      <a:lnTo>
                        <a:pt x="168" y="131"/>
                      </a:lnTo>
                      <a:lnTo>
                        <a:pt x="208" y="129"/>
                      </a:lnTo>
                      <a:lnTo>
                        <a:pt x="246" y="126"/>
                      </a:lnTo>
                      <a:lnTo>
                        <a:pt x="263" y="123"/>
                      </a:lnTo>
                      <a:lnTo>
                        <a:pt x="279" y="121"/>
                      </a:lnTo>
                      <a:lnTo>
                        <a:pt x="292" y="118"/>
                      </a:lnTo>
                      <a:lnTo>
                        <a:pt x="304" y="114"/>
                      </a:lnTo>
                      <a:lnTo>
                        <a:pt x="314" y="110"/>
                      </a:lnTo>
                      <a:lnTo>
                        <a:pt x="321" y="105"/>
                      </a:lnTo>
                      <a:lnTo>
                        <a:pt x="333" y="95"/>
                      </a:lnTo>
                      <a:lnTo>
                        <a:pt x="344" y="87"/>
                      </a:lnTo>
                      <a:lnTo>
                        <a:pt x="361" y="74"/>
                      </a:lnTo>
                      <a:lnTo>
                        <a:pt x="373" y="59"/>
                      </a:lnTo>
                      <a:lnTo>
                        <a:pt x="376" y="51"/>
                      </a:lnTo>
                      <a:lnTo>
                        <a:pt x="379" y="40"/>
                      </a:lnTo>
                      <a:lnTo>
                        <a:pt x="380" y="34"/>
                      </a:lnTo>
                      <a:lnTo>
                        <a:pt x="379" y="27"/>
                      </a:lnTo>
                      <a:lnTo>
                        <a:pt x="373" y="19"/>
                      </a:lnTo>
                      <a:lnTo>
                        <a:pt x="364" y="14"/>
                      </a:lnTo>
                      <a:lnTo>
                        <a:pt x="358" y="11"/>
                      </a:lnTo>
                      <a:lnTo>
                        <a:pt x="352" y="10"/>
                      </a:lnTo>
                      <a:lnTo>
                        <a:pt x="339" y="6"/>
                      </a:lnTo>
                      <a:lnTo>
                        <a:pt x="332" y="3"/>
                      </a:lnTo>
                      <a:lnTo>
                        <a:pt x="326" y="2"/>
                      </a:lnTo>
                      <a:lnTo>
                        <a:pt x="323" y="0"/>
                      </a:lnTo>
                      <a:lnTo>
                        <a:pt x="321" y="0"/>
                      </a:lnTo>
                      <a:lnTo>
                        <a:pt x="292" y="2"/>
                      </a:lnTo>
                      <a:lnTo>
                        <a:pt x="263" y="4"/>
                      </a:lnTo>
                      <a:lnTo>
                        <a:pt x="252" y="6"/>
                      </a:lnTo>
                      <a:lnTo>
                        <a:pt x="245" y="7"/>
                      </a:lnTo>
                      <a:lnTo>
                        <a:pt x="239" y="7"/>
                      </a:lnTo>
                      <a:lnTo>
                        <a:pt x="235" y="8"/>
                      </a:lnTo>
                      <a:lnTo>
                        <a:pt x="230" y="10"/>
                      </a:lnTo>
                      <a:lnTo>
                        <a:pt x="232" y="10"/>
                      </a:lnTo>
                      <a:lnTo>
                        <a:pt x="235" y="11"/>
                      </a:lnTo>
                      <a:lnTo>
                        <a:pt x="239" y="11"/>
                      </a:lnTo>
                      <a:lnTo>
                        <a:pt x="243" y="11"/>
                      </a:lnTo>
                      <a:lnTo>
                        <a:pt x="248" y="11"/>
                      </a:lnTo>
                      <a:close/>
                    </a:path>
                  </a:pathLst>
                </a:custGeom>
                <a:noFill/>
                <a:ln w="6350">
                  <a:solidFill>
                    <a:srgbClr val="000000"/>
                  </a:solidFill>
                  <a:prstDash val="solid"/>
                  <a:round/>
                  <a:headEnd/>
                  <a:tailEnd/>
                </a:ln>
              </p:spPr>
              <p:txBody>
                <a:bodyPr/>
                <a:lstStyle/>
                <a:p>
                  <a:endParaRPr lang="en-US" sz="1350" dirty="0"/>
                </a:p>
              </p:txBody>
            </p:sp>
          </p:grpSp>
          <p:grpSp>
            <p:nvGrpSpPr>
              <p:cNvPr id="94" name="Group 414"/>
              <p:cNvGrpSpPr>
                <a:grpSpLocks/>
              </p:cNvGrpSpPr>
              <p:nvPr/>
            </p:nvGrpSpPr>
            <p:grpSpPr bwMode="auto">
              <a:xfrm>
                <a:off x="1570" y="2971"/>
                <a:ext cx="117" cy="82"/>
                <a:chOff x="1570" y="2971"/>
                <a:chExt cx="117" cy="82"/>
              </a:xfrm>
            </p:grpSpPr>
            <p:grpSp>
              <p:nvGrpSpPr>
                <p:cNvPr id="151" name="Group 415"/>
                <p:cNvGrpSpPr>
                  <a:grpSpLocks/>
                </p:cNvGrpSpPr>
                <p:nvPr/>
              </p:nvGrpSpPr>
              <p:grpSpPr bwMode="auto">
                <a:xfrm>
                  <a:off x="1570" y="2971"/>
                  <a:ext cx="117" cy="82"/>
                  <a:chOff x="1570" y="2971"/>
                  <a:chExt cx="117" cy="82"/>
                </a:xfrm>
              </p:grpSpPr>
              <p:pic>
                <p:nvPicPr>
                  <p:cNvPr id="153" name="Picture 416"/>
                  <p:cNvPicPr>
                    <a:picLocks noChangeAspect="1" noChangeArrowheads="1"/>
                  </p:cNvPicPr>
                  <p:nvPr/>
                </p:nvPicPr>
                <p:blipFill>
                  <a:blip r:embed="rId21" cstate="screen"/>
                  <a:srcRect/>
                  <a:stretch>
                    <a:fillRect/>
                  </a:stretch>
                </p:blipFill>
                <p:spPr bwMode="auto">
                  <a:xfrm>
                    <a:off x="1570" y="2971"/>
                    <a:ext cx="117" cy="82"/>
                  </a:xfrm>
                  <a:prstGeom prst="rect">
                    <a:avLst/>
                  </a:prstGeom>
                  <a:noFill/>
                  <a:ln w="9525">
                    <a:noFill/>
                    <a:miter lim="800000"/>
                    <a:headEnd/>
                    <a:tailEnd/>
                  </a:ln>
                </p:spPr>
              </p:pic>
              <p:sp>
                <p:nvSpPr>
                  <p:cNvPr id="154" name="Freeform 417"/>
                  <p:cNvSpPr>
                    <a:spLocks/>
                  </p:cNvSpPr>
                  <p:nvPr/>
                </p:nvSpPr>
                <p:spPr bwMode="auto">
                  <a:xfrm>
                    <a:off x="1571" y="2971"/>
                    <a:ext cx="115" cy="80"/>
                  </a:xfrm>
                  <a:custGeom>
                    <a:avLst/>
                    <a:gdLst>
                      <a:gd name="T0" fmla="*/ 150 w 229"/>
                      <a:gd name="T1" fmla="*/ 12 h 161"/>
                      <a:gd name="T2" fmla="*/ 129 w 229"/>
                      <a:gd name="T3" fmla="*/ 17 h 161"/>
                      <a:gd name="T4" fmla="*/ 110 w 229"/>
                      <a:gd name="T5" fmla="*/ 21 h 161"/>
                      <a:gd name="T6" fmla="*/ 92 w 229"/>
                      <a:gd name="T7" fmla="*/ 27 h 161"/>
                      <a:gd name="T8" fmla="*/ 76 w 229"/>
                      <a:gd name="T9" fmla="*/ 32 h 161"/>
                      <a:gd name="T10" fmla="*/ 60 w 229"/>
                      <a:gd name="T11" fmla="*/ 39 h 161"/>
                      <a:gd name="T12" fmla="*/ 45 w 229"/>
                      <a:gd name="T13" fmla="*/ 48 h 161"/>
                      <a:gd name="T14" fmla="*/ 29 w 229"/>
                      <a:gd name="T15" fmla="*/ 59 h 161"/>
                      <a:gd name="T16" fmla="*/ 13 w 229"/>
                      <a:gd name="T17" fmla="*/ 72 h 161"/>
                      <a:gd name="T18" fmla="*/ 4 w 229"/>
                      <a:gd name="T19" fmla="*/ 98 h 161"/>
                      <a:gd name="T20" fmla="*/ 1 w 229"/>
                      <a:gd name="T21" fmla="*/ 111 h 161"/>
                      <a:gd name="T22" fmla="*/ 0 w 229"/>
                      <a:gd name="T23" fmla="*/ 123 h 161"/>
                      <a:gd name="T24" fmla="*/ 1 w 229"/>
                      <a:gd name="T25" fmla="*/ 135 h 161"/>
                      <a:gd name="T26" fmla="*/ 7 w 229"/>
                      <a:gd name="T27" fmla="*/ 146 h 161"/>
                      <a:gd name="T28" fmla="*/ 16 w 229"/>
                      <a:gd name="T29" fmla="*/ 154 h 161"/>
                      <a:gd name="T30" fmla="*/ 31 w 229"/>
                      <a:gd name="T31" fmla="*/ 161 h 161"/>
                      <a:gd name="T32" fmla="*/ 53 w 229"/>
                      <a:gd name="T33" fmla="*/ 159 h 161"/>
                      <a:gd name="T34" fmla="*/ 76 w 229"/>
                      <a:gd name="T35" fmla="*/ 158 h 161"/>
                      <a:gd name="T36" fmla="*/ 101 w 229"/>
                      <a:gd name="T37" fmla="*/ 157 h 161"/>
                      <a:gd name="T38" fmla="*/ 126 w 229"/>
                      <a:gd name="T39" fmla="*/ 154 h 161"/>
                      <a:gd name="T40" fmla="*/ 148 w 229"/>
                      <a:gd name="T41" fmla="*/ 150 h 161"/>
                      <a:gd name="T42" fmla="*/ 167 w 229"/>
                      <a:gd name="T43" fmla="*/ 143 h 161"/>
                      <a:gd name="T44" fmla="*/ 184 w 229"/>
                      <a:gd name="T45" fmla="*/ 135 h 161"/>
                      <a:gd name="T46" fmla="*/ 190 w 229"/>
                      <a:gd name="T47" fmla="*/ 130 h 161"/>
                      <a:gd name="T48" fmla="*/ 194 w 229"/>
                      <a:gd name="T49" fmla="*/ 124 h 161"/>
                      <a:gd name="T50" fmla="*/ 201 w 229"/>
                      <a:gd name="T51" fmla="*/ 114 h 161"/>
                      <a:gd name="T52" fmla="*/ 207 w 229"/>
                      <a:gd name="T53" fmla="*/ 104 h 161"/>
                      <a:gd name="T54" fmla="*/ 219 w 229"/>
                      <a:gd name="T55" fmla="*/ 88 h 161"/>
                      <a:gd name="T56" fmla="*/ 222 w 229"/>
                      <a:gd name="T57" fmla="*/ 80 h 161"/>
                      <a:gd name="T58" fmla="*/ 225 w 229"/>
                      <a:gd name="T59" fmla="*/ 71 h 161"/>
                      <a:gd name="T60" fmla="*/ 228 w 229"/>
                      <a:gd name="T61" fmla="*/ 60 h 161"/>
                      <a:gd name="T62" fmla="*/ 229 w 229"/>
                      <a:gd name="T63" fmla="*/ 48 h 161"/>
                      <a:gd name="T64" fmla="*/ 229 w 229"/>
                      <a:gd name="T65" fmla="*/ 40 h 161"/>
                      <a:gd name="T66" fmla="*/ 229 w 229"/>
                      <a:gd name="T67" fmla="*/ 31 h 161"/>
                      <a:gd name="T68" fmla="*/ 226 w 229"/>
                      <a:gd name="T69" fmla="*/ 23 h 161"/>
                      <a:gd name="T70" fmla="*/ 220 w 229"/>
                      <a:gd name="T71" fmla="*/ 16 h 161"/>
                      <a:gd name="T72" fmla="*/ 213 w 229"/>
                      <a:gd name="T73" fmla="*/ 11 h 161"/>
                      <a:gd name="T74" fmla="*/ 204 w 229"/>
                      <a:gd name="T75" fmla="*/ 5 h 161"/>
                      <a:gd name="T76" fmla="*/ 197 w 229"/>
                      <a:gd name="T77" fmla="*/ 1 h 161"/>
                      <a:gd name="T78" fmla="*/ 195 w 229"/>
                      <a:gd name="T79" fmla="*/ 0 h 161"/>
                      <a:gd name="T80" fmla="*/ 194 w 229"/>
                      <a:gd name="T81" fmla="*/ 0 h 161"/>
                      <a:gd name="T82" fmla="*/ 176 w 229"/>
                      <a:gd name="T83" fmla="*/ 1 h 161"/>
                      <a:gd name="T84" fmla="*/ 159 w 229"/>
                      <a:gd name="T85" fmla="*/ 4 h 161"/>
                      <a:gd name="T86" fmla="*/ 148 w 229"/>
                      <a:gd name="T87" fmla="*/ 7 h 161"/>
                      <a:gd name="T88" fmla="*/ 142 w 229"/>
                      <a:gd name="T89" fmla="*/ 9 h 161"/>
                      <a:gd name="T90" fmla="*/ 139 w 229"/>
                      <a:gd name="T91" fmla="*/ 11 h 161"/>
                      <a:gd name="T92" fmla="*/ 139 w 229"/>
                      <a:gd name="T93" fmla="*/ 12 h 161"/>
                      <a:gd name="T94" fmla="*/ 141 w 229"/>
                      <a:gd name="T95" fmla="*/ 12 h 161"/>
                      <a:gd name="T96" fmla="*/ 144 w 229"/>
                      <a:gd name="T97" fmla="*/ 12 h 161"/>
                      <a:gd name="T98" fmla="*/ 147 w 229"/>
                      <a:gd name="T99" fmla="*/ 12 h 161"/>
                      <a:gd name="T100" fmla="*/ 150 w 229"/>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9"/>
                      <a:gd name="T154" fmla="*/ 0 h 161"/>
                      <a:gd name="T155" fmla="*/ 229 w 229"/>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9" h="161">
                        <a:moveTo>
                          <a:pt x="150" y="12"/>
                        </a:moveTo>
                        <a:lnTo>
                          <a:pt x="129" y="17"/>
                        </a:lnTo>
                        <a:lnTo>
                          <a:pt x="110" y="21"/>
                        </a:lnTo>
                        <a:lnTo>
                          <a:pt x="92" y="27"/>
                        </a:lnTo>
                        <a:lnTo>
                          <a:pt x="76" y="32"/>
                        </a:lnTo>
                        <a:lnTo>
                          <a:pt x="60" y="39"/>
                        </a:lnTo>
                        <a:lnTo>
                          <a:pt x="45" y="48"/>
                        </a:lnTo>
                        <a:lnTo>
                          <a:pt x="29" y="59"/>
                        </a:lnTo>
                        <a:lnTo>
                          <a:pt x="13" y="72"/>
                        </a:lnTo>
                        <a:lnTo>
                          <a:pt x="4" y="98"/>
                        </a:lnTo>
                        <a:lnTo>
                          <a:pt x="1" y="111"/>
                        </a:lnTo>
                        <a:lnTo>
                          <a:pt x="0" y="123"/>
                        </a:lnTo>
                        <a:lnTo>
                          <a:pt x="1" y="135"/>
                        </a:lnTo>
                        <a:lnTo>
                          <a:pt x="7" y="146"/>
                        </a:lnTo>
                        <a:lnTo>
                          <a:pt x="16" y="154"/>
                        </a:lnTo>
                        <a:lnTo>
                          <a:pt x="31" y="161"/>
                        </a:lnTo>
                        <a:lnTo>
                          <a:pt x="53" y="159"/>
                        </a:lnTo>
                        <a:lnTo>
                          <a:pt x="76" y="158"/>
                        </a:lnTo>
                        <a:lnTo>
                          <a:pt x="101" y="157"/>
                        </a:lnTo>
                        <a:lnTo>
                          <a:pt x="126" y="154"/>
                        </a:lnTo>
                        <a:lnTo>
                          <a:pt x="148" y="150"/>
                        </a:lnTo>
                        <a:lnTo>
                          <a:pt x="167" y="143"/>
                        </a:lnTo>
                        <a:lnTo>
                          <a:pt x="184" y="135"/>
                        </a:lnTo>
                        <a:lnTo>
                          <a:pt x="190" y="130"/>
                        </a:lnTo>
                        <a:lnTo>
                          <a:pt x="194" y="124"/>
                        </a:lnTo>
                        <a:lnTo>
                          <a:pt x="201" y="114"/>
                        </a:lnTo>
                        <a:lnTo>
                          <a:pt x="207" y="104"/>
                        </a:lnTo>
                        <a:lnTo>
                          <a:pt x="219" y="88"/>
                        </a:lnTo>
                        <a:lnTo>
                          <a:pt x="222" y="80"/>
                        </a:lnTo>
                        <a:lnTo>
                          <a:pt x="225" y="71"/>
                        </a:lnTo>
                        <a:lnTo>
                          <a:pt x="228" y="60"/>
                        </a:lnTo>
                        <a:lnTo>
                          <a:pt x="229" y="48"/>
                        </a:lnTo>
                        <a:lnTo>
                          <a:pt x="229" y="40"/>
                        </a:lnTo>
                        <a:lnTo>
                          <a:pt x="229" y="31"/>
                        </a:lnTo>
                        <a:lnTo>
                          <a:pt x="226" y="23"/>
                        </a:lnTo>
                        <a:lnTo>
                          <a:pt x="220" y="16"/>
                        </a:lnTo>
                        <a:lnTo>
                          <a:pt x="213" y="11"/>
                        </a:lnTo>
                        <a:lnTo>
                          <a:pt x="204" y="5"/>
                        </a:lnTo>
                        <a:lnTo>
                          <a:pt x="197" y="1"/>
                        </a:lnTo>
                        <a:lnTo>
                          <a:pt x="195" y="0"/>
                        </a:lnTo>
                        <a:lnTo>
                          <a:pt x="194" y="0"/>
                        </a:lnTo>
                        <a:lnTo>
                          <a:pt x="176" y="1"/>
                        </a:lnTo>
                        <a:lnTo>
                          <a:pt x="159" y="4"/>
                        </a:lnTo>
                        <a:lnTo>
                          <a:pt x="148" y="7"/>
                        </a:lnTo>
                        <a:lnTo>
                          <a:pt x="142" y="9"/>
                        </a:lnTo>
                        <a:lnTo>
                          <a:pt x="139" y="11"/>
                        </a:lnTo>
                        <a:lnTo>
                          <a:pt x="139" y="12"/>
                        </a:lnTo>
                        <a:lnTo>
                          <a:pt x="141" y="12"/>
                        </a:lnTo>
                        <a:lnTo>
                          <a:pt x="144" y="12"/>
                        </a:lnTo>
                        <a:lnTo>
                          <a:pt x="147" y="12"/>
                        </a:lnTo>
                        <a:lnTo>
                          <a:pt x="150" y="12"/>
                        </a:lnTo>
                        <a:close/>
                      </a:path>
                    </a:pathLst>
                  </a:custGeom>
                  <a:noFill/>
                  <a:ln w="0">
                    <a:solidFill>
                      <a:srgbClr val="FFFFFF"/>
                    </a:solidFill>
                    <a:prstDash val="solid"/>
                    <a:round/>
                    <a:headEnd/>
                    <a:tailEnd/>
                  </a:ln>
                </p:spPr>
                <p:txBody>
                  <a:bodyPr/>
                  <a:lstStyle/>
                  <a:p>
                    <a:endParaRPr lang="en-US" sz="1350" dirty="0"/>
                  </a:p>
                </p:txBody>
              </p:sp>
              <p:sp>
                <p:nvSpPr>
                  <p:cNvPr id="155" name="Freeform 418"/>
                  <p:cNvSpPr>
                    <a:spLocks/>
                  </p:cNvSpPr>
                  <p:nvPr/>
                </p:nvSpPr>
                <p:spPr bwMode="auto">
                  <a:xfrm>
                    <a:off x="1571" y="2971"/>
                    <a:ext cx="115" cy="80"/>
                  </a:xfrm>
                  <a:custGeom>
                    <a:avLst/>
                    <a:gdLst>
                      <a:gd name="T0" fmla="*/ 150 w 229"/>
                      <a:gd name="T1" fmla="*/ 12 h 161"/>
                      <a:gd name="T2" fmla="*/ 129 w 229"/>
                      <a:gd name="T3" fmla="*/ 17 h 161"/>
                      <a:gd name="T4" fmla="*/ 110 w 229"/>
                      <a:gd name="T5" fmla="*/ 21 h 161"/>
                      <a:gd name="T6" fmla="*/ 92 w 229"/>
                      <a:gd name="T7" fmla="*/ 27 h 161"/>
                      <a:gd name="T8" fmla="*/ 76 w 229"/>
                      <a:gd name="T9" fmla="*/ 32 h 161"/>
                      <a:gd name="T10" fmla="*/ 60 w 229"/>
                      <a:gd name="T11" fmla="*/ 39 h 161"/>
                      <a:gd name="T12" fmla="*/ 45 w 229"/>
                      <a:gd name="T13" fmla="*/ 48 h 161"/>
                      <a:gd name="T14" fmla="*/ 29 w 229"/>
                      <a:gd name="T15" fmla="*/ 59 h 161"/>
                      <a:gd name="T16" fmla="*/ 13 w 229"/>
                      <a:gd name="T17" fmla="*/ 72 h 161"/>
                      <a:gd name="T18" fmla="*/ 4 w 229"/>
                      <a:gd name="T19" fmla="*/ 98 h 161"/>
                      <a:gd name="T20" fmla="*/ 1 w 229"/>
                      <a:gd name="T21" fmla="*/ 111 h 161"/>
                      <a:gd name="T22" fmla="*/ 0 w 229"/>
                      <a:gd name="T23" fmla="*/ 123 h 161"/>
                      <a:gd name="T24" fmla="*/ 1 w 229"/>
                      <a:gd name="T25" fmla="*/ 135 h 161"/>
                      <a:gd name="T26" fmla="*/ 7 w 229"/>
                      <a:gd name="T27" fmla="*/ 146 h 161"/>
                      <a:gd name="T28" fmla="*/ 16 w 229"/>
                      <a:gd name="T29" fmla="*/ 154 h 161"/>
                      <a:gd name="T30" fmla="*/ 31 w 229"/>
                      <a:gd name="T31" fmla="*/ 161 h 161"/>
                      <a:gd name="T32" fmla="*/ 53 w 229"/>
                      <a:gd name="T33" fmla="*/ 159 h 161"/>
                      <a:gd name="T34" fmla="*/ 76 w 229"/>
                      <a:gd name="T35" fmla="*/ 158 h 161"/>
                      <a:gd name="T36" fmla="*/ 101 w 229"/>
                      <a:gd name="T37" fmla="*/ 157 h 161"/>
                      <a:gd name="T38" fmla="*/ 126 w 229"/>
                      <a:gd name="T39" fmla="*/ 154 h 161"/>
                      <a:gd name="T40" fmla="*/ 148 w 229"/>
                      <a:gd name="T41" fmla="*/ 150 h 161"/>
                      <a:gd name="T42" fmla="*/ 167 w 229"/>
                      <a:gd name="T43" fmla="*/ 143 h 161"/>
                      <a:gd name="T44" fmla="*/ 184 w 229"/>
                      <a:gd name="T45" fmla="*/ 135 h 161"/>
                      <a:gd name="T46" fmla="*/ 190 w 229"/>
                      <a:gd name="T47" fmla="*/ 130 h 161"/>
                      <a:gd name="T48" fmla="*/ 194 w 229"/>
                      <a:gd name="T49" fmla="*/ 124 h 161"/>
                      <a:gd name="T50" fmla="*/ 201 w 229"/>
                      <a:gd name="T51" fmla="*/ 114 h 161"/>
                      <a:gd name="T52" fmla="*/ 207 w 229"/>
                      <a:gd name="T53" fmla="*/ 104 h 161"/>
                      <a:gd name="T54" fmla="*/ 219 w 229"/>
                      <a:gd name="T55" fmla="*/ 88 h 161"/>
                      <a:gd name="T56" fmla="*/ 222 w 229"/>
                      <a:gd name="T57" fmla="*/ 80 h 161"/>
                      <a:gd name="T58" fmla="*/ 225 w 229"/>
                      <a:gd name="T59" fmla="*/ 71 h 161"/>
                      <a:gd name="T60" fmla="*/ 228 w 229"/>
                      <a:gd name="T61" fmla="*/ 60 h 161"/>
                      <a:gd name="T62" fmla="*/ 229 w 229"/>
                      <a:gd name="T63" fmla="*/ 48 h 161"/>
                      <a:gd name="T64" fmla="*/ 229 w 229"/>
                      <a:gd name="T65" fmla="*/ 40 h 161"/>
                      <a:gd name="T66" fmla="*/ 229 w 229"/>
                      <a:gd name="T67" fmla="*/ 31 h 161"/>
                      <a:gd name="T68" fmla="*/ 226 w 229"/>
                      <a:gd name="T69" fmla="*/ 23 h 161"/>
                      <a:gd name="T70" fmla="*/ 220 w 229"/>
                      <a:gd name="T71" fmla="*/ 16 h 161"/>
                      <a:gd name="T72" fmla="*/ 213 w 229"/>
                      <a:gd name="T73" fmla="*/ 11 h 161"/>
                      <a:gd name="T74" fmla="*/ 204 w 229"/>
                      <a:gd name="T75" fmla="*/ 5 h 161"/>
                      <a:gd name="T76" fmla="*/ 197 w 229"/>
                      <a:gd name="T77" fmla="*/ 1 h 161"/>
                      <a:gd name="T78" fmla="*/ 195 w 229"/>
                      <a:gd name="T79" fmla="*/ 0 h 161"/>
                      <a:gd name="T80" fmla="*/ 194 w 229"/>
                      <a:gd name="T81" fmla="*/ 0 h 161"/>
                      <a:gd name="T82" fmla="*/ 176 w 229"/>
                      <a:gd name="T83" fmla="*/ 1 h 161"/>
                      <a:gd name="T84" fmla="*/ 159 w 229"/>
                      <a:gd name="T85" fmla="*/ 4 h 161"/>
                      <a:gd name="T86" fmla="*/ 148 w 229"/>
                      <a:gd name="T87" fmla="*/ 7 h 161"/>
                      <a:gd name="T88" fmla="*/ 142 w 229"/>
                      <a:gd name="T89" fmla="*/ 9 h 161"/>
                      <a:gd name="T90" fmla="*/ 139 w 229"/>
                      <a:gd name="T91" fmla="*/ 11 h 161"/>
                      <a:gd name="T92" fmla="*/ 139 w 229"/>
                      <a:gd name="T93" fmla="*/ 12 h 161"/>
                      <a:gd name="T94" fmla="*/ 141 w 229"/>
                      <a:gd name="T95" fmla="*/ 12 h 161"/>
                      <a:gd name="T96" fmla="*/ 144 w 229"/>
                      <a:gd name="T97" fmla="*/ 12 h 161"/>
                      <a:gd name="T98" fmla="*/ 147 w 229"/>
                      <a:gd name="T99" fmla="*/ 12 h 161"/>
                      <a:gd name="T100" fmla="*/ 150 w 229"/>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9"/>
                      <a:gd name="T154" fmla="*/ 0 h 161"/>
                      <a:gd name="T155" fmla="*/ 229 w 229"/>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9" h="161">
                        <a:moveTo>
                          <a:pt x="150" y="12"/>
                        </a:moveTo>
                        <a:lnTo>
                          <a:pt x="129" y="17"/>
                        </a:lnTo>
                        <a:lnTo>
                          <a:pt x="110" y="21"/>
                        </a:lnTo>
                        <a:lnTo>
                          <a:pt x="92" y="27"/>
                        </a:lnTo>
                        <a:lnTo>
                          <a:pt x="76" y="32"/>
                        </a:lnTo>
                        <a:lnTo>
                          <a:pt x="60" y="39"/>
                        </a:lnTo>
                        <a:lnTo>
                          <a:pt x="45" y="48"/>
                        </a:lnTo>
                        <a:lnTo>
                          <a:pt x="29" y="59"/>
                        </a:lnTo>
                        <a:lnTo>
                          <a:pt x="13" y="72"/>
                        </a:lnTo>
                        <a:lnTo>
                          <a:pt x="4" y="98"/>
                        </a:lnTo>
                        <a:lnTo>
                          <a:pt x="1" y="111"/>
                        </a:lnTo>
                        <a:lnTo>
                          <a:pt x="0" y="123"/>
                        </a:lnTo>
                        <a:lnTo>
                          <a:pt x="1" y="135"/>
                        </a:lnTo>
                        <a:lnTo>
                          <a:pt x="7" y="146"/>
                        </a:lnTo>
                        <a:lnTo>
                          <a:pt x="16" y="154"/>
                        </a:lnTo>
                        <a:lnTo>
                          <a:pt x="31" y="161"/>
                        </a:lnTo>
                        <a:lnTo>
                          <a:pt x="53" y="159"/>
                        </a:lnTo>
                        <a:lnTo>
                          <a:pt x="76" y="158"/>
                        </a:lnTo>
                        <a:lnTo>
                          <a:pt x="101" y="157"/>
                        </a:lnTo>
                        <a:lnTo>
                          <a:pt x="126" y="154"/>
                        </a:lnTo>
                        <a:lnTo>
                          <a:pt x="148" y="150"/>
                        </a:lnTo>
                        <a:lnTo>
                          <a:pt x="167" y="143"/>
                        </a:lnTo>
                        <a:lnTo>
                          <a:pt x="184" y="135"/>
                        </a:lnTo>
                        <a:lnTo>
                          <a:pt x="190" y="130"/>
                        </a:lnTo>
                        <a:lnTo>
                          <a:pt x="194" y="124"/>
                        </a:lnTo>
                        <a:lnTo>
                          <a:pt x="201" y="114"/>
                        </a:lnTo>
                        <a:lnTo>
                          <a:pt x="207" y="104"/>
                        </a:lnTo>
                        <a:lnTo>
                          <a:pt x="219" y="88"/>
                        </a:lnTo>
                        <a:lnTo>
                          <a:pt x="222" y="80"/>
                        </a:lnTo>
                        <a:lnTo>
                          <a:pt x="225" y="71"/>
                        </a:lnTo>
                        <a:lnTo>
                          <a:pt x="228" y="60"/>
                        </a:lnTo>
                        <a:lnTo>
                          <a:pt x="229" y="48"/>
                        </a:lnTo>
                        <a:lnTo>
                          <a:pt x="229" y="40"/>
                        </a:lnTo>
                        <a:lnTo>
                          <a:pt x="229" y="31"/>
                        </a:lnTo>
                        <a:lnTo>
                          <a:pt x="226" y="23"/>
                        </a:lnTo>
                        <a:lnTo>
                          <a:pt x="220" y="16"/>
                        </a:lnTo>
                        <a:lnTo>
                          <a:pt x="213" y="11"/>
                        </a:lnTo>
                        <a:lnTo>
                          <a:pt x="204" y="5"/>
                        </a:lnTo>
                        <a:lnTo>
                          <a:pt x="197" y="1"/>
                        </a:lnTo>
                        <a:lnTo>
                          <a:pt x="195" y="0"/>
                        </a:lnTo>
                        <a:lnTo>
                          <a:pt x="194" y="0"/>
                        </a:lnTo>
                        <a:lnTo>
                          <a:pt x="176" y="1"/>
                        </a:lnTo>
                        <a:lnTo>
                          <a:pt x="159" y="4"/>
                        </a:lnTo>
                        <a:lnTo>
                          <a:pt x="148" y="7"/>
                        </a:lnTo>
                        <a:lnTo>
                          <a:pt x="142" y="9"/>
                        </a:lnTo>
                        <a:lnTo>
                          <a:pt x="139" y="11"/>
                        </a:lnTo>
                        <a:lnTo>
                          <a:pt x="139" y="12"/>
                        </a:lnTo>
                        <a:lnTo>
                          <a:pt x="141" y="12"/>
                        </a:lnTo>
                        <a:lnTo>
                          <a:pt x="144" y="12"/>
                        </a:lnTo>
                        <a:lnTo>
                          <a:pt x="147" y="12"/>
                        </a:lnTo>
                        <a:lnTo>
                          <a:pt x="150" y="12"/>
                        </a:lnTo>
                        <a:close/>
                      </a:path>
                    </a:pathLst>
                  </a:custGeom>
                  <a:solidFill>
                    <a:srgbClr val="000000"/>
                  </a:solidFill>
                  <a:ln w="9525">
                    <a:noFill/>
                    <a:round/>
                    <a:headEnd/>
                    <a:tailEnd/>
                  </a:ln>
                </p:spPr>
                <p:txBody>
                  <a:bodyPr/>
                  <a:lstStyle/>
                  <a:p>
                    <a:endParaRPr lang="en-US" sz="1350" dirty="0"/>
                  </a:p>
                </p:txBody>
              </p:sp>
              <p:pic>
                <p:nvPicPr>
                  <p:cNvPr id="156" name="Picture 419"/>
                  <p:cNvPicPr>
                    <a:picLocks noChangeAspect="1" noChangeArrowheads="1"/>
                  </p:cNvPicPr>
                  <p:nvPr/>
                </p:nvPicPr>
                <p:blipFill>
                  <a:blip r:embed="rId21" cstate="screen"/>
                  <a:srcRect/>
                  <a:stretch>
                    <a:fillRect/>
                  </a:stretch>
                </p:blipFill>
                <p:spPr bwMode="auto">
                  <a:xfrm>
                    <a:off x="1570" y="2971"/>
                    <a:ext cx="117" cy="82"/>
                  </a:xfrm>
                  <a:prstGeom prst="rect">
                    <a:avLst/>
                  </a:prstGeom>
                  <a:noFill/>
                  <a:ln w="9525">
                    <a:noFill/>
                    <a:miter lim="800000"/>
                    <a:headEnd/>
                    <a:tailEnd/>
                  </a:ln>
                </p:spPr>
              </p:pic>
            </p:grpSp>
            <p:sp>
              <p:nvSpPr>
                <p:cNvPr id="152" name="Freeform 420"/>
                <p:cNvSpPr>
                  <a:spLocks/>
                </p:cNvSpPr>
                <p:nvPr/>
              </p:nvSpPr>
              <p:spPr bwMode="auto">
                <a:xfrm>
                  <a:off x="1571" y="2971"/>
                  <a:ext cx="115" cy="80"/>
                </a:xfrm>
                <a:custGeom>
                  <a:avLst/>
                  <a:gdLst>
                    <a:gd name="T0" fmla="*/ 150 w 229"/>
                    <a:gd name="T1" fmla="*/ 12 h 161"/>
                    <a:gd name="T2" fmla="*/ 129 w 229"/>
                    <a:gd name="T3" fmla="*/ 17 h 161"/>
                    <a:gd name="T4" fmla="*/ 110 w 229"/>
                    <a:gd name="T5" fmla="*/ 21 h 161"/>
                    <a:gd name="T6" fmla="*/ 92 w 229"/>
                    <a:gd name="T7" fmla="*/ 27 h 161"/>
                    <a:gd name="T8" fmla="*/ 76 w 229"/>
                    <a:gd name="T9" fmla="*/ 32 h 161"/>
                    <a:gd name="T10" fmla="*/ 60 w 229"/>
                    <a:gd name="T11" fmla="*/ 39 h 161"/>
                    <a:gd name="T12" fmla="*/ 45 w 229"/>
                    <a:gd name="T13" fmla="*/ 48 h 161"/>
                    <a:gd name="T14" fmla="*/ 29 w 229"/>
                    <a:gd name="T15" fmla="*/ 59 h 161"/>
                    <a:gd name="T16" fmla="*/ 13 w 229"/>
                    <a:gd name="T17" fmla="*/ 72 h 161"/>
                    <a:gd name="T18" fmla="*/ 4 w 229"/>
                    <a:gd name="T19" fmla="*/ 98 h 161"/>
                    <a:gd name="T20" fmla="*/ 1 w 229"/>
                    <a:gd name="T21" fmla="*/ 111 h 161"/>
                    <a:gd name="T22" fmla="*/ 0 w 229"/>
                    <a:gd name="T23" fmla="*/ 123 h 161"/>
                    <a:gd name="T24" fmla="*/ 1 w 229"/>
                    <a:gd name="T25" fmla="*/ 135 h 161"/>
                    <a:gd name="T26" fmla="*/ 7 w 229"/>
                    <a:gd name="T27" fmla="*/ 146 h 161"/>
                    <a:gd name="T28" fmla="*/ 16 w 229"/>
                    <a:gd name="T29" fmla="*/ 154 h 161"/>
                    <a:gd name="T30" fmla="*/ 31 w 229"/>
                    <a:gd name="T31" fmla="*/ 161 h 161"/>
                    <a:gd name="T32" fmla="*/ 53 w 229"/>
                    <a:gd name="T33" fmla="*/ 159 h 161"/>
                    <a:gd name="T34" fmla="*/ 76 w 229"/>
                    <a:gd name="T35" fmla="*/ 158 h 161"/>
                    <a:gd name="T36" fmla="*/ 101 w 229"/>
                    <a:gd name="T37" fmla="*/ 157 h 161"/>
                    <a:gd name="T38" fmla="*/ 126 w 229"/>
                    <a:gd name="T39" fmla="*/ 154 h 161"/>
                    <a:gd name="T40" fmla="*/ 148 w 229"/>
                    <a:gd name="T41" fmla="*/ 150 h 161"/>
                    <a:gd name="T42" fmla="*/ 167 w 229"/>
                    <a:gd name="T43" fmla="*/ 143 h 161"/>
                    <a:gd name="T44" fmla="*/ 184 w 229"/>
                    <a:gd name="T45" fmla="*/ 135 h 161"/>
                    <a:gd name="T46" fmla="*/ 190 w 229"/>
                    <a:gd name="T47" fmla="*/ 130 h 161"/>
                    <a:gd name="T48" fmla="*/ 194 w 229"/>
                    <a:gd name="T49" fmla="*/ 124 h 161"/>
                    <a:gd name="T50" fmla="*/ 201 w 229"/>
                    <a:gd name="T51" fmla="*/ 114 h 161"/>
                    <a:gd name="T52" fmla="*/ 207 w 229"/>
                    <a:gd name="T53" fmla="*/ 104 h 161"/>
                    <a:gd name="T54" fmla="*/ 219 w 229"/>
                    <a:gd name="T55" fmla="*/ 88 h 161"/>
                    <a:gd name="T56" fmla="*/ 222 w 229"/>
                    <a:gd name="T57" fmla="*/ 80 h 161"/>
                    <a:gd name="T58" fmla="*/ 225 w 229"/>
                    <a:gd name="T59" fmla="*/ 71 h 161"/>
                    <a:gd name="T60" fmla="*/ 228 w 229"/>
                    <a:gd name="T61" fmla="*/ 60 h 161"/>
                    <a:gd name="T62" fmla="*/ 229 w 229"/>
                    <a:gd name="T63" fmla="*/ 48 h 161"/>
                    <a:gd name="T64" fmla="*/ 229 w 229"/>
                    <a:gd name="T65" fmla="*/ 40 h 161"/>
                    <a:gd name="T66" fmla="*/ 229 w 229"/>
                    <a:gd name="T67" fmla="*/ 31 h 161"/>
                    <a:gd name="T68" fmla="*/ 226 w 229"/>
                    <a:gd name="T69" fmla="*/ 23 h 161"/>
                    <a:gd name="T70" fmla="*/ 220 w 229"/>
                    <a:gd name="T71" fmla="*/ 16 h 161"/>
                    <a:gd name="T72" fmla="*/ 213 w 229"/>
                    <a:gd name="T73" fmla="*/ 11 h 161"/>
                    <a:gd name="T74" fmla="*/ 204 w 229"/>
                    <a:gd name="T75" fmla="*/ 5 h 161"/>
                    <a:gd name="T76" fmla="*/ 197 w 229"/>
                    <a:gd name="T77" fmla="*/ 1 h 161"/>
                    <a:gd name="T78" fmla="*/ 195 w 229"/>
                    <a:gd name="T79" fmla="*/ 0 h 161"/>
                    <a:gd name="T80" fmla="*/ 194 w 229"/>
                    <a:gd name="T81" fmla="*/ 0 h 161"/>
                    <a:gd name="T82" fmla="*/ 176 w 229"/>
                    <a:gd name="T83" fmla="*/ 1 h 161"/>
                    <a:gd name="T84" fmla="*/ 159 w 229"/>
                    <a:gd name="T85" fmla="*/ 4 h 161"/>
                    <a:gd name="T86" fmla="*/ 148 w 229"/>
                    <a:gd name="T87" fmla="*/ 7 h 161"/>
                    <a:gd name="T88" fmla="*/ 142 w 229"/>
                    <a:gd name="T89" fmla="*/ 9 h 161"/>
                    <a:gd name="T90" fmla="*/ 139 w 229"/>
                    <a:gd name="T91" fmla="*/ 11 h 161"/>
                    <a:gd name="T92" fmla="*/ 139 w 229"/>
                    <a:gd name="T93" fmla="*/ 12 h 161"/>
                    <a:gd name="T94" fmla="*/ 141 w 229"/>
                    <a:gd name="T95" fmla="*/ 12 h 161"/>
                    <a:gd name="T96" fmla="*/ 144 w 229"/>
                    <a:gd name="T97" fmla="*/ 12 h 161"/>
                    <a:gd name="T98" fmla="*/ 147 w 229"/>
                    <a:gd name="T99" fmla="*/ 12 h 161"/>
                    <a:gd name="T100" fmla="*/ 150 w 229"/>
                    <a:gd name="T101" fmla="*/ 12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9"/>
                    <a:gd name="T154" fmla="*/ 0 h 161"/>
                    <a:gd name="T155" fmla="*/ 229 w 229"/>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9" h="161">
                      <a:moveTo>
                        <a:pt x="150" y="12"/>
                      </a:moveTo>
                      <a:lnTo>
                        <a:pt x="129" y="17"/>
                      </a:lnTo>
                      <a:lnTo>
                        <a:pt x="110" y="21"/>
                      </a:lnTo>
                      <a:lnTo>
                        <a:pt x="92" y="27"/>
                      </a:lnTo>
                      <a:lnTo>
                        <a:pt x="76" y="32"/>
                      </a:lnTo>
                      <a:lnTo>
                        <a:pt x="60" y="39"/>
                      </a:lnTo>
                      <a:lnTo>
                        <a:pt x="45" y="48"/>
                      </a:lnTo>
                      <a:lnTo>
                        <a:pt x="29" y="59"/>
                      </a:lnTo>
                      <a:lnTo>
                        <a:pt x="13" y="72"/>
                      </a:lnTo>
                      <a:lnTo>
                        <a:pt x="4" y="98"/>
                      </a:lnTo>
                      <a:lnTo>
                        <a:pt x="1" y="111"/>
                      </a:lnTo>
                      <a:lnTo>
                        <a:pt x="0" y="123"/>
                      </a:lnTo>
                      <a:lnTo>
                        <a:pt x="1" y="135"/>
                      </a:lnTo>
                      <a:lnTo>
                        <a:pt x="7" y="146"/>
                      </a:lnTo>
                      <a:lnTo>
                        <a:pt x="16" y="154"/>
                      </a:lnTo>
                      <a:lnTo>
                        <a:pt x="31" y="161"/>
                      </a:lnTo>
                      <a:lnTo>
                        <a:pt x="53" y="159"/>
                      </a:lnTo>
                      <a:lnTo>
                        <a:pt x="76" y="158"/>
                      </a:lnTo>
                      <a:lnTo>
                        <a:pt x="101" y="157"/>
                      </a:lnTo>
                      <a:lnTo>
                        <a:pt x="126" y="154"/>
                      </a:lnTo>
                      <a:lnTo>
                        <a:pt x="148" y="150"/>
                      </a:lnTo>
                      <a:lnTo>
                        <a:pt x="167" y="143"/>
                      </a:lnTo>
                      <a:lnTo>
                        <a:pt x="184" y="135"/>
                      </a:lnTo>
                      <a:lnTo>
                        <a:pt x="190" y="130"/>
                      </a:lnTo>
                      <a:lnTo>
                        <a:pt x="194" y="124"/>
                      </a:lnTo>
                      <a:lnTo>
                        <a:pt x="201" y="114"/>
                      </a:lnTo>
                      <a:lnTo>
                        <a:pt x="207" y="104"/>
                      </a:lnTo>
                      <a:lnTo>
                        <a:pt x="219" y="88"/>
                      </a:lnTo>
                      <a:lnTo>
                        <a:pt x="222" y="80"/>
                      </a:lnTo>
                      <a:lnTo>
                        <a:pt x="225" y="71"/>
                      </a:lnTo>
                      <a:lnTo>
                        <a:pt x="228" y="60"/>
                      </a:lnTo>
                      <a:lnTo>
                        <a:pt x="229" y="48"/>
                      </a:lnTo>
                      <a:lnTo>
                        <a:pt x="229" y="40"/>
                      </a:lnTo>
                      <a:lnTo>
                        <a:pt x="229" y="31"/>
                      </a:lnTo>
                      <a:lnTo>
                        <a:pt x="226" y="23"/>
                      </a:lnTo>
                      <a:lnTo>
                        <a:pt x="220" y="16"/>
                      </a:lnTo>
                      <a:lnTo>
                        <a:pt x="213" y="11"/>
                      </a:lnTo>
                      <a:lnTo>
                        <a:pt x="204" y="5"/>
                      </a:lnTo>
                      <a:lnTo>
                        <a:pt x="197" y="1"/>
                      </a:lnTo>
                      <a:lnTo>
                        <a:pt x="195" y="0"/>
                      </a:lnTo>
                      <a:lnTo>
                        <a:pt x="194" y="0"/>
                      </a:lnTo>
                      <a:lnTo>
                        <a:pt x="176" y="1"/>
                      </a:lnTo>
                      <a:lnTo>
                        <a:pt x="159" y="4"/>
                      </a:lnTo>
                      <a:lnTo>
                        <a:pt x="148" y="7"/>
                      </a:lnTo>
                      <a:lnTo>
                        <a:pt x="142" y="9"/>
                      </a:lnTo>
                      <a:lnTo>
                        <a:pt x="139" y="11"/>
                      </a:lnTo>
                      <a:lnTo>
                        <a:pt x="139" y="12"/>
                      </a:lnTo>
                      <a:lnTo>
                        <a:pt x="141" y="12"/>
                      </a:lnTo>
                      <a:lnTo>
                        <a:pt x="144" y="12"/>
                      </a:lnTo>
                      <a:lnTo>
                        <a:pt x="147" y="12"/>
                      </a:lnTo>
                      <a:lnTo>
                        <a:pt x="150" y="12"/>
                      </a:lnTo>
                      <a:close/>
                    </a:path>
                  </a:pathLst>
                </a:custGeom>
                <a:noFill/>
                <a:ln w="6350">
                  <a:solidFill>
                    <a:srgbClr val="000000"/>
                  </a:solidFill>
                  <a:prstDash val="solid"/>
                  <a:round/>
                  <a:headEnd/>
                  <a:tailEnd/>
                </a:ln>
              </p:spPr>
              <p:txBody>
                <a:bodyPr/>
                <a:lstStyle/>
                <a:p>
                  <a:endParaRPr lang="en-US" sz="1350" dirty="0"/>
                </a:p>
              </p:txBody>
            </p:sp>
          </p:grpSp>
          <p:grpSp>
            <p:nvGrpSpPr>
              <p:cNvPr id="95" name="Group 421"/>
              <p:cNvGrpSpPr>
                <a:grpSpLocks/>
              </p:cNvGrpSpPr>
              <p:nvPr/>
            </p:nvGrpSpPr>
            <p:grpSpPr bwMode="auto">
              <a:xfrm>
                <a:off x="2094" y="2707"/>
                <a:ext cx="84" cy="82"/>
                <a:chOff x="2094" y="2707"/>
                <a:chExt cx="84" cy="82"/>
              </a:xfrm>
            </p:grpSpPr>
            <p:grpSp>
              <p:nvGrpSpPr>
                <p:cNvPr id="145" name="Group 422"/>
                <p:cNvGrpSpPr>
                  <a:grpSpLocks/>
                </p:cNvGrpSpPr>
                <p:nvPr/>
              </p:nvGrpSpPr>
              <p:grpSpPr bwMode="auto">
                <a:xfrm>
                  <a:off x="2094" y="2707"/>
                  <a:ext cx="84" cy="82"/>
                  <a:chOff x="2094" y="2707"/>
                  <a:chExt cx="84" cy="82"/>
                </a:xfrm>
              </p:grpSpPr>
              <p:pic>
                <p:nvPicPr>
                  <p:cNvPr id="147" name="Picture 423"/>
                  <p:cNvPicPr>
                    <a:picLocks noChangeAspect="1" noChangeArrowheads="1"/>
                  </p:cNvPicPr>
                  <p:nvPr/>
                </p:nvPicPr>
                <p:blipFill>
                  <a:blip r:embed="rId22" cstate="screen"/>
                  <a:srcRect/>
                  <a:stretch>
                    <a:fillRect/>
                  </a:stretch>
                </p:blipFill>
                <p:spPr bwMode="auto">
                  <a:xfrm>
                    <a:off x="2094" y="2707"/>
                    <a:ext cx="84" cy="82"/>
                  </a:xfrm>
                  <a:prstGeom prst="rect">
                    <a:avLst/>
                  </a:prstGeom>
                  <a:noFill/>
                  <a:ln w="9525">
                    <a:noFill/>
                    <a:miter lim="800000"/>
                    <a:headEnd/>
                    <a:tailEnd/>
                  </a:ln>
                </p:spPr>
              </p:pic>
              <p:sp>
                <p:nvSpPr>
                  <p:cNvPr id="148" name="Freeform 424"/>
                  <p:cNvSpPr>
                    <a:spLocks/>
                  </p:cNvSpPr>
                  <p:nvPr/>
                </p:nvSpPr>
                <p:spPr bwMode="auto">
                  <a:xfrm>
                    <a:off x="2094" y="2707"/>
                    <a:ext cx="84" cy="80"/>
                  </a:xfrm>
                  <a:custGeom>
                    <a:avLst/>
                    <a:gdLst>
                      <a:gd name="T0" fmla="*/ 57 w 166"/>
                      <a:gd name="T1" fmla="*/ 12 h 161"/>
                      <a:gd name="T2" fmla="*/ 72 w 166"/>
                      <a:gd name="T3" fmla="*/ 18 h 161"/>
                      <a:gd name="T4" fmla="*/ 87 w 166"/>
                      <a:gd name="T5" fmla="*/ 22 h 161"/>
                      <a:gd name="T6" fmla="*/ 110 w 166"/>
                      <a:gd name="T7" fmla="*/ 32 h 161"/>
                      <a:gd name="T8" fmla="*/ 122 w 166"/>
                      <a:gd name="T9" fmla="*/ 39 h 161"/>
                      <a:gd name="T10" fmla="*/ 132 w 166"/>
                      <a:gd name="T11" fmla="*/ 49 h 161"/>
                      <a:gd name="T12" fmla="*/ 144 w 166"/>
                      <a:gd name="T13" fmla="*/ 59 h 161"/>
                      <a:gd name="T14" fmla="*/ 156 w 166"/>
                      <a:gd name="T15" fmla="*/ 73 h 161"/>
                      <a:gd name="T16" fmla="*/ 163 w 166"/>
                      <a:gd name="T17" fmla="*/ 98 h 161"/>
                      <a:gd name="T18" fmla="*/ 165 w 166"/>
                      <a:gd name="T19" fmla="*/ 111 h 161"/>
                      <a:gd name="T20" fmla="*/ 166 w 166"/>
                      <a:gd name="T21" fmla="*/ 124 h 161"/>
                      <a:gd name="T22" fmla="*/ 165 w 166"/>
                      <a:gd name="T23" fmla="*/ 136 h 161"/>
                      <a:gd name="T24" fmla="*/ 162 w 166"/>
                      <a:gd name="T25" fmla="*/ 146 h 161"/>
                      <a:gd name="T26" fmla="*/ 154 w 166"/>
                      <a:gd name="T27" fmla="*/ 154 h 161"/>
                      <a:gd name="T28" fmla="*/ 144 w 166"/>
                      <a:gd name="T29" fmla="*/ 161 h 161"/>
                      <a:gd name="T30" fmla="*/ 128 w 166"/>
                      <a:gd name="T31" fmla="*/ 160 h 161"/>
                      <a:gd name="T32" fmla="*/ 110 w 166"/>
                      <a:gd name="T33" fmla="*/ 158 h 161"/>
                      <a:gd name="T34" fmla="*/ 92 w 166"/>
                      <a:gd name="T35" fmla="*/ 157 h 161"/>
                      <a:gd name="T36" fmla="*/ 75 w 166"/>
                      <a:gd name="T37" fmla="*/ 154 h 161"/>
                      <a:gd name="T38" fmla="*/ 59 w 166"/>
                      <a:gd name="T39" fmla="*/ 150 h 161"/>
                      <a:gd name="T40" fmla="*/ 44 w 166"/>
                      <a:gd name="T41" fmla="*/ 144 h 161"/>
                      <a:gd name="T42" fmla="*/ 32 w 166"/>
                      <a:gd name="T43" fmla="*/ 136 h 161"/>
                      <a:gd name="T44" fmla="*/ 25 w 166"/>
                      <a:gd name="T45" fmla="*/ 125 h 161"/>
                      <a:gd name="T46" fmla="*/ 19 w 166"/>
                      <a:gd name="T47" fmla="*/ 114 h 161"/>
                      <a:gd name="T48" fmla="*/ 14 w 166"/>
                      <a:gd name="T49" fmla="*/ 105 h 161"/>
                      <a:gd name="T50" fmla="*/ 7 w 166"/>
                      <a:gd name="T51" fmla="*/ 89 h 161"/>
                      <a:gd name="T52" fmla="*/ 4 w 166"/>
                      <a:gd name="T53" fmla="*/ 81 h 161"/>
                      <a:gd name="T54" fmla="*/ 3 w 166"/>
                      <a:gd name="T55" fmla="*/ 71 h 161"/>
                      <a:gd name="T56" fmla="*/ 1 w 166"/>
                      <a:gd name="T57" fmla="*/ 61 h 161"/>
                      <a:gd name="T58" fmla="*/ 0 w 166"/>
                      <a:gd name="T59" fmla="*/ 49 h 161"/>
                      <a:gd name="T60" fmla="*/ 0 w 166"/>
                      <a:gd name="T61" fmla="*/ 31 h 161"/>
                      <a:gd name="T62" fmla="*/ 3 w 166"/>
                      <a:gd name="T63" fmla="*/ 23 h 161"/>
                      <a:gd name="T64" fmla="*/ 6 w 166"/>
                      <a:gd name="T65" fmla="*/ 16 h 161"/>
                      <a:gd name="T66" fmla="*/ 11 w 166"/>
                      <a:gd name="T67" fmla="*/ 11 h 161"/>
                      <a:gd name="T68" fmla="*/ 17 w 166"/>
                      <a:gd name="T69" fmla="*/ 6 h 161"/>
                      <a:gd name="T70" fmla="*/ 23 w 166"/>
                      <a:gd name="T71" fmla="*/ 2 h 161"/>
                      <a:gd name="T72" fmla="*/ 25 w 166"/>
                      <a:gd name="T73" fmla="*/ 0 h 161"/>
                      <a:gd name="T74" fmla="*/ 38 w 166"/>
                      <a:gd name="T75" fmla="*/ 2 h 161"/>
                      <a:gd name="T76" fmla="*/ 51 w 166"/>
                      <a:gd name="T77" fmla="*/ 4 h 161"/>
                      <a:gd name="T78" fmla="*/ 59 w 166"/>
                      <a:gd name="T79" fmla="*/ 7 h 161"/>
                      <a:gd name="T80" fmla="*/ 63 w 166"/>
                      <a:gd name="T81" fmla="*/ 10 h 161"/>
                      <a:gd name="T82" fmla="*/ 64 w 166"/>
                      <a:gd name="T83" fmla="*/ 11 h 161"/>
                      <a:gd name="T84" fmla="*/ 64 w 166"/>
                      <a:gd name="T85" fmla="*/ 12 h 161"/>
                      <a:gd name="T86" fmla="*/ 62 w 166"/>
                      <a:gd name="T87" fmla="*/ 12 h 161"/>
                      <a:gd name="T88" fmla="*/ 57 w 166"/>
                      <a:gd name="T89" fmla="*/ 12 h 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6"/>
                      <a:gd name="T136" fmla="*/ 0 h 161"/>
                      <a:gd name="T137" fmla="*/ 166 w 166"/>
                      <a:gd name="T138" fmla="*/ 161 h 1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6" h="161">
                        <a:moveTo>
                          <a:pt x="57" y="12"/>
                        </a:moveTo>
                        <a:lnTo>
                          <a:pt x="72" y="18"/>
                        </a:lnTo>
                        <a:lnTo>
                          <a:pt x="87" y="22"/>
                        </a:lnTo>
                        <a:lnTo>
                          <a:pt x="110" y="32"/>
                        </a:lnTo>
                        <a:lnTo>
                          <a:pt x="122" y="39"/>
                        </a:lnTo>
                        <a:lnTo>
                          <a:pt x="132" y="49"/>
                        </a:lnTo>
                        <a:lnTo>
                          <a:pt x="144" y="59"/>
                        </a:lnTo>
                        <a:lnTo>
                          <a:pt x="156" y="73"/>
                        </a:lnTo>
                        <a:lnTo>
                          <a:pt x="163" y="98"/>
                        </a:lnTo>
                        <a:lnTo>
                          <a:pt x="165" y="111"/>
                        </a:lnTo>
                        <a:lnTo>
                          <a:pt x="166" y="124"/>
                        </a:lnTo>
                        <a:lnTo>
                          <a:pt x="165" y="136"/>
                        </a:lnTo>
                        <a:lnTo>
                          <a:pt x="162" y="146"/>
                        </a:lnTo>
                        <a:lnTo>
                          <a:pt x="154" y="154"/>
                        </a:lnTo>
                        <a:lnTo>
                          <a:pt x="144" y="161"/>
                        </a:lnTo>
                        <a:lnTo>
                          <a:pt x="128" y="160"/>
                        </a:lnTo>
                        <a:lnTo>
                          <a:pt x="110" y="158"/>
                        </a:lnTo>
                        <a:lnTo>
                          <a:pt x="92" y="157"/>
                        </a:lnTo>
                        <a:lnTo>
                          <a:pt x="75" y="154"/>
                        </a:lnTo>
                        <a:lnTo>
                          <a:pt x="59" y="150"/>
                        </a:lnTo>
                        <a:lnTo>
                          <a:pt x="44" y="144"/>
                        </a:lnTo>
                        <a:lnTo>
                          <a:pt x="32" y="136"/>
                        </a:lnTo>
                        <a:lnTo>
                          <a:pt x="25" y="125"/>
                        </a:lnTo>
                        <a:lnTo>
                          <a:pt x="19" y="114"/>
                        </a:lnTo>
                        <a:lnTo>
                          <a:pt x="14" y="105"/>
                        </a:lnTo>
                        <a:lnTo>
                          <a:pt x="7" y="89"/>
                        </a:lnTo>
                        <a:lnTo>
                          <a:pt x="4" y="81"/>
                        </a:lnTo>
                        <a:lnTo>
                          <a:pt x="3" y="71"/>
                        </a:lnTo>
                        <a:lnTo>
                          <a:pt x="1" y="61"/>
                        </a:lnTo>
                        <a:lnTo>
                          <a:pt x="0" y="49"/>
                        </a:lnTo>
                        <a:lnTo>
                          <a:pt x="0" y="31"/>
                        </a:lnTo>
                        <a:lnTo>
                          <a:pt x="3" y="23"/>
                        </a:lnTo>
                        <a:lnTo>
                          <a:pt x="6" y="16"/>
                        </a:lnTo>
                        <a:lnTo>
                          <a:pt x="11" y="11"/>
                        </a:lnTo>
                        <a:lnTo>
                          <a:pt x="17" y="6"/>
                        </a:lnTo>
                        <a:lnTo>
                          <a:pt x="23" y="2"/>
                        </a:lnTo>
                        <a:lnTo>
                          <a:pt x="25" y="0"/>
                        </a:lnTo>
                        <a:lnTo>
                          <a:pt x="38" y="2"/>
                        </a:lnTo>
                        <a:lnTo>
                          <a:pt x="51" y="4"/>
                        </a:lnTo>
                        <a:lnTo>
                          <a:pt x="59" y="7"/>
                        </a:lnTo>
                        <a:lnTo>
                          <a:pt x="63" y="10"/>
                        </a:lnTo>
                        <a:lnTo>
                          <a:pt x="64" y="11"/>
                        </a:lnTo>
                        <a:lnTo>
                          <a:pt x="64" y="12"/>
                        </a:lnTo>
                        <a:lnTo>
                          <a:pt x="62" y="12"/>
                        </a:lnTo>
                        <a:lnTo>
                          <a:pt x="57" y="12"/>
                        </a:lnTo>
                        <a:close/>
                      </a:path>
                    </a:pathLst>
                  </a:custGeom>
                  <a:noFill/>
                  <a:ln w="0">
                    <a:solidFill>
                      <a:srgbClr val="FFFFFF"/>
                    </a:solidFill>
                    <a:prstDash val="solid"/>
                    <a:round/>
                    <a:headEnd/>
                    <a:tailEnd/>
                  </a:ln>
                </p:spPr>
                <p:txBody>
                  <a:bodyPr/>
                  <a:lstStyle/>
                  <a:p>
                    <a:endParaRPr lang="en-US" sz="1350" dirty="0"/>
                  </a:p>
                </p:txBody>
              </p:sp>
              <p:sp>
                <p:nvSpPr>
                  <p:cNvPr id="149" name="Freeform 425"/>
                  <p:cNvSpPr>
                    <a:spLocks/>
                  </p:cNvSpPr>
                  <p:nvPr/>
                </p:nvSpPr>
                <p:spPr bwMode="auto">
                  <a:xfrm>
                    <a:off x="2094" y="2707"/>
                    <a:ext cx="84" cy="80"/>
                  </a:xfrm>
                  <a:custGeom>
                    <a:avLst/>
                    <a:gdLst>
                      <a:gd name="T0" fmla="*/ 57 w 166"/>
                      <a:gd name="T1" fmla="*/ 12 h 161"/>
                      <a:gd name="T2" fmla="*/ 72 w 166"/>
                      <a:gd name="T3" fmla="*/ 18 h 161"/>
                      <a:gd name="T4" fmla="*/ 87 w 166"/>
                      <a:gd name="T5" fmla="*/ 22 h 161"/>
                      <a:gd name="T6" fmla="*/ 110 w 166"/>
                      <a:gd name="T7" fmla="*/ 32 h 161"/>
                      <a:gd name="T8" fmla="*/ 122 w 166"/>
                      <a:gd name="T9" fmla="*/ 39 h 161"/>
                      <a:gd name="T10" fmla="*/ 132 w 166"/>
                      <a:gd name="T11" fmla="*/ 49 h 161"/>
                      <a:gd name="T12" fmla="*/ 144 w 166"/>
                      <a:gd name="T13" fmla="*/ 59 h 161"/>
                      <a:gd name="T14" fmla="*/ 156 w 166"/>
                      <a:gd name="T15" fmla="*/ 73 h 161"/>
                      <a:gd name="T16" fmla="*/ 163 w 166"/>
                      <a:gd name="T17" fmla="*/ 98 h 161"/>
                      <a:gd name="T18" fmla="*/ 165 w 166"/>
                      <a:gd name="T19" fmla="*/ 111 h 161"/>
                      <a:gd name="T20" fmla="*/ 166 w 166"/>
                      <a:gd name="T21" fmla="*/ 124 h 161"/>
                      <a:gd name="T22" fmla="*/ 165 w 166"/>
                      <a:gd name="T23" fmla="*/ 136 h 161"/>
                      <a:gd name="T24" fmla="*/ 162 w 166"/>
                      <a:gd name="T25" fmla="*/ 146 h 161"/>
                      <a:gd name="T26" fmla="*/ 154 w 166"/>
                      <a:gd name="T27" fmla="*/ 154 h 161"/>
                      <a:gd name="T28" fmla="*/ 144 w 166"/>
                      <a:gd name="T29" fmla="*/ 161 h 161"/>
                      <a:gd name="T30" fmla="*/ 128 w 166"/>
                      <a:gd name="T31" fmla="*/ 160 h 161"/>
                      <a:gd name="T32" fmla="*/ 110 w 166"/>
                      <a:gd name="T33" fmla="*/ 158 h 161"/>
                      <a:gd name="T34" fmla="*/ 92 w 166"/>
                      <a:gd name="T35" fmla="*/ 157 h 161"/>
                      <a:gd name="T36" fmla="*/ 75 w 166"/>
                      <a:gd name="T37" fmla="*/ 154 h 161"/>
                      <a:gd name="T38" fmla="*/ 59 w 166"/>
                      <a:gd name="T39" fmla="*/ 150 h 161"/>
                      <a:gd name="T40" fmla="*/ 44 w 166"/>
                      <a:gd name="T41" fmla="*/ 144 h 161"/>
                      <a:gd name="T42" fmla="*/ 32 w 166"/>
                      <a:gd name="T43" fmla="*/ 136 h 161"/>
                      <a:gd name="T44" fmla="*/ 25 w 166"/>
                      <a:gd name="T45" fmla="*/ 125 h 161"/>
                      <a:gd name="T46" fmla="*/ 19 w 166"/>
                      <a:gd name="T47" fmla="*/ 114 h 161"/>
                      <a:gd name="T48" fmla="*/ 14 w 166"/>
                      <a:gd name="T49" fmla="*/ 105 h 161"/>
                      <a:gd name="T50" fmla="*/ 7 w 166"/>
                      <a:gd name="T51" fmla="*/ 89 h 161"/>
                      <a:gd name="T52" fmla="*/ 4 w 166"/>
                      <a:gd name="T53" fmla="*/ 81 h 161"/>
                      <a:gd name="T54" fmla="*/ 3 w 166"/>
                      <a:gd name="T55" fmla="*/ 71 h 161"/>
                      <a:gd name="T56" fmla="*/ 1 w 166"/>
                      <a:gd name="T57" fmla="*/ 61 h 161"/>
                      <a:gd name="T58" fmla="*/ 0 w 166"/>
                      <a:gd name="T59" fmla="*/ 49 h 161"/>
                      <a:gd name="T60" fmla="*/ 0 w 166"/>
                      <a:gd name="T61" fmla="*/ 31 h 161"/>
                      <a:gd name="T62" fmla="*/ 3 w 166"/>
                      <a:gd name="T63" fmla="*/ 23 h 161"/>
                      <a:gd name="T64" fmla="*/ 6 w 166"/>
                      <a:gd name="T65" fmla="*/ 16 h 161"/>
                      <a:gd name="T66" fmla="*/ 11 w 166"/>
                      <a:gd name="T67" fmla="*/ 11 h 161"/>
                      <a:gd name="T68" fmla="*/ 17 w 166"/>
                      <a:gd name="T69" fmla="*/ 6 h 161"/>
                      <a:gd name="T70" fmla="*/ 23 w 166"/>
                      <a:gd name="T71" fmla="*/ 2 h 161"/>
                      <a:gd name="T72" fmla="*/ 25 w 166"/>
                      <a:gd name="T73" fmla="*/ 0 h 161"/>
                      <a:gd name="T74" fmla="*/ 38 w 166"/>
                      <a:gd name="T75" fmla="*/ 2 h 161"/>
                      <a:gd name="T76" fmla="*/ 51 w 166"/>
                      <a:gd name="T77" fmla="*/ 4 h 161"/>
                      <a:gd name="T78" fmla="*/ 59 w 166"/>
                      <a:gd name="T79" fmla="*/ 7 h 161"/>
                      <a:gd name="T80" fmla="*/ 63 w 166"/>
                      <a:gd name="T81" fmla="*/ 10 h 161"/>
                      <a:gd name="T82" fmla="*/ 64 w 166"/>
                      <a:gd name="T83" fmla="*/ 11 h 161"/>
                      <a:gd name="T84" fmla="*/ 64 w 166"/>
                      <a:gd name="T85" fmla="*/ 12 h 161"/>
                      <a:gd name="T86" fmla="*/ 62 w 166"/>
                      <a:gd name="T87" fmla="*/ 12 h 161"/>
                      <a:gd name="T88" fmla="*/ 57 w 166"/>
                      <a:gd name="T89" fmla="*/ 12 h 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6"/>
                      <a:gd name="T136" fmla="*/ 0 h 161"/>
                      <a:gd name="T137" fmla="*/ 166 w 166"/>
                      <a:gd name="T138" fmla="*/ 161 h 1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6" h="161">
                        <a:moveTo>
                          <a:pt x="57" y="12"/>
                        </a:moveTo>
                        <a:lnTo>
                          <a:pt x="72" y="18"/>
                        </a:lnTo>
                        <a:lnTo>
                          <a:pt x="87" y="22"/>
                        </a:lnTo>
                        <a:lnTo>
                          <a:pt x="110" y="32"/>
                        </a:lnTo>
                        <a:lnTo>
                          <a:pt x="122" y="39"/>
                        </a:lnTo>
                        <a:lnTo>
                          <a:pt x="132" y="49"/>
                        </a:lnTo>
                        <a:lnTo>
                          <a:pt x="144" y="59"/>
                        </a:lnTo>
                        <a:lnTo>
                          <a:pt x="156" y="73"/>
                        </a:lnTo>
                        <a:lnTo>
                          <a:pt x="163" y="98"/>
                        </a:lnTo>
                        <a:lnTo>
                          <a:pt x="165" y="111"/>
                        </a:lnTo>
                        <a:lnTo>
                          <a:pt x="166" y="124"/>
                        </a:lnTo>
                        <a:lnTo>
                          <a:pt x="165" y="136"/>
                        </a:lnTo>
                        <a:lnTo>
                          <a:pt x="162" y="146"/>
                        </a:lnTo>
                        <a:lnTo>
                          <a:pt x="154" y="154"/>
                        </a:lnTo>
                        <a:lnTo>
                          <a:pt x="144" y="161"/>
                        </a:lnTo>
                        <a:lnTo>
                          <a:pt x="128" y="160"/>
                        </a:lnTo>
                        <a:lnTo>
                          <a:pt x="110" y="158"/>
                        </a:lnTo>
                        <a:lnTo>
                          <a:pt x="92" y="157"/>
                        </a:lnTo>
                        <a:lnTo>
                          <a:pt x="75" y="154"/>
                        </a:lnTo>
                        <a:lnTo>
                          <a:pt x="59" y="150"/>
                        </a:lnTo>
                        <a:lnTo>
                          <a:pt x="44" y="144"/>
                        </a:lnTo>
                        <a:lnTo>
                          <a:pt x="32" y="136"/>
                        </a:lnTo>
                        <a:lnTo>
                          <a:pt x="25" y="125"/>
                        </a:lnTo>
                        <a:lnTo>
                          <a:pt x="19" y="114"/>
                        </a:lnTo>
                        <a:lnTo>
                          <a:pt x="14" y="105"/>
                        </a:lnTo>
                        <a:lnTo>
                          <a:pt x="7" y="89"/>
                        </a:lnTo>
                        <a:lnTo>
                          <a:pt x="4" y="81"/>
                        </a:lnTo>
                        <a:lnTo>
                          <a:pt x="3" y="71"/>
                        </a:lnTo>
                        <a:lnTo>
                          <a:pt x="1" y="61"/>
                        </a:lnTo>
                        <a:lnTo>
                          <a:pt x="0" y="49"/>
                        </a:lnTo>
                        <a:lnTo>
                          <a:pt x="0" y="31"/>
                        </a:lnTo>
                        <a:lnTo>
                          <a:pt x="3" y="23"/>
                        </a:lnTo>
                        <a:lnTo>
                          <a:pt x="6" y="16"/>
                        </a:lnTo>
                        <a:lnTo>
                          <a:pt x="11" y="11"/>
                        </a:lnTo>
                        <a:lnTo>
                          <a:pt x="17" y="6"/>
                        </a:lnTo>
                        <a:lnTo>
                          <a:pt x="23" y="2"/>
                        </a:lnTo>
                        <a:lnTo>
                          <a:pt x="25" y="0"/>
                        </a:lnTo>
                        <a:lnTo>
                          <a:pt x="38" y="2"/>
                        </a:lnTo>
                        <a:lnTo>
                          <a:pt x="51" y="4"/>
                        </a:lnTo>
                        <a:lnTo>
                          <a:pt x="59" y="7"/>
                        </a:lnTo>
                        <a:lnTo>
                          <a:pt x="63" y="10"/>
                        </a:lnTo>
                        <a:lnTo>
                          <a:pt x="64" y="11"/>
                        </a:lnTo>
                        <a:lnTo>
                          <a:pt x="64" y="12"/>
                        </a:lnTo>
                        <a:lnTo>
                          <a:pt x="62" y="12"/>
                        </a:lnTo>
                        <a:lnTo>
                          <a:pt x="57" y="12"/>
                        </a:lnTo>
                        <a:close/>
                      </a:path>
                    </a:pathLst>
                  </a:custGeom>
                  <a:solidFill>
                    <a:srgbClr val="000000"/>
                  </a:solidFill>
                  <a:ln w="9525">
                    <a:noFill/>
                    <a:round/>
                    <a:headEnd/>
                    <a:tailEnd/>
                  </a:ln>
                </p:spPr>
                <p:txBody>
                  <a:bodyPr/>
                  <a:lstStyle/>
                  <a:p>
                    <a:endParaRPr lang="en-US" sz="1350" dirty="0"/>
                  </a:p>
                </p:txBody>
              </p:sp>
              <p:pic>
                <p:nvPicPr>
                  <p:cNvPr id="150" name="Picture 426"/>
                  <p:cNvPicPr>
                    <a:picLocks noChangeAspect="1" noChangeArrowheads="1"/>
                  </p:cNvPicPr>
                  <p:nvPr/>
                </p:nvPicPr>
                <p:blipFill>
                  <a:blip r:embed="rId22" cstate="screen"/>
                  <a:srcRect/>
                  <a:stretch>
                    <a:fillRect/>
                  </a:stretch>
                </p:blipFill>
                <p:spPr bwMode="auto">
                  <a:xfrm>
                    <a:off x="2094" y="2707"/>
                    <a:ext cx="84" cy="82"/>
                  </a:xfrm>
                  <a:prstGeom prst="rect">
                    <a:avLst/>
                  </a:prstGeom>
                  <a:noFill/>
                  <a:ln w="9525">
                    <a:noFill/>
                    <a:miter lim="800000"/>
                    <a:headEnd/>
                    <a:tailEnd/>
                  </a:ln>
                </p:spPr>
              </p:pic>
            </p:grpSp>
            <p:sp>
              <p:nvSpPr>
                <p:cNvPr id="146" name="Freeform 427"/>
                <p:cNvSpPr>
                  <a:spLocks/>
                </p:cNvSpPr>
                <p:nvPr/>
              </p:nvSpPr>
              <p:spPr bwMode="auto">
                <a:xfrm>
                  <a:off x="2094" y="2707"/>
                  <a:ext cx="84" cy="80"/>
                </a:xfrm>
                <a:custGeom>
                  <a:avLst/>
                  <a:gdLst>
                    <a:gd name="T0" fmla="*/ 57 w 166"/>
                    <a:gd name="T1" fmla="*/ 12 h 161"/>
                    <a:gd name="T2" fmla="*/ 72 w 166"/>
                    <a:gd name="T3" fmla="*/ 18 h 161"/>
                    <a:gd name="T4" fmla="*/ 87 w 166"/>
                    <a:gd name="T5" fmla="*/ 22 h 161"/>
                    <a:gd name="T6" fmla="*/ 110 w 166"/>
                    <a:gd name="T7" fmla="*/ 32 h 161"/>
                    <a:gd name="T8" fmla="*/ 122 w 166"/>
                    <a:gd name="T9" fmla="*/ 39 h 161"/>
                    <a:gd name="T10" fmla="*/ 132 w 166"/>
                    <a:gd name="T11" fmla="*/ 49 h 161"/>
                    <a:gd name="T12" fmla="*/ 144 w 166"/>
                    <a:gd name="T13" fmla="*/ 59 h 161"/>
                    <a:gd name="T14" fmla="*/ 156 w 166"/>
                    <a:gd name="T15" fmla="*/ 73 h 161"/>
                    <a:gd name="T16" fmla="*/ 163 w 166"/>
                    <a:gd name="T17" fmla="*/ 98 h 161"/>
                    <a:gd name="T18" fmla="*/ 165 w 166"/>
                    <a:gd name="T19" fmla="*/ 111 h 161"/>
                    <a:gd name="T20" fmla="*/ 166 w 166"/>
                    <a:gd name="T21" fmla="*/ 124 h 161"/>
                    <a:gd name="T22" fmla="*/ 165 w 166"/>
                    <a:gd name="T23" fmla="*/ 136 h 161"/>
                    <a:gd name="T24" fmla="*/ 162 w 166"/>
                    <a:gd name="T25" fmla="*/ 146 h 161"/>
                    <a:gd name="T26" fmla="*/ 154 w 166"/>
                    <a:gd name="T27" fmla="*/ 154 h 161"/>
                    <a:gd name="T28" fmla="*/ 144 w 166"/>
                    <a:gd name="T29" fmla="*/ 161 h 161"/>
                    <a:gd name="T30" fmla="*/ 128 w 166"/>
                    <a:gd name="T31" fmla="*/ 160 h 161"/>
                    <a:gd name="T32" fmla="*/ 110 w 166"/>
                    <a:gd name="T33" fmla="*/ 158 h 161"/>
                    <a:gd name="T34" fmla="*/ 92 w 166"/>
                    <a:gd name="T35" fmla="*/ 157 h 161"/>
                    <a:gd name="T36" fmla="*/ 75 w 166"/>
                    <a:gd name="T37" fmla="*/ 154 h 161"/>
                    <a:gd name="T38" fmla="*/ 59 w 166"/>
                    <a:gd name="T39" fmla="*/ 150 h 161"/>
                    <a:gd name="T40" fmla="*/ 44 w 166"/>
                    <a:gd name="T41" fmla="*/ 144 h 161"/>
                    <a:gd name="T42" fmla="*/ 32 w 166"/>
                    <a:gd name="T43" fmla="*/ 136 h 161"/>
                    <a:gd name="T44" fmla="*/ 25 w 166"/>
                    <a:gd name="T45" fmla="*/ 125 h 161"/>
                    <a:gd name="T46" fmla="*/ 19 w 166"/>
                    <a:gd name="T47" fmla="*/ 114 h 161"/>
                    <a:gd name="T48" fmla="*/ 14 w 166"/>
                    <a:gd name="T49" fmla="*/ 105 h 161"/>
                    <a:gd name="T50" fmla="*/ 7 w 166"/>
                    <a:gd name="T51" fmla="*/ 89 h 161"/>
                    <a:gd name="T52" fmla="*/ 4 w 166"/>
                    <a:gd name="T53" fmla="*/ 81 h 161"/>
                    <a:gd name="T54" fmla="*/ 3 w 166"/>
                    <a:gd name="T55" fmla="*/ 71 h 161"/>
                    <a:gd name="T56" fmla="*/ 1 w 166"/>
                    <a:gd name="T57" fmla="*/ 61 h 161"/>
                    <a:gd name="T58" fmla="*/ 0 w 166"/>
                    <a:gd name="T59" fmla="*/ 49 h 161"/>
                    <a:gd name="T60" fmla="*/ 0 w 166"/>
                    <a:gd name="T61" fmla="*/ 31 h 161"/>
                    <a:gd name="T62" fmla="*/ 3 w 166"/>
                    <a:gd name="T63" fmla="*/ 23 h 161"/>
                    <a:gd name="T64" fmla="*/ 6 w 166"/>
                    <a:gd name="T65" fmla="*/ 16 h 161"/>
                    <a:gd name="T66" fmla="*/ 11 w 166"/>
                    <a:gd name="T67" fmla="*/ 11 h 161"/>
                    <a:gd name="T68" fmla="*/ 17 w 166"/>
                    <a:gd name="T69" fmla="*/ 6 h 161"/>
                    <a:gd name="T70" fmla="*/ 23 w 166"/>
                    <a:gd name="T71" fmla="*/ 2 h 161"/>
                    <a:gd name="T72" fmla="*/ 25 w 166"/>
                    <a:gd name="T73" fmla="*/ 0 h 161"/>
                    <a:gd name="T74" fmla="*/ 38 w 166"/>
                    <a:gd name="T75" fmla="*/ 2 h 161"/>
                    <a:gd name="T76" fmla="*/ 51 w 166"/>
                    <a:gd name="T77" fmla="*/ 4 h 161"/>
                    <a:gd name="T78" fmla="*/ 59 w 166"/>
                    <a:gd name="T79" fmla="*/ 7 h 161"/>
                    <a:gd name="T80" fmla="*/ 63 w 166"/>
                    <a:gd name="T81" fmla="*/ 10 h 161"/>
                    <a:gd name="T82" fmla="*/ 64 w 166"/>
                    <a:gd name="T83" fmla="*/ 11 h 161"/>
                    <a:gd name="T84" fmla="*/ 64 w 166"/>
                    <a:gd name="T85" fmla="*/ 12 h 161"/>
                    <a:gd name="T86" fmla="*/ 62 w 166"/>
                    <a:gd name="T87" fmla="*/ 12 h 161"/>
                    <a:gd name="T88" fmla="*/ 57 w 166"/>
                    <a:gd name="T89" fmla="*/ 12 h 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6"/>
                    <a:gd name="T136" fmla="*/ 0 h 161"/>
                    <a:gd name="T137" fmla="*/ 166 w 166"/>
                    <a:gd name="T138" fmla="*/ 161 h 1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6" h="161">
                      <a:moveTo>
                        <a:pt x="57" y="12"/>
                      </a:moveTo>
                      <a:lnTo>
                        <a:pt x="72" y="18"/>
                      </a:lnTo>
                      <a:lnTo>
                        <a:pt x="87" y="22"/>
                      </a:lnTo>
                      <a:lnTo>
                        <a:pt x="110" y="32"/>
                      </a:lnTo>
                      <a:lnTo>
                        <a:pt x="122" y="39"/>
                      </a:lnTo>
                      <a:lnTo>
                        <a:pt x="132" y="49"/>
                      </a:lnTo>
                      <a:lnTo>
                        <a:pt x="144" y="59"/>
                      </a:lnTo>
                      <a:lnTo>
                        <a:pt x="156" y="73"/>
                      </a:lnTo>
                      <a:lnTo>
                        <a:pt x="163" y="98"/>
                      </a:lnTo>
                      <a:lnTo>
                        <a:pt x="165" y="111"/>
                      </a:lnTo>
                      <a:lnTo>
                        <a:pt x="166" y="124"/>
                      </a:lnTo>
                      <a:lnTo>
                        <a:pt x="165" y="136"/>
                      </a:lnTo>
                      <a:lnTo>
                        <a:pt x="162" y="146"/>
                      </a:lnTo>
                      <a:lnTo>
                        <a:pt x="154" y="154"/>
                      </a:lnTo>
                      <a:lnTo>
                        <a:pt x="144" y="161"/>
                      </a:lnTo>
                      <a:lnTo>
                        <a:pt x="128" y="160"/>
                      </a:lnTo>
                      <a:lnTo>
                        <a:pt x="110" y="158"/>
                      </a:lnTo>
                      <a:lnTo>
                        <a:pt x="92" y="157"/>
                      </a:lnTo>
                      <a:lnTo>
                        <a:pt x="75" y="154"/>
                      </a:lnTo>
                      <a:lnTo>
                        <a:pt x="59" y="150"/>
                      </a:lnTo>
                      <a:lnTo>
                        <a:pt x="44" y="144"/>
                      </a:lnTo>
                      <a:lnTo>
                        <a:pt x="32" y="136"/>
                      </a:lnTo>
                      <a:lnTo>
                        <a:pt x="25" y="125"/>
                      </a:lnTo>
                      <a:lnTo>
                        <a:pt x="19" y="114"/>
                      </a:lnTo>
                      <a:lnTo>
                        <a:pt x="14" y="105"/>
                      </a:lnTo>
                      <a:lnTo>
                        <a:pt x="7" y="89"/>
                      </a:lnTo>
                      <a:lnTo>
                        <a:pt x="4" y="81"/>
                      </a:lnTo>
                      <a:lnTo>
                        <a:pt x="3" y="71"/>
                      </a:lnTo>
                      <a:lnTo>
                        <a:pt x="1" y="61"/>
                      </a:lnTo>
                      <a:lnTo>
                        <a:pt x="0" y="49"/>
                      </a:lnTo>
                      <a:lnTo>
                        <a:pt x="0" y="31"/>
                      </a:lnTo>
                      <a:lnTo>
                        <a:pt x="3" y="23"/>
                      </a:lnTo>
                      <a:lnTo>
                        <a:pt x="6" y="16"/>
                      </a:lnTo>
                      <a:lnTo>
                        <a:pt x="11" y="11"/>
                      </a:lnTo>
                      <a:lnTo>
                        <a:pt x="17" y="6"/>
                      </a:lnTo>
                      <a:lnTo>
                        <a:pt x="23" y="2"/>
                      </a:lnTo>
                      <a:lnTo>
                        <a:pt x="25" y="0"/>
                      </a:lnTo>
                      <a:lnTo>
                        <a:pt x="38" y="2"/>
                      </a:lnTo>
                      <a:lnTo>
                        <a:pt x="51" y="4"/>
                      </a:lnTo>
                      <a:lnTo>
                        <a:pt x="59" y="7"/>
                      </a:lnTo>
                      <a:lnTo>
                        <a:pt x="63" y="10"/>
                      </a:lnTo>
                      <a:lnTo>
                        <a:pt x="64" y="11"/>
                      </a:lnTo>
                      <a:lnTo>
                        <a:pt x="64" y="12"/>
                      </a:lnTo>
                      <a:lnTo>
                        <a:pt x="62" y="12"/>
                      </a:lnTo>
                      <a:lnTo>
                        <a:pt x="57" y="12"/>
                      </a:lnTo>
                      <a:close/>
                    </a:path>
                  </a:pathLst>
                </a:custGeom>
                <a:noFill/>
                <a:ln w="6350">
                  <a:solidFill>
                    <a:srgbClr val="000000"/>
                  </a:solidFill>
                  <a:prstDash val="solid"/>
                  <a:round/>
                  <a:headEnd/>
                  <a:tailEnd/>
                </a:ln>
              </p:spPr>
              <p:txBody>
                <a:bodyPr/>
                <a:lstStyle/>
                <a:p>
                  <a:endParaRPr lang="en-US" sz="1350" dirty="0"/>
                </a:p>
              </p:txBody>
            </p:sp>
          </p:grpSp>
          <p:grpSp>
            <p:nvGrpSpPr>
              <p:cNvPr id="96" name="Group 428"/>
              <p:cNvGrpSpPr>
                <a:grpSpLocks/>
              </p:cNvGrpSpPr>
              <p:nvPr/>
            </p:nvGrpSpPr>
            <p:grpSpPr bwMode="auto">
              <a:xfrm>
                <a:off x="1859" y="2997"/>
                <a:ext cx="213" cy="84"/>
                <a:chOff x="1859" y="2997"/>
                <a:chExt cx="213" cy="84"/>
              </a:xfrm>
            </p:grpSpPr>
            <p:grpSp>
              <p:nvGrpSpPr>
                <p:cNvPr id="139" name="Group 429"/>
                <p:cNvGrpSpPr>
                  <a:grpSpLocks/>
                </p:cNvGrpSpPr>
                <p:nvPr/>
              </p:nvGrpSpPr>
              <p:grpSpPr bwMode="auto">
                <a:xfrm>
                  <a:off x="1859" y="2997"/>
                  <a:ext cx="213" cy="84"/>
                  <a:chOff x="1859" y="2997"/>
                  <a:chExt cx="213" cy="84"/>
                </a:xfrm>
              </p:grpSpPr>
              <p:pic>
                <p:nvPicPr>
                  <p:cNvPr id="141" name="Picture 430"/>
                  <p:cNvPicPr>
                    <a:picLocks noChangeAspect="1" noChangeArrowheads="1"/>
                  </p:cNvPicPr>
                  <p:nvPr/>
                </p:nvPicPr>
                <p:blipFill>
                  <a:blip r:embed="rId23" cstate="screen"/>
                  <a:srcRect/>
                  <a:stretch>
                    <a:fillRect/>
                  </a:stretch>
                </p:blipFill>
                <p:spPr bwMode="auto">
                  <a:xfrm>
                    <a:off x="1859" y="2997"/>
                    <a:ext cx="213" cy="84"/>
                  </a:xfrm>
                  <a:prstGeom prst="rect">
                    <a:avLst/>
                  </a:prstGeom>
                  <a:noFill/>
                  <a:ln w="9525">
                    <a:noFill/>
                    <a:miter lim="800000"/>
                    <a:headEnd/>
                    <a:tailEnd/>
                  </a:ln>
                </p:spPr>
              </p:pic>
              <p:sp>
                <p:nvSpPr>
                  <p:cNvPr id="142" name="Freeform 431"/>
                  <p:cNvSpPr>
                    <a:spLocks/>
                  </p:cNvSpPr>
                  <p:nvPr/>
                </p:nvSpPr>
                <p:spPr bwMode="auto">
                  <a:xfrm>
                    <a:off x="1859" y="2998"/>
                    <a:ext cx="212" cy="82"/>
                  </a:xfrm>
                  <a:custGeom>
                    <a:avLst/>
                    <a:gdLst>
                      <a:gd name="T0" fmla="*/ 3 w 423"/>
                      <a:gd name="T1" fmla="*/ 35 h 163"/>
                      <a:gd name="T2" fmla="*/ 12 w 423"/>
                      <a:gd name="T3" fmla="*/ 48 h 163"/>
                      <a:gd name="T4" fmla="*/ 29 w 423"/>
                      <a:gd name="T5" fmla="*/ 75 h 163"/>
                      <a:gd name="T6" fmla="*/ 57 w 423"/>
                      <a:gd name="T7" fmla="*/ 116 h 163"/>
                      <a:gd name="T8" fmla="*/ 78 w 423"/>
                      <a:gd name="T9" fmla="*/ 140 h 163"/>
                      <a:gd name="T10" fmla="*/ 88 w 423"/>
                      <a:gd name="T11" fmla="*/ 151 h 163"/>
                      <a:gd name="T12" fmla="*/ 103 w 423"/>
                      <a:gd name="T13" fmla="*/ 156 h 163"/>
                      <a:gd name="T14" fmla="*/ 137 w 423"/>
                      <a:gd name="T15" fmla="*/ 160 h 163"/>
                      <a:gd name="T16" fmla="*/ 187 w 423"/>
                      <a:gd name="T17" fmla="*/ 163 h 163"/>
                      <a:gd name="T18" fmla="*/ 286 w 423"/>
                      <a:gd name="T19" fmla="*/ 163 h 163"/>
                      <a:gd name="T20" fmla="*/ 355 w 423"/>
                      <a:gd name="T21" fmla="*/ 158 h 163"/>
                      <a:gd name="T22" fmla="*/ 389 w 423"/>
                      <a:gd name="T23" fmla="*/ 148 h 163"/>
                      <a:gd name="T24" fmla="*/ 408 w 423"/>
                      <a:gd name="T25" fmla="*/ 132 h 163"/>
                      <a:gd name="T26" fmla="*/ 418 w 423"/>
                      <a:gd name="T27" fmla="*/ 115 h 163"/>
                      <a:gd name="T28" fmla="*/ 423 w 423"/>
                      <a:gd name="T29" fmla="*/ 103 h 163"/>
                      <a:gd name="T30" fmla="*/ 418 w 423"/>
                      <a:gd name="T31" fmla="*/ 91 h 163"/>
                      <a:gd name="T32" fmla="*/ 408 w 423"/>
                      <a:gd name="T33" fmla="*/ 67 h 163"/>
                      <a:gd name="T34" fmla="*/ 399 w 423"/>
                      <a:gd name="T35" fmla="*/ 57 h 163"/>
                      <a:gd name="T36" fmla="*/ 374 w 423"/>
                      <a:gd name="T37" fmla="*/ 40 h 163"/>
                      <a:gd name="T38" fmla="*/ 343 w 423"/>
                      <a:gd name="T39" fmla="*/ 23 h 163"/>
                      <a:gd name="T40" fmla="*/ 317 w 423"/>
                      <a:gd name="T41" fmla="*/ 9 h 163"/>
                      <a:gd name="T42" fmla="*/ 306 w 423"/>
                      <a:gd name="T43" fmla="*/ 4 h 163"/>
                      <a:gd name="T44" fmla="*/ 275 w 423"/>
                      <a:gd name="T45" fmla="*/ 5 h 163"/>
                      <a:gd name="T46" fmla="*/ 224 w 423"/>
                      <a:gd name="T47" fmla="*/ 5 h 163"/>
                      <a:gd name="T48" fmla="*/ 178 w 423"/>
                      <a:gd name="T49" fmla="*/ 5 h 163"/>
                      <a:gd name="T50" fmla="*/ 138 w 423"/>
                      <a:gd name="T51" fmla="*/ 5 h 163"/>
                      <a:gd name="T52" fmla="*/ 91 w 423"/>
                      <a:gd name="T53" fmla="*/ 2 h 163"/>
                      <a:gd name="T54" fmla="*/ 47 w 423"/>
                      <a:gd name="T55" fmla="*/ 1 h 163"/>
                      <a:gd name="T56" fmla="*/ 20 w 423"/>
                      <a:gd name="T57" fmla="*/ 0 h 163"/>
                      <a:gd name="T58" fmla="*/ 6 w 423"/>
                      <a:gd name="T59" fmla="*/ 1 h 163"/>
                      <a:gd name="T60" fmla="*/ 0 w 423"/>
                      <a:gd name="T61" fmla="*/ 8 h 163"/>
                      <a:gd name="T62" fmla="*/ 0 w 423"/>
                      <a:gd name="T63" fmla="*/ 21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3"/>
                      <a:gd name="T97" fmla="*/ 0 h 163"/>
                      <a:gd name="T98" fmla="*/ 423 w 423"/>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3" h="163">
                        <a:moveTo>
                          <a:pt x="0" y="31"/>
                        </a:moveTo>
                        <a:lnTo>
                          <a:pt x="3" y="35"/>
                        </a:lnTo>
                        <a:lnTo>
                          <a:pt x="7" y="40"/>
                        </a:lnTo>
                        <a:lnTo>
                          <a:pt x="12" y="48"/>
                        </a:lnTo>
                        <a:lnTo>
                          <a:pt x="18" y="56"/>
                        </a:lnTo>
                        <a:lnTo>
                          <a:pt x="29" y="75"/>
                        </a:lnTo>
                        <a:lnTo>
                          <a:pt x="44" y="96"/>
                        </a:lnTo>
                        <a:lnTo>
                          <a:pt x="57" y="116"/>
                        </a:lnTo>
                        <a:lnTo>
                          <a:pt x="71" y="134"/>
                        </a:lnTo>
                        <a:lnTo>
                          <a:pt x="78" y="140"/>
                        </a:lnTo>
                        <a:lnTo>
                          <a:pt x="82" y="147"/>
                        </a:lnTo>
                        <a:lnTo>
                          <a:pt x="88" y="151"/>
                        </a:lnTo>
                        <a:lnTo>
                          <a:pt x="93" y="154"/>
                        </a:lnTo>
                        <a:lnTo>
                          <a:pt x="103" y="156"/>
                        </a:lnTo>
                        <a:lnTo>
                          <a:pt x="113" y="159"/>
                        </a:lnTo>
                        <a:lnTo>
                          <a:pt x="137" y="160"/>
                        </a:lnTo>
                        <a:lnTo>
                          <a:pt x="162" y="162"/>
                        </a:lnTo>
                        <a:lnTo>
                          <a:pt x="187" y="163"/>
                        </a:lnTo>
                        <a:lnTo>
                          <a:pt x="236" y="163"/>
                        </a:lnTo>
                        <a:lnTo>
                          <a:pt x="286" y="163"/>
                        </a:lnTo>
                        <a:lnTo>
                          <a:pt x="333" y="160"/>
                        </a:lnTo>
                        <a:lnTo>
                          <a:pt x="355" y="158"/>
                        </a:lnTo>
                        <a:lnTo>
                          <a:pt x="375" y="154"/>
                        </a:lnTo>
                        <a:lnTo>
                          <a:pt x="389" y="148"/>
                        </a:lnTo>
                        <a:lnTo>
                          <a:pt x="399" y="142"/>
                        </a:lnTo>
                        <a:lnTo>
                          <a:pt x="408" y="132"/>
                        </a:lnTo>
                        <a:lnTo>
                          <a:pt x="414" y="124"/>
                        </a:lnTo>
                        <a:lnTo>
                          <a:pt x="418" y="115"/>
                        </a:lnTo>
                        <a:lnTo>
                          <a:pt x="421" y="108"/>
                        </a:lnTo>
                        <a:lnTo>
                          <a:pt x="423" y="103"/>
                        </a:lnTo>
                        <a:lnTo>
                          <a:pt x="423" y="102"/>
                        </a:lnTo>
                        <a:lnTo>
                          <a:pt x="418" y="91"/>
                        </a:lnTo>
                        <a:lnTo>
                          <a:pt x="414" y="79"/>
                        </a:lnTo>
                        <a:lnTo>
                          <a:pt x="408" y="67"/>
                        </a:lnTo>
                        <a:lnTo>
                          <a:pt x="405" y="63"/>
                        </a:lnTo>
                        <a:lnTo>
                          <a:pt x="399" y="57"/>
                        </a:lnTo>
                        <a:lnTo>
                          <a:pt x="389" y="49"/>
                        </a:lnTo>
                        <a:lnTo>
                          <a:pt x="374" y="40"/>
                        </a:lnTo>
                        <a:lnTo>
                          <a:pt x="359" y="32"/>
                        </a:lnTo>
                        <a:lnTo>
                          <a:pt x="343" y="23"/>
                        </a:lnTo>
                        <a:lnTo>
                          <a:pt x="328" y="16"/>
                        </a:lnTo>
                        <a:lnTo>
                          <a:pt x="317" y="9"/>
                        </a:lnTo>
                        <a:lnTo>
                          <a:pt x="308" y="5"/>
                        </a:lnTo>
                        <a:lnTo>
                          <a:pt x="306" y="4"/>
                        </a:lnTo>
                        <a:lnTo>
                          <a:pt x="305" y="4"/>
                        </a:lnTo>
                        <a:lnTo>
                          <a:pt x="275" y="5"/>
                        </a:lnTo>
                        <a:lnTo>
                          <a:pt x="249" y="5"/>
                        </a:lnTo>
                        <a:lnTo>
                          <a:pt x="224" y="5"/>
                        </a:lnTo>
                        <a:lnTo>
                          <a:pt x="200" y="5"/>
                        </a:lnTo>
                        <a:lnTo>
                          <a:pt x="178" y="5"/>
                        </a:lnTo>
                        <a:lnTo>
                          <a:pt x="157" y="5"/>
                        </a:lnTo>
                        <a:lnTo>
                          <a:pt x="138" y="5"/>
                        </a:lnTo>
                        <a:lnTo>
                          <a:pt x="122" y="4"/>
                        </a:lnTo>
                        <a:lnTo>
                          <a:pt x="91" y="2"/>
                        </a:lnTo>
                        <a:lnTo>
                          <a:pt x="68" y="1"/>
                        </a:lnTo>
                        <a:lnTo>
                          <a:pt x="47" y="1"/>
                        </a:lnTo>
                        <a:lnTo>
                          <a:pt x="32" y="0"/>
                        </a:lnTo>
                        <a:lnTo>
                          <a:pt x="20" y="0"/>
                        </a:lnTo>
                        <a:lnTo>
                          <a:pt x="12" y="0"/>
                        </a:lnTo>
                        <a:lnTo>
                          <a:pt x="6" y="1"/>
                        </a:lnTo>
                        <a:lnTo>
                          <a:pt x="3" y="4"/>
                        </a:lnTo>
                        <a:lnTo>
                          <a:pt x="0" y="8"/>
                        </a:lnTo>
                        <a:lnTo>
                          <a:pt x="0" y="13"/>
                        </a:lnTo>
                        <a:lnTo>
                          <a:pt x="0" y="21"/>
                        </a:lnTo>
                        <a:lnTo>
                          <a:pt x="0" y="31"/>
                        </a:lnTo>
                        <a:close/>
                      </a:path>
                    </a:pathLst>
                  </a:custGeom>
                  <a:noFill/>
                  <a:ln w="0">
                    <a:solidFill>
                      <a:srgbClr val="FFFFFF"/>
                    </a:solidFill>
                    <a:prstDash val="solid"/>
                    <a:round/>
                    <a:headEnd/>
                    <a:tailEnd/>
                  </a:ln>
                </p:spPr>
                <p:txBody>
                  <a:bodyPr/>
                  <a:lstStyle/>
                  <a:p>
                    <a:endParaRPr lang="en-US" sz="1350" dirty="0"/>
                  </a:p>
                </p:txBody>
              </p:sp>
              <p:sp>
                <p:nvSpPr>
                  <p:cNvPr id="143" name="Freeform 432"/>
                  <p:cNvSpPr>
                    <a:spLocks/>
                  </p:cNvSpPr>
                  <p:nvPr/>
                </p:nvSpPr>
                <p:spPr bwMode="auto">
                  <a:xfrm>
                    <a:off x="1859" y="2998"/>
                    <a:ext cx="212" cy="82"/>
                  </a:xfrm>
                  <a:custGeom>
                    <a:avLst/>
                    <a:gdLst>
                      <a:gd name="T0" fmla="*/ 3 w 423"/>
                      <a:gd name="T1" fmla="*/ 35 h 163"/>
                      <a:gd name="T2" fmla="*/ 12 w 423"/>
                      <a:gd name="T3" fmla="*/ 48 h 163"/>
                      <a:gd name="T4" fmla="*/ 29 w 423"/>
                      <a:gd name="T5" fmla="*/ 75 h 163"/>
                      <a:gd name="T6" fmla="*/ 57 w 423"/>
                      <a:gd name="T7" fmla="*/ 116 h 163"/>
                      <a:gd name="T8" fmla="*/ 78 w 423"/>
                      <a:gd name="T9" fmla="*/ 140 h 163"/>
                      <a:gd name="T10" fmla="*/ 88 w 423"/>
                      <a:gd name="T11" fmla="*/ 151 h 163"/>
                      <a:gd name="T12" fmla="*/ 103 w 423"/>
                      <a:gd name="T13" fmla="*/ 156 h 163"/>
                      <a:gd name="T14" fmla="*/ 137 w 423"/>
                      <a:gd name="T15" fmla="*/ 160 h 163"/>
                      <a:gd name="T16" fmla="*/ 187 w 423"/>
                      <a:gd name="T17" fmla="*/ 163 h 163"/>
                      <a:gd name="T18" fmla="*/ 286 w 423"/>
                      <a:gd name="T19" fmla="*/ 163 h 163"/>
                      <a:gd name="T20" fmla="*/ 355 w 423"/>
                      <a:gd name="T21" fmla="*/ 158 h 163"/>
                      <a:gd name="T22" fmla="*/ 389 w 423"/>
                      <a:gd name="T23" fmla="*/ 148 h 163"/>
                      <a:gd name="T24" fmla="*/ 408 w 423"/>
                      <a:gd name="T25" fmla="*/ 132 h 163"/>
                      <a:gd name="T26" fmla="*/ 418 w 423"/>
                      <a:gd name="T27" fmla="*/ 115 h 163"/>
                      <a:gd name="T28" fmla="*/ 423 w 423"/>
                      <a:gd name="T29" fmla="*/ 103 h 163"/>
                      <a:gd name="T30" fmla="*/ 418 w 423"/>
                      <a:gd name="T31" fmla="*/ 91 h 163"/>
                      <a:gd name="T32" fmla="*/ 408 w 423"/>
                      <a:gd name="T33" fmla="*/ 67 h 163"/>
                      <a:gd name="T34" fmla="*/ 399 w 423"/>
                      <a:gd name="T35" fmla="*/ 57 h 163"/>
                      <a:gd name="T36" fmla="*/ 374 w 423"/>
                      <a:gd name="T37" fmla="*/ 40 h 163"/>
                      <a:gd name="T38" fmla="*/ 343 w 423"/>
                      <a:gd name="T39" fmla="*/ 23 h 163"/>
                      <a:gd name="T40" fmla="*/ 317 w 423"/>
                      <a:gd name="T41" fmla="*/ 9 h 163"/>
                      <a:gd name="T42" fmla="*/ 306 w 423"/>
                      <a:gd name="T43" fmla="*/ 4 h 163"/>
                      <a:gd name="T44" fmla="*/ 275 w 423"/>
                      <a:gd name="T45" fmla="*/ 5 h 163"/>
                      <a:gd name="T46" fmla="*/ 224 w 423"/>
                      <a:gd name="T47" fmla="*/ 5 h 163"/>
                      <a:gd name="T48" fmla="*/ 178 w 423"/>
                      <a:gd name="T49" fmla="*/ 5 h 163"/>
                      <a:gd name="T50" fmla="*/ 138 w 423"/>
                      <a:gd name="T51" fmla="*/ 5 h 163"/>
                      <a:gd name="T52" fmla="*/ 91 w 423"/>
                      <a:gd name="T53" fmla="*/ 2 h 163"/>
                      <a:gd name="T54" fmla="*/ 47 w 423"/>
                      <a:gd name="T55" fmla="*/ 1 h 163"/>
                      <a:gd name="T56" fmla="*/ 20 w 423"/>
                      <a:gd name="T57" fmla="*/ 0 h 163"/>
                      <a:gd name="T58" fmla="*/ 6 w 423"/>
                      <a:gd name="T59" fmla="*/ 1 h 163"/>
                      <a:gd name="T60" fmla="*/ 0 w 423"/>
                      <a:gd name="T61" fmla="*/ 8 h 163"/>
                      <a:gd name="T62" fmla="*/ 0 w 423"/>
                      <a:gd name="T63" fmla="*/ 21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3"/>
                      <a:gd name="T97" fmla="*/ 0 h 163"/>
                      <a:gd name="T98" fmla="*/ 423 w 423"/>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3" h="163">
                        <a:moveTo>
                          <a:pt x="0" y="31"/>
                        </a:moveTo>
                        <a:lnTo>
                          <a:pt x="3" y="35"/>
                        </a:lnTo>
                        <a:lnTo>
                          <a:pt x="7" y="40"/>
                        </a:lnTo>
                        <a:lnTo>
                          <a:pt x="12" y="48"/>
                        </a:lnTo>
                        <a:lnTo>
                          <a:pt x="18" y="56"/>
                        </a:lnTo>
                        <a:lnTo>
                          <a:pt x="29" y="75"/>
                        </a:lnTo>
                        <a:lnTo>
                          <a:pt x="44" y="96"/>
                        </a:lnTo>
                        <a:lnTo>
                          <a:pt x="57" y="116"/>
                        </a:lnTo>
                        <a:lnTo>
                          <a:pt x="71" y="134"/>
                        </a:lnTo>
                        <a:lnTo>
                          <a:pt x="78" y="140"/>
                        </a:lnTo>
                        <a:lnTo>
                          <a:pt x="82" y="147"/>
                        </a:lnTo>
                        <a:lnTo>
                          <a:pt x="88" y="151"/>
                        </a:lnTo>
                        <a:lnTo>
                          <a:pt x="93" y="154"/>
                        </a:lnTo>
                        <a:lnTo>
                          <a:pt x="103" y="156"/>
                        </a:lnTo>
                        <a:lnTo>
                          <a:pt x="113" y="159"/>
                        </a:lnTo>
                        <a:lnTo>
                          <a:pt x="137" y="160"/>
                        </a:lnTo>
                        <a:lnTo>
                          <a:pt x="162" y="162"/>
                        </a:lnTo>
                        <a:lnTo>
                          <a:pt x="187" y="163"/>
                        </a:lnTo>
                        <a:lnTo>
                          <a:pt x="236" y="163"/>
                        </a:lnTo>
                        <a:lnTo>
                          <a:pt x="286" y="163"/>
                        </a:lnTo>
                        <a:lnTo>
                          <a:pt x="333" y="160"/>
                        </a:lnTo>
                        <a:lnTo>
                          <a:pt x="355" y="158"/>
                        </a:lnTo>
                        <a:lnTo>
                          <a:pt x="375" y="154"/>
                        </a:lnTo>
                        <a:lnTo>
                          <a:pt x="389" y="148"/>
                        </a:lnTo>
                        <a:lnTo>
                          <a:pt x="399" y="142"/>
                        </a:lnTo>
                        <a:lnTo>
                          <a:pt x="408" y="132"/>
                        </a:lnTo>
                        <a:lnTo>
                          <a:pt x="414" y="124"/>
                        </a:lnTo>
                        <a:lnTo>
                          <a:pt x="418" y="115"/>
                        </a:lnTo>
                        <a:lnTo>
                          <a:pt x="421" y="108"/>
                        </a:lnTo>
                        <a:lnTo>
                          <a:pt x="423" y="103"/>
                        </a:lnTo>
                        <a:lnTo>
                          <a:pt x="423" y="102"/>
                        </a:lnTo>
                        <a:lnTo>
                          <a:pt x="418" y="91"/>
                        </a:lnTo>
                        <a:lnTo>
                          <a:pt x="414" y="79"/>
                        </a:lnTo>
                        <a:lnTo>
                          <a:pt x="408" y="67"/>
                        </a:lnTo>
                        <a:lnTo>
                          <a:pt x="405" y="63"/>
                        </a:lnTo>
                        <a:lnTo>
                          <a:pt x="399" y="57"/>
                        </a:lnTo>
                        <a:lnTo>
                          <a:pt x="389" y="49"/>
                        </a:lnTo>
                        <a:lnTo>
                          <a:pt x="374" y="40"/>
                        </a:lnTo>
                        <a:lnTo>
                          <a:pt x="359" y="32"/>
                        </a:lnTo>
                        <a:lnTo>
                          <a:pt x="343" y="23"/>
                        </a:lnTo>
                        <a:lnTo>
                          <a:pt x="328" y="16"/>
                        </a:lnTo>
                        <a:lnTo>
                          <a:pt x="317" y="9"/>
                        </a:lnTo>
                        <a:lnTo>
                          <a:pt x="308" y="5"/>
                        </a:lnTo>
                        <a:lnTo>
                          <a:pt x="306" y="4"/>
                        </a:lnTo>
                        <a:lnTo>
                          <a:pt x="305" y="4"/>
                        </a:lnTo>
                        <a:lnTo>
                          <a:pt x="275" y="5"/>
                        </a:lnTo>
                        <a:lnTo>
                          <a:pt x="249" y="5"/>
                        </a:lnTo>
                        <a:lnTo>
                          <a:pt x="224" y="5"/>
                        </a:lnTo>
                        <a:lnTo>
                          <a:pt x="200" y="5"/>
                        </a:lnTo>
                        <a:lnTo>
                          <a:pt x="178" y="5"/>
                        </a:lnTo>
                        <a:lnTo>
                          <a:pt x="157" y="5"/>
                        </a:lnTo>
                        <a:lnTo>
                          <a:pt x="138" y="5"/>
                        </a:lnTo>
                        <a:lnTo>
                          <a:pt x="122" y="4"/>
                        </a:lnTo>
                        <a:lnTo>
                          <a:pt x="91" y="2"/>
                        </a:lnTo>
                        <a:lnTo>
                          <a:pt x="68" y="1"/>
                        </a:lnTo>
                        <a:lnTo>
                          <a:pt x="47" y="1"/>
                        </a:lnTo>
                        <a:lnTo>
                          <a:pt x="32" y="0"/>
                        </a:lnTo>
                        <a:lnTo>
                          <a:pt x="20" y="0"/>
                        </a:lnTo>
                        <a:lnTo>
                          <a:pt x="12" y="0"/>
                        </a:lnTo>
                        <a:lnTo>
                          <a:pt x="6" y="1"/>
                        </a:lnTo>
                        <a:lnTo>
                          <a:pt x="3" y="4"/>
                        </a:lnTo>
                        <a:lnTo>
                          <a:pt x="0" y="8"/>
                        </a:lnTo>
                        <a:lnTo>
                          <a:pt x="0" y="13"/>
                        </a:lnTo>
                        <a:lnTo>
                          <a:pt x="0" y="21"/>
                        </a:lnTo>
                        <a:lnTo>
                          <a:pt x="0" y="31"/>
                        </a:lnTo>
                        <a:close/>
                      </a:path>
                    </a:pathLst>
                  </a:custGeom>
                  <a:solidFill>
                    <a:srgbClr val="000000"/>
                  </a:solidFill>
                  <a:ln w="9525">
                    <a:noFill/>
                    <a:round/>
                    <a:headEnd/>
                    <a:tailEnd/>
                  </a:ln>
                </p:spPr>
                <p:txBody>
                  <a:bodyPr/>
                  <a:lstStyle/>
                  <a:p>
                    <a:endParaRPr lang="en-US" sz="1350" dirty="0"/>
                  </a:p>
                </p:txBody>
              </p:sp>
              <p:pic>
                <p:nvPicPr>
                  <p:cNvPr id="144" name="Picture 433"/>
                  <p:cNvPicPr>
                    <a:picLocks noChangeAspect="1" noChangeArrowheads="1"/>
                  </p:cNvPicPr>
                  <p:nvPr/>
                </p:nvPicPr>
                <p:blipFill>
                  <a:blip r:embed="rId23" cstate="screen"/>
                  <a:srcRect/>
                  <a:stretch>
                    <a:fillRect/>
                  </a:stretch>
                </p:blipFill>
                <p:spPr bwMode="auto">
                  <a:xfrm>
                    <a:off x="1859" y="2997"/>
                    <a:ext cx="213" cy="84"/>
                  </a:xfrm>
                  <a:prstGeom prst="rect">
                    <a:avLst/>
                  </a:prstGeom>
                  <a:noFill/>
                  <a:ln w="9525">
                    <a:noFill/>
                    <a:miter lim="800000"/>
                    <a:headEnd/>
                    <a:tailEnd/>
                  </a:ln>
                </p:spPr>
              </p:pic>
            </p:grpSp>
            <p:sp>
              <p:nvSpPr>
                <p:cNvPr id="140" name="Freeform 434"/>
                <p:cNvSpPr>
                  <a:spLocks/>
                </p:cNvSpPr>
                <p:nvPr/>
              </p:nvSpPr>
              <p:spPr bwMode="auto">
                <a:xfrm>
                  <a:off x="1859" y="2998"/>
                  <a:ext cx="212" cy="82"/>
                </a:xfrm>
                <a:custGeom>
                  <a:avLst/>
                  <a:gdLst>
                    <a:gd name="T0" fmla="*/ 3 w 423"/>
                    <a:gd name="T1" fmla="*/ 35 h 163"/>
                    <a:gd name="T2" fmla="*/ 12 w 423"/>
                    <a:gd name="T3" fmla="*/ 48 h 163"/>
                    <a:gd name="T4" fmla="*/ 29 w 423"/>
                    <a:gd name="T5" fmla="*/ 75 h 163"/>
                    <a:gd name="T6" fmla="*/ 57 w 423"/>
                    <a:gd name="T7" fmla="*/ 116 h 163"/>
                    <a:gd name="T8" fmla="*/ 78 w 423"/>
                    <a:gd name="T9" fmla="*/ 140 h 163"/>
                    <a:gd name="T10" fmla="*/ 88 w 423"/>
                    <a:gd name="T11" fmla="*/ 151 h 163"/>
                    <a:gd name="T12" fmla="*/ 103 w 423"/>
                    <a:gd name="T13" fmla="*/ 156 h 163"/>
                    <a:gd name="T14" fmla="*/ 137 w 423"/>
                    <a:gd name="T15" fmla="*/ 160 h 163"/>
                    <a:gd name="T16" fmla="*/ 187 w 423"/>
                    <a:gd name="T17" fmla="*/ 163 h 163"/>
                    <a:gd name="T18" fmla="*/ 286 w 423"/>
                    <a:gd name="T19" fmla="*/ 163 h 163"/>
                    <a:gd name="T20" fmla="*/ 355 w 423"/>
                    <a:gd name="T21" fmla="*/ 158 h 163"/>
                    <a:gd name="T22" fmla="*/ 389 w 423"/>
                    <a:gd name="T23" fmla="*/ 148 h 163"/>
                    <a:gd name="T24" fmla="*/ 408 w 423"/>
                    <a:gd name="T25" fmla="*/ 132 h 163"/>
                    <a:gd name="T26" fmla="*/ 418 w 423"/>
                    <a:gd name="T27" fmla="*/ 115 h 163"/>
                    <a:gd name="T28" fmla="*/ 423 w 423"/>
                    <a:gd name="T29" fmla="*/ 103 h 163"/>
                    <a:gd name="T30" fmla="*/ 418 w 423"/>
                    <a:gd name="T31" fmla="*/ 91 h 163"/>
                    <a:gd name="T32" fmla="*/ 408 w 423"/>
                    <a:gd name="T33" fmla="*/ 67 h 163"/>
                    <a:gd name="T34" fmla="*/ 399 w 423"/>
                    <a:gd name="T35" fmla="*/ 57 h 163"/>
                    <a:gd name="T36" fmla="*/ 374 w 423"/>
                    <a:gd name="T37" fmla="*/ 40 h 163"/>
                    <a:gd name="T38" fmla="*/ 343 w 423"/>
                    <a:gd name="T39" fmla="*/ 23 h 163"/>
                    <a:gd name="T40" fmla="*/ 317 w 423"/>
                    <a:gd name="T41" fmla="*/ 9 h 163"/>
                    <a:gd name="T42" fmla="*/ 306 w 423"/>
                    <a:gd name="T43" fmla="*/ 4 h 163"/>
                    <a:gd name="T44" fmla="*/ 275 w 423"/>
                    <a:gd name="T45" fmla="*/ 5 h 163"/>
                    <a:gd name="T46" fmla="*/ 224 w 423"/>
                    <a:gd name="T47" fmla="*/ 5 h 163"/>
                    <a:gd name="T48" fmla="*/ 178 w 423"/>
                    <a:gd name="T49" fmla="*/ 5 h 163"/>
                    <a:gd name="T50" fmla="*/ 138 w 423"/>
                    <a:gd name="T51" fmla="*/ 5 h 163"/>
                    <a:gd name="T52" fmla="*/ 91 w 423"/>
                    <a:gd name="T53" fmla="*/ 2 h 163"/>
                    <a:gd name="T54" fmla="*/ 47 w 423"/>
                    <a:gd name="T55" fmla="*/ 1 h 163"/>
                    <a:gd name="T56" fmla="*/ 20 w 423"/>
                    <a:gd name="T57" fmla="*/ 0 h 163"/>
                    <a:gd name="T58" fmla="*/ 6 w 423"/>
                    <a:gd name="T59" fmla="*/ 1 h 163"/>
                    <a:gd name="T60" fmla="*/ 0 w 423"/>
                    <a:gd name="T61" fmla="*/ 8 h 163"/>
                    <a:gd name="T62" fmla="*/ 0 w 423"/>
                    <a:gd name="T63" fmla="*/ 21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3"/>
                    <a:gd name="T97" fmla="*/ 0 h 163"/>
                    <a:gd name="T98" fmla="*/ 423 w 423"/>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3" h="163">
                      <a:moveTo>
                        <a:pt x="0" y="31"/>
                      </a:moveTo>
                      <a:lnTo>
                        <a:pt x="3" y="35"/>
                      </a:lnTo>
                      <a:lnTo>
                        <a:pt x="7" y="40"/>
                      </a:lnTo>
                      <a:lnTo>
                        <a:pt x="12" y="48"/>
                      </a:lnTo>
                      <a:lnTo>
                        <a:pt x="18" y="56"/>
                      </a:lnTo>
                      <a:lnTo>
                        <a:pt x="29" y="75"/>
                      </a:lnTo>
                      <a:lnTo>
                        <a:pt x="44" y="96"/>
                      </a:lnTo>
                      <a:lnTo>
                        <a:pt x="57" y="116"/>
                      </a:lnTo>
                      <a:lnTo>
                        <a:pt x="71" y="134"/>
                      </a:lnTo>
                      <a:lnTo>
                        <a:pt x="78" y="140"/>
                      </a:lnTo>
                      <a:lnTo>
                        <a:pt x="82" y="147"/>
                      </a:lnTo>
                      <a:lnTo>
                        <a:pt x="88" y="151"/>
                      </a:lnTo>
                      <a:lnTo>
                        <a:pt x="93" y="154"/>
                      </a:lnTo>
                      <a:lnTo>
                        <a:pt x="103" y="156"/>
                      </a:lnTo>
                      <a:lnTo>
                        <a:pt x="113" y="159"/>
                      </a:lnTo>
                      <a:lnTo>
                        <a:pt x="137" y="160"/>
                      </a:lnTo>
                      <a:lnTo>
                        <a:pt x="162" y="162"/>
                      </a:lnTo>
                      <a:lnTo>
                        <a:pt x="187" y="163"/>
                      </a:lnTo>
                      <a:lnTo>
                        <a:pt x="236" y="163"/>
                      </a:lnTo>
                      <a:lnTo>
                        <a:pt x="286" y="163"/>
                      </a:lnTo>
                      <a:lnTo>
                        <a:pt x="333" y="160"/>
                      </a:lnTo>
                      <a:lnTo>
                        <a:pt x="355" y="158"/>
                      </a:lnTo>
                      <a:lnTo>
                        <a:pt x="375" y="154"/>
                      </a:lnTo>
                      <a:lnTo>
                        <a:pt x="389" y="148"/>
                      </a:lnTo>
                      <a:lnTo>
                        <a:pt x="399" y="142"/>
                      </a:lnTo>
                      <a:lnTo>
                        <a:pt x="408" y="132"/>
                      </a:lnTo>
                      <a:lnTo>
                        <a:pt x="414" y="124"/>
                      </a:lnTo>
                      <a:lnTo>
                        <a:pt x="418" y="115"/>
                      </a:lnTo>
                      <a:lnTo>
                        <a:pt x="421" y="108"/>
                      </a:lnTo>
                      <a:lnTo>
                        <a:pt x="423" y="103"/>
                      </a:lnTo>
                      <a:lnTo>
                        <a:pt x="423" y="102"/>
                      </a:lnTo>
                      <a:lnTo>
                        <a:pt x="418" y="91"/>
                      </a:lnTo>
                      <a:lnTo>
                        <a:pt x="414" y="79"/>
                      </a:lnTo>
                      <a:lnTo>
                        <a:pt x="408" y="67"/>
                      </a:lnTo>
                      <a:lnTo>
                        <a:pt x="405" y="63"/>
                      </a:lnTo>
                      <a:lnTo>
                        <a:pt x="399" y="57"/>
                      </a:lnTo>
                      <a:lnTo>
                        <a:pt x="389" y="49"/>
                      </a:lnTo>
                      <a:lnTo>
                        <a:pt x="374" y="40"/>
                      </a:lnTo>
                      <a:lnTo>
                        <a:pt x="359" y="32"/>
                      </a:lnTo>
                      <a:lnTo>
                        <a:pt x="343" y="23"/>
                      </a:lnTo>
                      <a:lnTo>
                        <a:pt x="328" y="16"/>
                      </a:lnTo>
                      <a:lnTo>
                        <a:pt x="317" y="9"/>
                      </a:lnTo>
                      <a:lnTo>
                        <a:pt x="308" y="5"/>
                      </a:lnTo>
                      <a:lnTo>
                        <a:pt x="306" y="4"/>
                      </a:lnTo>
                      <a:lnTo>
                        <a:pt x="305" y="4"/>
                      </a:lnTo>
                      <a:lnTo>
                        <a:pt x="275" y="5"/>
                      </a:lnTo>
                      <a:lnTo>
                        <a:pt x="249" y="5"/>
                      </a:lnTo>
                      <a:lnTo>
                        <a:pt x="224" y="5"/>
                      </a:lnTo>
                      <a:lnTo>
                        <a:pt x="200" y="5"/>
                      </a:lnTo>
                      <a:lnTo>
                        <a:pt x="178" y="5"/>
                      </a:lnTo>
                      <a:lnTo>
                        <a:pt x="157" y="5"/>
                      </a:lnTo>
                      <a:lnTo>
                        <a:pt x="138" y="5"/>
                      </a:lnTo>
                      <a:lnTo>
                        <a:pt x="122" y="4"/>
                      </a:lnTo>
                      <a:lnTo>
                        <a:pt x="91" y="2"/>
                      </a:lnTo>
                      <a:lnTo>
                        <a:pt x="68" y="1"/>
                      </a:lnTo>
                      <a:lnTo>
                        <a:pt x="47" y="1"/>
                      </a:lnTo>
                      <a:lnTo>
                        <a:pt x="32" y="0"/>
                      </a:lnTo>
                      <a:lnTo>
                        <a:pt x="20" y="0"/>
                      </a:lnTo>
                      <a:lnTo>
                        <a:pt x="12" y="0"/>
                      </a:lnTo>
                      <a:lnTo>
                        <a:pt x="6" y="1"/>
                      </a:lnTo>
                      <a:lnTo>
                        <a:pt x="3" y="4"/>
                      </a:lnTo>
                      <a:lnTo>
                        <a:pt x="0" y="8"/>
                      </a:lnTo>
                      <a:lnTo>
                        <a:pt x="0" y="13"/>
                      </a:lnTo>
                      <a:lnTo>
                        <a:pt x="0" y="21"/>
                      </a:lnTo>
                      <a:lnTo>
                        <a:pt x="0" y="31"/>
                      </a:lnTo>
                      <a:close/>
                    </a:path>
                  </a:pathLst>
                </a:custGeom>
                <a:noFill/>
                <a:ln w="6350">
                  <a:solidFill>
                    <a:srgbClr val="000000"/>
                  </a:solidFill>
                  <a:prstDash val="solid"/>
                  <a:round/>
                  <a:headEnd/>
                  <a:tailEnd/>
                </a:ln>
              </p:spPr>
              <p:txBody>
                <a:bodyPr/>
                <a:lstStyle/>
                <a:p>
                  <a:endParaRPr lang="en-US" sz="1350" dirty="0"/>
                </a:p>
              </p:txBody>
            </p:sp>
          </p:grpSp>
          <p:grpSp>
            <p:nvGrpSpPr>
              <p:cNvPr id="97" name="Group 435"/>
              <p:cNvGrpSpPr>
                <a:grpSpLocks/>
              </p:cNvGrpSpPr>
              <p:nvPr/>
            </p:nvGrpSpPr>
            <p:grpSpPr bwMode="auto">
              <a:xfrm>
                <a:off x="2240" y="2748"/>
                <a:ext cx="82" cy="76"/>
                <a:chOff x="2240" y="2748"/>
                <a:chExt cx="82" cy="76"/>
              </a:xfrm>
            </p:grpSpPr>
            <p:grpSp>
              <p:nvGrpSpPr>
                <p:cNvPr id="133" name="Group 436"/>
                <p:cNvGrpSpPr>
                  <a:grpSpLocks/>
                </p:cNvGrpSpPr>
                <p:nvPr/>
              </p:nvGrpSpPr>
              <p:grpSpPr bwMode="auto">
                <a:xfrm>
                  <a:off x="2240" y="2748"/>
                  <a:ext cx="82" cy="76"/>
                  <a:chOff x="2240" y="2748"/>
                  <a:chExt cx="82" cy="76"/>
                </a:xfrm>
              </p:grpSpPr>
              <p:pic>
                <p:nvPicPr>
                  <p:cNvPr id="135" name="Picture 437"/>
                  <p:cNvPicPr>
                    <a:picLocks noChangeAspect="1" noChangeArrowheads="1"/>
                  </p:cNvPicPr>
                  <p:nvPr/>
                </p:nvPicPr>
                <p:blipFill>
                  <a:blip r:embed="rId24" cstate="screen"/>
                  <a:srcRect/>
                  <a:stretch>
                    <a:fillRect/>
                  </a:stretch>
                </p:blipFill>
                <p:spPr bwMode="auto">
                  <a:xfrm>
                    <a:off x="2240" y="2748"/>
                    <a:ext cx="82" cy="76"/>
                  </a:xfrm>
                  <a:prstGeom prst="rect">
                    <a:avLst/>
                  </a:prstGeom>
                  <a:noFill/>
                  <a:ln w="9525">
                    <a:noFill/>
                    <a:miter lim="800000"/>
                    <a:headEnd/>
                    <a:tailEnd/>
                  </a:ln>
                </p:spPr>
              </p:pic>
              <p:sp>
                <p:nvSpPr>
                  <p:cNvPr id="136" name="Freeform 438"/>
                  <p:cNvSpPr>
                    <a:spLocks/>
                  </p:cNvSpPr>
                  <p:nvPr/>
                </p:nvSpPr>
                <p:spPr bwMode="auto">
                  <a:xfrm>
                    <a:off x="2241" y="2749"/>
                    <a:ext cx="79" cy="74"/>
                  </a:xfrm>
                  <a:custGeom>
                    <a:avLst/>
                    <a:gdLst>
                      <a:gd name="T0" fmla="*/ 0 w 159"/>
                      <a:gd name="T1" fmla="*/ 28 h 149"/>
                      <a:gd name="T2" fmla="*/ 1 w 159"/>
                      <a:gd name="T3" fmla="*/ 32 h 149"/>
                      <a:gd name="T4" fmla="*/ 3 w 159"/>
                      <a:gd name="T5" fmla="*/ 38 h 149"/>
                      <a:gd name="T6" fmla="*/ 7 w 159"/>
                      <a:gd name="T7" fmla="*/ 51 h 149"/>
                      <a:gd name="T8" fmla="*/ 12 w 159"/>
                      <a:gd name="T9" fmla="*/ 69 h 149"/>
                      <a:gd name="T10" fmla="*/ 16 w 159"/>
                      <a:gd name="T11" fmla="*/ 87 h 149"/>
                      <a:gd name="T12" fmla="*/ 22 w 159"/>
                      <a:gd name="T13" fmla="*/ 106 h 149"/>
                      <a:gd name="T14" fmla="*/ 26 w 159"/>
                      <a:gd name="T15" fmla="*/ 122 h 149"/>
                      <a:gd name="T16" fmla="*/ 29 w 159"/>
                      <a:gd name="T17" fmla="*/ 129 h 149"/>
                      <a:gd name="T18" fmla="*/ 31 w 159"/>
                      <a:gd name="T19" fmla="*/ 134 h 149"/>
                      <a:gd name="T20" fmla="*/ 34 w 159"/>
                      <a:gd name="T21" fmla="*/ 138 h 149"/>
                      <a:gd name="T22" fmla="*/ 35 w 159"/>
                      <a:gd name="T23" fmla="*/ 141 h 149"/>
                      <a:gd name="T24" fmla="*/ 42 w 159"/>
                      <a:gd name="T25" fmla="*/ 145 h 149"/>
                      <a:gd name="T26" fmla="*/ 51 w 159"/>
                      <a:gd name="T27" fmla="*/ 148 h 149"/>
                      <a:gd name="T28" fmla="*/ 62 w 159"/>
                      <a:gd name="T29" fmla="*/ 148 h 149"/>
                      <a:gd name="T30" fmla="*/ 70 w 159"/>
                      <a:gd name="T31" fmla="*/ 149 h 149"/>
                      <a:gd name="T32" fmla="*/ 88 w 159"/>
                      <a:gd name="T33" fmla="*/ 149 h 149"/>
                      <a:gd name="T34" fmla="*/ 107 w 159"/>
                      <a:gd name="T35" fmla="*/ 149 h 149"/>
                      <a:gd name="T36" fmla="*/ 125 w 159"/>
                      <a:gd name="T37" fmla="*/ 146 h 149"/>
                      <a:gd name="T38" fmla="*/ 134 w 159"/>
                      <a:gd name="T39" fmla="*/ 145 h 149"/>
                      <a:gd name="T40" fmla="*/ 141 w 159"/>
                      <a:gd name="T41" fmla="*/ 141 h 149"/>
                      <a:gd name="T42" fmla="*/ 146 w 159"/>
                      <a:gd name="T43" fmla="*/ 136 h 149"/>
                      <a:gd name="T44" fmla="*/ 150 w 159"/>
                      <a:gd name="T45" fmla="*/ 129 h 149"/>
                      <a:gd name="T46" fmla="*/ 156 w 159"/>
                      <a:gd name="T47" fmla="*/ 113 h 149"/>
                      <a:gd name="T48" fmla="*/ 157 w 159"/>
                      <a:gd name="T49" fmla="*/ 106 h 149"/>
                      <a:gd name="T50" fmla="*/ 159 w 159"/>
                      <a:gd name="T51" fmla="*/ 99 h 149"/>
                      <a:gd name="T52" fmla="*/ 159 w 159"/>
                      <a:gd name="T53" fmla="*/ 94 h 149"/>
                      <a:gd name="T54" fmla="*/ 159 w 159"/>
                      <a:gd name="T55" fmla="*/ 93 h 149"/>
                      <a:gd name="T56" fmla="*/ 156 w 159"/>
                      <a:gd name="T57" fmla="*/ 73 h 149"/>
                      <a:gd name="T58" fmla="*/ 153 w 159"/>
                      <a:gd name="T59" fmla="*/ 62 h 149"/>
                      <a:gd name="T60" fmla="*/ 150 w 159"/>
                      <a:gd name="T61" fmla="*/ 53 h 149"/>
                      <a:gd name="T62" fmla="*/ 146 w 159"/>
                      <a:gd name="T63" fmla="*/ 46 h 149"/>
                      <a:gd name="T64" fmla="*/ 141 w 159"/>
                      <a:gd name="T65" fmla="*/ 38 h 149"/>
                      <a:gd name="T66" fmla="*/ 129 w 159"/>
                      <a:gd name="T67" fmla="*/ 22 h 149"/>
                      <a:gd name="T68" fmla="*/ 123 w 159"/>
                      <a:gd name="T69" fmla="*/ 15 h 149"/>
                      <a:gd name="T70" fmla="*/ 119 w 159"/>
                      <a:gd name="T71" fmla="*/ 10 h 149"/>
                      <a:gd name="T72" fmla="*/ 116 w 159"/>
                      <a:gd name="T73" fmla="*/ 6 h 149"/>
                      <a:gd name="T74" fmla="*/ 115 w 159"/>
                      <a:gd name="T75" fmla="*/ 4 h 149"/>
                      <a:gd name="T76" fmla="*/ 94 w 159"/>
                      <a:gd name="T77" fmla="*/ 6 h 149"/>
                      <a:gd name="T78" fmla="*/ 75 w 159"/>
                      <a:gd name="T79" fmla="*/ 6 h 149"/>
                      <a:gd name="T80" fmla="*/ 59 w 159"/>
                      <a:gd name="T81" fmla="*/ 6 h 149"/>
                      <a:gd name="T82" fmla="*/ 45 w 159"/>
                      <a:gd name="T83" fmla="*/ 4 h 149"/>
                      <a:gd name="T84" fmla="*/ 35 w 159"/>
                      <a:gd name="T85" fmla="*/ 3 h 149"/>
                      <a:gd name="T86" fmla="*/ 25 w 159"/>
                      <a:gd name="T87" fmla="*/ 2 h 149"/>
                      <a:gd name="T88" fmla="*/ 17 w 159"/>
                      <a:gd name="T89" fmla="*/ 2 h 149"/>
                      <a:gd name="T90" fmla="*/ 12 w 159"/>
                      <a:gd name="T91" fmla="*/ 0 h 149"/>
                      <a:gd name="T92" fmla="*/ 4 w 159"/>
                      <a:gd name="T93" fmla="*/ 0 h 149"/>
                      <a:gd name="T94" fmla="*/ 1 w 159"/>
                      <a:gd name="T95" fmla="*/ 4 h 149"/>
                      <a:gd name="T96" fmla="*/ 0 w 159"/>
                      <a:gd name="T97" fmla="*/ 8 h 149"/>
                      <a:gd name="T98" fmla="*/ 0 w 159"/>
                      <a:gd name="T99" fmla="*/ 14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1" y="32"/>
                        </a:lnTo>
                        <a:lnTo>
                          <a:pt x="3" y="38"/>
                        </a:lnTo>
                        <a:lnTo>
                          <a:pt x="7" y="51"/>
                        </a:lnTo>
                        <a:lnTo>
                          <a:pt x="12" y="69"/>
                        </a:lnTo>
                        <a:lnTo>
                          <a:pt x="16" y="87"/>
                        </a:lnTo>
                        <a:lnTo>
                          <a:pt x="22" y="106"/>
                        </a:lnTo>
                        <a:lnTo>
                          <a:pt x="26" y="122"/>
                        </a:lnTo>
                        <a:lnTo>
                          <a:pt x="29" y="129"/>
                        </a:lnTo>
                        <a:lnTo>
                          <a:pt x="31" y="134"/>
                        </a:lnTo>
                        <a:lnTo>
                          <a:pt x="34" y="138"/>
                        </a:lnTo>
                        <a:lnTo>
                          <a:pt x="35" y="141"/>
                        </a:lnTo>
                        <a:lnTo>
                          <a:pt x="42" y="145"/>
                        </a:lnTo>
                        <a:lnTo>
                          <a:pt x="51" y="148"/>
                        </a:lnTo>
                        <a:lnTo>
                          <a:pt x="62" y="148"/>
                        </a:lnTo>
                        <a:lnTo>
                          <a:pt x="70" y="149"/>
                        </a:lnTo>
                        <a:lnTo>
                          <a:pt x="88" y="149"/>
                        </a:lnTo>
                        <a:lnTo>
                          <a:pt x="107" y="149"/>
                        </a:lnTo>
                        <a:lnTo>
                          <a:pt x="125" y="146"/>
                        </a:lnTo>
                        <a:lnTo>
                          <a:pt x="134" y="145"/>
                        </a:lnTo>
                        <a:lnTo>
                          <a:pt x="141" y="141"/>
                        </a:lnTo>
                        <a:lnTo>
                          <a:pt x="146" y="136"/>
                        </a:lnTo>
                        <a:lnTo>
                          <a:pt x="150" y="129"/>
                        </a:lnTo>
                        <a:lnTo>
                          <a:pt x="156" y="113"/>
                        </a:lnTo>
                        <a:lnTo>
                          <a:pt x="157" y="106"/>
                        </a:lnTo>
                        <a:lnTo>
                          <a:pt x="159" y="99"/>
                        </a:lnTo>
                        <a:lnTo>
                          <a:pt x="159" y="94"/>
                        </a:lnTo>
                        <a:lnTo>
                          <a:pt x="159" y="93"/>
                        </a:lnTo>
                        <a:lnTo>
                          <a:pt x="156" y="73"/>
                        </a:lnTo>
                        <a:lnTo>
                          <a:pt x="153" y="62"/>
                        </a:lnTo>
                        <a:lnTo>
                          <a:pt x="150" y="53"/>
                        </a:lnTo>
                        <a:lnTo>
                          <a:pt x="146" y="46"/>
                        </a:lnTo>
                        <a:lnTo>
                          <a:pt x="141" y="38"/>
                        </a:lnTo>
                        <a:lnTo>
                          <a:pt x="129" y="22"/>
                        </a:lnTo>
                        <a:lnTo>
                          <a:pt x="123" y="15"/>
                        </a:lnTo>
                        <a:lnTo>
                          <a:pt x="119" y="10"/>
                        </a:lnTo>
                        <a:lnTo>
                          <a:pt x="116" y="6"/>
                        </a:lnTo>
                        <a:lnTo>
                          <a:pt x="115" y="4"/>
                        </a:lnTo>
                        <a:lnTo>
                          <a:pt x="94" y="6"/>
                        </a:lnTo>
                        <a:lnTo>
                          <a:pt x="75" y="6"/>
                        </a:lnTo>
                        <a:lnTo>
                          <a:pt x="59" y="6"/>
                        </a:lnTo>
                        <a:lnTo>
                          <a:pt x="45" y="4"/>
                        </a:lnTo>
                        <a:lnTo>
                          <a:pt x="35" y="3"/>
                        </a:lnTo>
                        <a:lnTo>
                          <a:pt x="25" y="2"/>
                        </a:lnTo>
                        <a:lnTo>
                          <a:pt x="17" y="2"/>
                        </a:lnTo>
                        <a:lnTo>
                          <a:pt x="12" y="0"/>
                        </a:lnTo>
                        <a:lnTo>
                          <a:pt x="4" y="0"/>
                        </a:lnTo>
                        <a:lnTo>
                          <a:pt x="1" y="4"/>
                        </a:lnTo>
                        <a:lnTo>
                          <a:pt x="0" y="8"/>
                        </a:lnTo>
                        <a:lnTo>
                          <a:pt x="0" y="14"/>
                        </a:lnTo>
                        <a:lnTo>
                          <a:pt x="0" y="20"/>
                        </a:lnTo>
                        <a:lnTo>
                          <a:pt x="0" y="28"/>
                        </a:lnTo>
                        <a:close/>
                      </a:path>
                    </a:pathLst>
                  </a:custGeom>
                  <a:noFill/>
                  <a:ln w="0">
                    <a:solidFill>
                      <a:srgbClr val="FFFFFF"/>
                    </a:solidFill>
                    <a:prstDash val="solid"/>
                    <a:round/>
                    <a:headEnd/>
                    <a:tailEnd/>
                  </a:ln>
                </p:spPr>
                <p:txBody>
                  <a:bodyPr/>
                  <a:lstStyle/>
                  <a:p>
                    <a:endParaRPr lang="en-US" sz="1350" dirty="0"/>
                  </a:p>
                </p:txBody>
              </p:sp>
              <p:sp>
                <p:nvSpPr>
                  <p:cNvPr id="137" name="Freeform 439"/>
                  <p:cNvSpPr>
                    <a:spLocks/>
                  </p:cNvSpPr>
                  <p:nvPr/>
                </p:nvSpPr>
                <p:spPr bwMode="auto">
                  <a:xfrm>
                    <a:off x="2241" y="2749"/>
                    <a:ext cx="79" cy="74"/>
                  </a:xfrm>
                  <a:custGeom>
                    <a:avLst/>
                    <a:gdLst>
                      <a:gd name="T0" fmla="*/ 0 w 159"/>
                      <a:gd name="T1" fmla="*/ 28 h 149"/>
                      <a:gd name="T2" fmla="*/ 1 w 159"/>
                      <a:gd name="T3" fmla="*/ 32 h 149"/>
                      <a:gd name="T4" fmla="*/ 3 w 159"/>
                      <a:gd name="T5" fmla="*/ 38 h 149"/>
                      <a:gd name="T6" fmla="*/ 7 w 159"/>
                      <a:gd name="T7" fmla="*/ 51 h 149"/>
                      <a:gd name="T8" fmla="*/ 12 w 159"/>
                      <a:gd name="T9" fmla="*/ 69 h 149"/>
                      <a:gd name="T10" fmla="*/ 16 w 159"/>
                      <a:gd name="T11" fmla="*/ 87 h 149"/>
                      <a:gd name="T12" fmla="*/ 22 w 159"/>
                      <a:gd name="T13" fmla="*/ 106 h 149"/>
                      <a:gd name="T14" fmla="*/ 26 w 159"/>
                      <a:gd name="T15" fmla="*/ 122 h 149"/>
                      <a:gd name="T16" fmla="*/ 29 w 159"/>
                      <a:gd name="T17" fmla="*/ 129 h 149"/>
                      <a:gd name="T18" fmla="*/ 31 w 159"/>
                      <a:gd name="T19" fmla="*/ 134 h 149"/>
                      <a:gd name="T20" fmla="*/ 34 w 159"/>
                      <a:gd name="T21" fmla="*/ 138 h 149"/>
                      <a:gd name="T22" fmla="*/ 35 w 159"/>
                      <a:gd name="T23" fmla="*/ 141 h 149"/>
                      <a:gd name="T24" fmla="*/ 42 w 159"/>
                      <a:gd name="T25" fmla="*/ 145 h 149"/>
                      <a:gd name="T26" fmla="*/ 51 w 159"/>
                      <a:gd name="T27" fmla="*/ 148 h 149"/>
                      <a:gd name="T28" fmla="*/ 62 w 159"/>
                      <a:gd name="T29" fmla="*/ 148 h 149"/>
                      <a:gd name="T30" fmla="*/ 70 w 159"/>
                      <a:gd name="T31" fmla="*/ 149 h 149"/>
                      <a:gd name="T32" fmla="*/ 88 w 159"/>
                      <a:gd name="T33" fmla="*/ 149 h 149"/>
                      <a:gd name="T34" fmla="*/ 107 w 159"/>
                      <a:gd name="T35" fmla="*/ 149 h 149"/>
                      <a:gd name="T36" fmla="*/ 125 w 159"/>
                      <a:gd name="T37" fmla="*/ 146 h 149"/>
                      <a:gd name="T38" fmla="*/ 134 w 159"/>
                      <a:gd name="T39" fmla="*/ 145 h 149"/>
                      <a:gd name="T40" fmla="*/ 141 w 159"/>
                      <a:gd name="T41" fmla="*/ 141 h 149"/>
                      <a:gd name="T42" fmla="*/ 146 w 159"/>
                      <a:gd name="T43" fmla="*/ 136 h 149"/>
                      <a:gd name="T44" fmla="*/ 150 w 159"/>
                      <a:gd name="T45" fmla="*/ 129 h 149"/>
                      <a:gd name="T46" fmla="*/ 156 w 159"/>
                      <a:gd name="T47" fmla="*/ 113 h 149"/>
                      <a:gd name="T48" fmla="*/ 157 w 159"/>
                      <a:gd name="T49" fmla="*/ 106 h 149"/>
                      <a:gd name="T50" fmla="*/ 159 w 159"/>
                      <a:gd name="T51" fmla="*/ 99 h 149"/>
                      <a:gd name="T52" fmla="*/ 159 w 159"/>
                      <a:gd name="T53" fmla="*/ 94 h 149"/>
                      <a:gd name="T54" fmla="*/ 159 w 159"/>
                      <a:gd name="T55" fmla="*/ 93 h 149"/>
                      <a:gd name="T56" fmla="*/ 156 w 159"/>
                      <a:gd name="T57" fmla="*/ 73 h 149"/>
                      <a:gd name="T58" fmla="*/ 153 w 159"/>
                      <a:gd name="T59" fmla="*/ 62 h 149"/>
                      <a:gd name="T60" fmla="*/ 150 w 159"/>
                      <a:gd name="T61" fmla="*/ 53 h 149"/>
                      <a:gd name="T62" fmla="*/ 146 w 159"/>
                      <a:gd name="T63" fmla="*/ 46 h 149"/>
                      <a:gd name="T64" fmla="*/ 141 w 159"/>
                      <a:gd name="T65" fmla="*/ 38 h 149"/>
                      <a:gd name="T66" fmla="*/ 129 w 159"/>
                      <a:gd name="T67" fmla="*/ 22 h 149"/>
                      <a:gd name="T68" fmla="*/ 123 w 159"/>
                      <a:gd name="T69" fmla="*/ 15 h 149"/>
                      <a:gd name="T70" fmla="*/ 119 w 159"/>
                      <a:gd name="T71" fmla="*/ 10 h 149"/>
                      <a:gd name="T72" fmla="*/ 116 w 159"/>
                      <a:gd name="T73" fmla="*/ 6 h 149"/>
                      <a:gd name="T74" fmla="*/ 115 w 159"/>
                      <a:gd name="T75" fmla="*/ 4 h 149"/>
                      <a:gd name="T76" fmla="*/ 94 w 159"/>
                      <a:gd name="T77" fmla="*/ 6 h 149"/>
                      <a:gd name="T78" fmla="*/ 75 w 159"/>
                      <a:gd name="T79" fmla="*/ 6 h 149"/>
                      <a:gd name="T80" fmla="*/ 59 w 159"/>
                      <a:gd name="T81" fmla="*/ 6 h 149"/>
                      <a:gd name="T82" fmla="*/ 45 w 159"/>
                      <a:gd name="T83" fmla="*/ 4 h 149"/>
                      <a:gd name="T84" fmla="*/ 35 w 159"/>
                      <a:gd name="T85" fmla="*/ 3 h 149"/>
                      <a:gd name="T86" fmla="*/ 25 w 159"/>
                      <a:gd name="T87" fmla="*/ 2 h 149"/>
                      <a:gd name="T88" fmla="*/ 17 w 159"/>
                      <a:gd name="T89" fmla="*/ 2 h 149"/>
                      <a:gd name="T90" fmla="*/ 12 w 159"/>
                      <a:gd name="T91" fmla="*/ 0 h 149"/>
                      <a:gd name="T92" fmla="*/ 4 w 159"/>
                      <a:gd name="T93" fmla="*/ 0 h 149"/>
                      <a:gd name="T94" fmla="*/ 1 w 159"/>
                      <a:gd name="T95" fmla="*/ 4 h 149"/>
                      <a:gd name="T96" fmla="*/ 0 w 159"/>
                      <a:gd name="T97" fmla="*/ 8 h 149"/>
                      <a:gd name="T98" fmla="*/ 0 w 159"/>
                      <a:gd name="T99" fmla="*/ 14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1" y="32"/>
                        </a:lnTo>
                        <a:lnTo>
                          <a:pt x="3" y="38"/>
                        </a:lnTo>
                        <a:lnTo>
                          <a:pt x="7" y="51"/>
                        </a:lnTo>
                        <a:lnTo>
                          <a:pt x="12" y="69"/>
                        </a:lnTo>
                        <a:lnTo>
                          <a:pt x="16" y="87"/>
                        </a:lnTo>
                        <a:lnTo>
                          <a:pt x="22" y="106"/>
                        </a:lnTo>
                        <a:lnTo>
                          <a:pt x="26" y="122"/>
                        </a:lnTo>
                        <a:lnTo>
                          <a:pt x="29" y="129"/>
                        </a:lnTo>
                        <a:lnTo>
                          <a:pt x="31" y="134"/>
                        </a:lnTo>
                        <a:lnTo>
                          <a:pt x="34" y="138"/>
                        </a:lnTo>
                        <a:lnTo>
                          <a:pt x="35" y="141"/>
                        </a:lnTo>
                        <a:lnTo>
                          <a:pt x="42" y="145"/>
                        </a:lnTo>
                        <a:lnTo>
                          <a:pt x="51" y="148"/>
                        </a:lnTo>
                        <a:lnTo>
                          <a:pt x="62" y="148"/>
                        </a:lnTo>
                        <a:lnTo>
                          <a:pt x="70" y="149"/>
                        </a:lnTo>
                        <a:lnTo>
                          <a:pt x="88" y="149"/>
                        </a:lnTo>
                        <a:lnTo>
                          <a:pt x="107" y="149"/>
                        </a:lnTo>
                        <a:lnTo>
                          <a:pt x="125" y="146"/>
                        </a:lnTo>
                        <a:lnTo>
                          <a:pt x="134" y="145"/>
                        </a:lnTo>
                        <a:lnTo>
                          <a:pt x="141" y="141"/>
                        </a:lnTo>
                        <a:lnTo>
                          <a:pt x="146" y="136"/>
                        </a:lnTo>
                        <a:lnTo>
                          <a:pt x="150" y="129"/>
                        </a:lnTo>
                        <a:lnTo>
                          <a:pt x="156" y="113"/>
                        </a:lnTo>
                        <a:lnTo>
                          <a:pt x="157" y="106"/>
                        </a:lnTo>
                        <a:lnTo>
                          <a:pt x="159" y="99"/>
                        </a:lnTo>
                        <a:lnTo>
                          <a:pt x="159" y="94"/>
                        </a:lnTo>
                        <a:lnTo>
                          <a:pt x="159" y="93"/>
                        </a:lnTo>
                        <a:lnTo>
                          <a:pt x="156" y="73"/>
                        </a:lnTo>
                        <a:lnTo>
                          <a:pt x="153" y="62"/>
                        </a:lnTo>
                        <a:lnTo>
                          <a:pt x="150" y="53"/>
                        </a:lnTo>
                        <a:lnTo>
                          <a:pt x="146" y="46"/>
                        </a:lnTo>
                        <a:lnTo>
                          <a:pt x="141" y="38"/>
                        </a:lnTo>
                        <a:lnTo>
                          <a:pt x="129" y="22"/>
                        </a:lnTo>
                        <a:lnTo>
                          <a:pt x="123" y="15"/>
                        </a:lnTo>
                        <a:lnTo>
                          <a:pt x="119" y="10"/>
                        </a:lnTo>
                        <a:lnTo>
                          <a:pt x="116" y="6"/>
                        </a:lnTo>
                        <a:lnTo>
                          <a:pt x="115" y="4"/>
                        </a:lnTo>
                        <a:lnTo>
                          <a:pt x="94" y="6"/>
                        </a:lnTo>
                        <a:lnTo>
                          <a:pt x="75" y="6"/>
                        </a:lnTo>
                        <a:lnTo>
                          <a:pt x="59" y="6"/>
                        </a:lnTo>
                        <a:lnTo>
                          <a:pt x="45" y="4"/>
                        </a:lnTo>
                        <a:lnTo>
                          <a:pt x="35" y="3"/>
                        </a:lnTo>
                        <a:lnTo>
                          <a:pt x="25" y="2"/>
                        </a:lnTo>
                        <a:lnTo>
                          <a:pt x="17" y="2"/>
                        </a:lnTo>
                        <a:lnTo>
                          <a:pt x="12" y="0"/>
                        </a:lnTo>
                        <a:lnTo>
                          <a:pt x="4" y="0"/>
                        </a:lnTo>
                        <a:lnTo>
                          <a:pt x="1" y="4"/>
                        </a:lnTo>
                        <a:lnTo>
                          <a:pt x="0" y="8"/>
                        </a:lnTo>
                        <a:lnTo>
                          <a:pt x="0" y="14"/>
                        </a:lnTo>
                        <a:lnTo>
                          <a:pt x="0" y="20"/>
                        </a:lnTo>
                        <a:lnTo>
                          <a:pt x="0" y="28"/>
                        </a:lnTo>
                        <a:close/>
                      </a:path>
                    </a:pathLst>
                  </a:custGeom>
                  <a:solidFill>
                    <a:srgbClr val="000000"/>
                  </a:solidFill>
                  <a:ln w="9525">
                    <a:noFill/>
                    <a:round/>
                    <a:headEnd/>
                    <a:tailEnd/>
                  </a:ln>
                </p:spPr>
                <p:txBody>
                  <a:bodyPr/>
                  <a:lstStyle/>
                  <a:p>
                    <a:endParaRPr lang="en-US" sz="1350" dirty="0"/>
                  </a:p>
                </p:txBody>
              </p:sp>
              <p:pic>
                <p:nvPicPr>
                  <p:cNvPr id="138" name="Picture 440"/>
                  <p:cNvPicPr>
                    <a:picLocks noChangeAspect="1" noChangeArrowheads="1"/>
                  </p:cNvPicPr>
                  <p:nvPr/>
                </p:nvPicPr>
                <p:blipFill>
                  <a:blip r:embed="rId24" cstate="screen"/>
                  <a:srcRect/>
                  <a:stretch>
                    <a:fillRect/>
                  </a:stretch>
                </p:blipFill>
                <p:spPr bwMode="auto">
                  <a:xfrm>
                    <a:off x="2240" y="2748"/>
                    <a:ext cx="82" cy="76"/>
                  </a:xfrm>
                  <a:prstGeom prst="rect">
                    <a:avLst/>
                  </a:prstGeom>
                  <a:noFill/>
                  <a:ln w="9525">
                    <a:noFill/>
                    <a:miter lim="800000"/>
                    <a:headEnd/>
                    <a:tailEnd/>
                  </a:ln>
                </p:spPr>
              </p:pic>
            </p:grpSp>
            <p:sp>
              <p:nvSpPr>
                <p:cNvPr id="134" name="Freeform 441"/>
                <p:cNvSpPr>
                  <a:spLocks/>
                </p:cNvSpPr>
                <p:nvPr/>
              </p:nvSpPr>
              <p:spPr bwMode="auto">
                <a:xfrm>
                  <a:off x="2241" y="2749"/>
                  <a:ext cx="79" cy="74"/>
                </a:xfrm>
                <a:custGeom>
                  <a:avLst/>
                  <a:gdLst>
                    <a:gd name="T0" fmla="*/ 0 w 159"/>
                    <a:gd name="T1" fmla="*/ 28 h 149"/>
                    <a:gd name="T2" fmla="*/ 1 w 159"/>
                    <a:gd name="T3" fmla="*/ 32 h 149"/>
                    <a:gd name="T4" fmla="*/ 3 w 159"/>
                    <a:gd name="T5" fmla="*/ 38 h 149"/>
                    <a:gd name="T6" fmla="*/ 7 w 159"/>
                    <a:gd name="T7" fmla="*/ 51 h 149"/>
                    <a:gd name="T8" fmla="*/ 12 w 159"/>
                    <a:gd name="T9" fmla="*/ 69 h 149"/>
                    <a:gd name="T10" fmla="*/ 16 w 159"/>
                    <a:gd name="T11" fmla="*/ 87 h 149"/>
                    <a:gd name="T12" fmla="*/ 22 w 159"/>
                    <a:gd name="T13" fmla="*/ 106 h 149"/>
                    <a:gd name="T14" fmla="*/ 26 w 159"/>
                    <a:gd name="T15" fmla="*/ 122 h 149"/>
                    <a:gd name="T16" fmla="*/ 29 w 159"/>
                    <a:gd name="T17" fmla="*/ 129 h 149"/>
                    <a:gd name="T18" fmla="*/ 31 w 159"/>
                    <a:gd name="T19" fmla="*/ 134 h 149"/>
                    <a:gd name="T20" fmla="*/ 34 w 159"/>
                    <a:gd name="T21" fmla="*/ 138 h 149"/>
                    <a:gd name="T22" fmla="*/ 35 w 159"/>
                    <a:gd name="T23" fmla="*/ 141 h 149"/>
                    <a:gd name="T24" fmla="*/ 42 w 159"/>
                    <a:gd name="T25" fmla="*/ 145 h 149"/>
                    <a:gd name="T26" fmla="*/ 51 w 159"/>
                    <a:gd name="T27" fmla="*/ 148 h 149"/>
                    <a:gd name="T28" fmla="*/ 62 w 159"/>
                    <a:gd name="T29" fmla="*/ 148 h 149"/>
                    <a:gd name="T30" fmla="*/ 70 w 159"/>
                    <a:gd name="T31" fmla="*/ 149 h 149"/>
                    <a:gd name="T32" fmla="*/ 88 w 159"/>
                    <a:gd name="T33" fmla="*/ 149 h 149"/>
                    <a:gd name="T34" fmla="*/ 107 w 159"/>
                    <a:gd name="T35" fmla="*/ 149 h 149"/>
                    <a:gd name="T36" fmla="*/ 125 w 159"/>
                    <a:gd name="T37" fmla="*/ 146 h 149"/>
                    <a:gd name="T38" fmla="*/ 134 w 159"/>
                    <a:gd name="T39" fmla="*/ 145 h 149"/>
                    <a:gd name="T40" fmla="*/ 141 w 159"/>
                    <a:gd name="T41" fmla="*/ 141 h 149"/>
                    <a:gd name="T42" fmla="*/ 146 w 159"/>
                    <a:gd name="T43" fmla="*/ 136 h 149"/>
                    <a:gd name="T44" fmla="*/ 150 w 159"/>
                    <a:gd name="T45" fmla="*/ 129 h 149"/>
                    <a:gd name="T46" fmla="*/ 156 w 159"/>
                    <a:gd name="T47" fmla="*/ 113 h 149"/>
                    <a:gd name="T48" fmla="*/ 157 w 159"/>
                    <a:gd name="T49" fmla="*/ 106 h 149"/>
                    <a:gd name="T50" fmla="*/ 159 w 159"/>
                    <a:gd name="T51" fmla="*/ 99 h 149"/>
                    <a:gd name="T52" fmla="*/ 159 w 159"/>
                    <a:gd name="T53" fmla="*/ 94 h 149"/>
                    <a:gd name="T54" fmla="*/ 159 w 159"/>
                    <a:gd name="T55" fmla="*/ 93 h 149"/>
                    <a:gd name="T56" fmla="*/ 156 w 159"/>
                    <a:gd name="T57" fmla="*/ 73 h 149"/>
                    <a:gd name="T58" fmla="*/ 153 w 159"/>
                    <a:gd name="T59" fmla="*/ 62 h 149"/>
                    <a:gd name="T60" fmla="*/ 150 w 159"/>
                    <a:gd name="T61" fmla="*/ 53 h 149"/>
                    <a:gd name="T62" fmla="*/ 146 w 159"/>
                    <a:gd name="T63" fmla="*/ 46 h 149"/>
                    <a:gd name="T64" fmla="*/ 141 w 159"/>
                    <a:gd name="T65" fmla="*/ 38 h 149"/>
                    <a:gd name="T66" fmla="*/ 129 w 159"/>
                    <a:gd name="T67" fmla="*/ 22 h 149"/>
                    <a:gd name="T68" fmla="*/ 123 w 159"/>
                    <a:gd name="T69" fmla="*/ 15 h 149"/>
                    <a:gd name="T70" fmla="*/ 119 w 159"/>
                    <a:gd name="T71" fmla="*/ 10 h 149"/>
                    <a:gd name="T72" fmla="*/ 116 w 159"/>
                    <a:gd name="T73" fmla="*/ 6 h 149"/>
                    <a:gd name="T74" fmla="*/ 115 w 159"/>
                    <a:gd name="T75" fmla="*/ 4 h 149"/>
                    <a:gd name="T76" fmla="*/ 94 w 159"/>
                    <a:gd name="T77" fmla="*/ 6 h 149"/>
                    <a:gd name="T78" fmla="*/ 75 w 159"/>
                    <a:gd name="T79" fmla="*/ 6 h 149"/>
                    <a:gd name="T80" fmla="*/ 59 w 159"/>
                    <a:gd name="T81" fmla="*/ 6 h 149"/>
                    <a:gd name="T82" fmla="*/ 45 w 159"/>
                    <a:gd name="T83" fmla="*/ 4 h 149"/>
                    <a:gd name="T84" fmla="*/ 35 w 159"/>
                    <a:gd name="T85" fmla="*/ 3 h 149"/>
                    <a:gd name="T86" fmla="*/ 25 w 159"/>
                    <a:gd name="T87" fmla="*/ 2 h 149"/>
                    <a:gd name="T88" fmla="*/ 17 w 159"/>
                    <a:gd name="T89" fmla="*/ 2 h 149"/>
                    <a:gd name="T90" fmla="*/ 12 w 159"/>
                    <a:gd name="T91" fmla="*/ 0 h 149"/>
                    <a:gd name="T92" fmla="*/ 4 w 159"/>
                    <a:gd name="T93" fmla="*/ 0 h 149"/>
                    <a:gd name="T94" fmla="*/ 1 w 159"/>
                    <a:gd name="T95" fmla="*/ 4 h 149"/>
                    <a:gd name="T96" fmla="*/ 0 w 159"/>
                    <a:gd name="T97" fmla="*/ 8 h 149"/>
                    <a:gd name="T98" fmla="*/ 0 w 159"/>
                    <a:gd name="T99" fmla="*/ 14 h 149"/>
                    <a:gd name="T100" fmla="*/ 0 w 159"/>
                    <a:gd name="T101" fmla="*/ 20 h 149"/>
                    <a:gd name="T102" fmla="*/ 0 w 159"/>
                    <a:gd name="T103" fmla="*/ 28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9"/>
                    <a:gd name="T158" fmla="*/ 159 w 159"/>
                    <a:gd name="T159" fmla="*/ 149 h 1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9">
                      <a:moveTo>
                        <a:pt x="0" y="28"/>
                      </a:moveTo>
                      <a:lnTo>
                        <a:pt x="1" y="32"/>
                      </a:lnTo>
                      <a:lnTo>
                        <a:pt x="3" y="38"/>
                      </a:lnTo>
                      <a:lnTo>
                        <a:pt x="7" y="51"/>
                      </a:lnTo>
                      <a:lnTo>
                        <a:pt x="12" y="69"/>
                      </a:lnTo>
                      <a:lnTo>
                        <a:pt x="16" y="87"/>
                      </a:lnTo>
                      <a:lnTo>
                        <a:pt x="22" y="106"/>
                      </a:lnTo>
                      <a:lnTo>
                        <a:pt x="26" y="122"/>
                      </a:lnTo>
                      <a:lnTo>
                        <a:pt x="29" y="129"/>
                      </a:lnTo>
                      <a:lnTo>
                        <a:pt x="31" y="134"/>
                      </a:lnTo>
                      <a:lnTo>
                        <a:pt x="34" y="138"/>
                      </a:lnTo>
                      <a:lnTo>
                        <a:pt x="35" y="141"/>
                      </a:lnTo>
                      <a:lnTo>
                        <a:pt x="42" y="145"/>
                      </a:lnTo>
                      <a:lnTo>
                        <a:pt x="51" y="148"/>
                      </a:lnTo>
                      <a:lnTo>
                        <a:pt x="62" y="148"/>
                      </a:lnTo>
                      <a:lnTo>
                        <a:pt x="70" y="149"/>
                      </a:lnTo>
                      <a:lnTo>
                        <a:pt x="88" y="149"/>
                      </a:lnTo>
                      <a:lnTo>
                        <a:pt x="107" y="149"/>
                      </a:lnTo>
                      <a:lnTo>
                        <a:pt x="125" y="146"/>
                      </a:lnTo>
                      <a:lnTo>
                        <a:pt x="134" y="145"/>
                      </a:lnTo>
                      <a:lnTo>
                        <a:pt x="141" y="141"/>
                      </a:lnTo>
                      <a:lnTo>
                        <a:pt x="146" y="136"/>
                      </a:lnTo>
                      <a:lnTo>
                        <a:pt x="150" y="129"/>
                      </a:lnTo>
                      <a:lnTo>
                        <a:pt x="156" y="113"/>
                      </a:lnTo>
                      <a:lnTo>
                        <a:pt x="157" y="106"/>
                      </a:lnTo>
                      <a:lnTo>
                        <a:pt x="159" y="99"/>
                      </a:lnTo>
                      <a:lnTo>
                        <a:pt x="159" y="94"/>
                      </a:lnTo>
                      <a:lnTo>
                        <a:pt x="159" y="93"/>
                      </a:lnTo>
                      <a:lnTo>
                        <a:pt x="156" y="73"/>
                      </a:lnTo>
                      <a:lnTo>
                        <a:pt x="153" y="62"/>
                      </a:lnTo>
                      <a:lnTo>
                        <a:pt x="150" y="53"/>
                      </a:lnTo>
                      <a:lnTo>
                        <a:pt x="146" y="46"/>
                      </a:lnTo>
                      <a:lnTo>
                        <a:pt x="141" y="38"/>
                      </a:lnTo>
                      <a:lnTo>
                        <a:pt x="129" y="22"/>
                      </a:lnTo>
                      <a:lnTo>
                        <a:pt x="123" y="15"/>
                      </a:lnTo>
                      <a:lnTo>
                        <a:pt x="119" y="10"/>
                      </a:lnTo>
                      <a:lnTo>
                        <a:pt x="116" y="6"/>
                      </a:lnTo>
                      <a:lnTo>
                        <a:pt x="115" y="4"/>
                      </a:lnTo>
                      <a:lnTo>
                        <a:pt x="94" y="6"/>
                      </a:lnTo>
                      <a:lnTo>
                        <a:pt x="75" y="6"/>
                      </a:lnTo>
                      <a:lnTo>
                        <a:pt x="59" y="6"/>
                      </a:lnTo>
                      <a:lnTo>
                        <a:pt x="45" y="4"/>
                      </a:lnTo>
                      <a:lnTo>
                        <a:pt x="35" y="3"/>
                      </a:lnTo>
                      <a:lnTo>
                        <a:pt x="25" y="2"/>
                      </a:lnTo>
                      <a:lnTo>
                        <a:pt x="17" y="2"/>
                      </a:lnTo>
                      <a:lnTo>
                        <a:pt x="12" y="0"/>
                      </a:lnTo>
                      <a:lnTo>
                        <a:pt x="4" y="0"/>
                      </a:lnTo>
                      <a:lnTo>
                        <a:pt x="1" y="4"/>
                      </a:lnTo>
                      <a:lnTo>
                        <a:pt x="0" y="8"/>
                      </a:lnTo>
                      <a:lnTo>
                        <a:pt x="0" y="14"/>
                      </a:lnTo>
                      <a:lnTo>
                        <a:pt x="0" y="20"/>
                      </a:lnTo>
                      <a:lnTo>
                        <a:pt x="0" y="28"/>
                      </a:lnTo>
                      <a:close/>
                    </a:path>
                  </a:pathLst>
                </a:custGeom>
                <a:noFill/>
                <a:ln w="6350">
                  <a:solidFill>
                    <a:srgbClr val="000000"/>
                  </a:solidFill>
                  <a:prstDash val="solid"/>
                  <a:round/>
                  <a:headEnd/>
                  <a:tailEnd/>
                </a:ln>
              </p:spPr>
              <p:txBody>
                <a:bodyPr/>
                <a:lstStyle/>
                <a:p>
                  <a:endParaRPr lang="en-US" sz="1350" dirty="0"/>
                </a:p>
              </p:txBody>
            </p:sp>
          </p:grpSp>
          <p:grpSp>
            <p:nvGrpSpPr>
              <p:cNvPr id="98" name="Group 442"/>
              <p:cNvGrpSpPr>
                <a:grpSpLocks/>
              </p:cNvGrpSpPr>
              <p:nvPr/>
            </p:nvGrpSpPr>
            <p:grpSpPr bwMode="auto">
              <a:xfrm>
                <a:off x="3770" y="2923"/>
                <a:ext cx="231" cy="55"/>
                <a:chOff x="3770" y="2923"/>
                <a:chExt cx="231" cy="55"/>
              </a:xfrm>
            </p:grpSpPr>
            <p:grpSp>
              <p:nvGrpSpPr>
                <p:cNvPr id="127" name="Group 443"/>
                <p:cNvGrpSpPr>
                  <a:grpSpLocks/>
                </p:cNvGrpSpPr>
                <p:nvPr/>
              </p:nvGrpSpPr>
              <p:grpSpPr bwMode="auto">
                <a:xfrm>
                  <a:off x="3770" y="2923"/>
                  <a:ext cx="231" cy="55"/>
                  <a:chOff x="3770" y="2923"/>
                  <a:chExt cx="231" cy="55"/>
                </a:xfrm>
              </p:grpSpPr>
              <p:pic>
                <p:nvPicPr>
                  <p:cNvPr id="129" name="Picture 444"/>
                  <p:cNvPicPr>
                    <a:picLocks noChangeAspect="1" noChangeArrowheads="1"/>
                  </p:cNvPicPr>
                  <p:nvPr/>
                </p:nvPicPr>
                <p:blipFill>
                  <a:blip r:embed="rId25" cstate="screen"/>
                  <a:srcRect/>
                  <a:stretch>
                    <a:fillRect/>
                  </a:stretch>
                </p:blipFill>
                <p:spPr bwMode="auto">
                  <a:xfrm>
                    <a:off x="3770" y="2923"/>
                    <a:ext cx="231" cy="55"/>
                  </a:xfrm>
                  <a:prstGeom prst="rect">
                    <a:avLst/>
                  </a:prstGeom>
                  <a:noFill/>
                  <a:ln w="9525">
                    <a:noFill/>
                    <a:miter lim="800000"/>
                    <a:headEnd/>
                    <a:tailEnd/>
                  </a:ln>
                </p:spPr>
              </p:pic>
              <p:sp>
                <p:nvSpPr>
                  <p:cNvPr id="130" name="Freeform 445"/>
                  <p:cNvSpPr>
                    <a:spLocks/>
                  </p:cNvSpPr>
                  <p:nvPr/>
                </p:nvSpPr>
                <p:spPr bwMode="auto">
                  <a:xfrm>
                    <a:off x="3770" y="2923"/>
                    <a:ext cx="229" cy="55"/>
                  </a:xfrm>
                  <a:custGeom>
                    <a:avLst/>
                    <a:gdLst>
                      <a:gd name="T0" fmla="*/ 451 w 458"/>
                      <a:gd name="T1" fmla="*/ 82 h 110"/>
                      <a:gd name="T2" fmla="*/ 426 w 458"/>
                      <a:gd name="T3" fmla="*/ 59 h 110"/>
                      <a:gd name="T4" fmla="*/ 397 w 458"/>
                      <a:gd name="T5" fmla="*/ 33 h 110"/>
                      <a:gd name="T6" fmla="*/ 369 w 458"/>
                      <a:gd name="T7" fmla="*/ 11 h 110"/>
                      <a:gd name="T8" fmla="*/ 357 w 458"/>
                      <a:gd name="T9" fmla="*/ 7 h 110"/>
                      <a:gd name="T10" fmla="*/ 335 w 458"/>
                      <a:gd name="T11" fmla="*/ 3 h 110"/>
                      <a:gd name="T12" fmla="*/ 282 w 458"/>
                      <a:gd name="T13" fmla="*/ 2 h 110"/>
                      <a:gd name="T14" fmla="*/ 202 w 458"/>
                      <a:gd name="T15" fmla="*/ 2 h 110"/>
                      <a:gd name="T16" fmla="*/ 123 w 458"/>
                      <a:gd name="T17" fmla="*/ 2 h 110"/>
                      <a:gd name="T18" fmla="*/ 74 w 458"/>
                      <a:gd name="T19" fmla="*/ 4 h 110"/>
                      <a:gd name="T20" fmla="*/ 37 w 458"/>
                      <a:gd name="T21" fmla="*/ 11 h 110"/>
                      <a:gd name="T22" fmla="*/ 17 w 458"/>
                      <a:gd name="T23" fmla="*/ 21 h 110"/>
                      <a:gd name="T24" fmla="*/ 5 w 458"/>
                      <a:gd name="T25" fmla="*/ 33 h 110"/>
                      <a:gd name="T26" fmla="*/ 0 w 458"/>
                      <a:gd name="T27" fmla="*/ 41 h 110"/>
                      <a:gd name="T28" fmla="*/ 6 w 458"/>
                      <a:gd name="T29" fmla="*/ 49 h 110"/>
                      <a:gd name="T30" fmla="*/ 17 w 458"/>
                      <a:gd name="T31" fmla="*/ 65 h 110"/>
                      <a:gd name="T32" fmla="*/ 26 w 458"/>
                      <a:gd name="T33" fmla="*/ 71 h 110"/>
                      <a:gd name="T34" fmla="*/ 54 w 458"/>
                      <a:gd name="T35" fmla="*/ 82 h 110"/>
                      <a:gd name="T36" fmla="*/ 87 w 458"/>
                      <a:gd name="T37" fmla="*/ 93 h 110"/>
                      <a:gd name="T38" fmla="*/ 117 w 458"/>
                      <a:gd name="T39" fmla="*/ 102 h 110"/>
                      <a:gd name="T40" fmla="*/ 127 w 458"/>
                      <a:gd name="T41" fmla="*/ 106 h 110"/>
                      <a:gd name="T42" fmla="*/ 160 w 458"/>
                      <a:gd name="T43" fmla="*/ 106 h 110"/>
                      <a:gd name="T44" fmla="*/ 217 w 458"/>
                      <a:gd name="T45" fmla="*/ 105 h 110"/>
                      <a:gd name="T46" fmla="*/ 266 w 458"/>
                      <a:gd name="T47" fmla="*/ 106 h 110"/>
                      <a:gd name="T48" fmla="*/ 308 w 458"/>
                      <a:gd name="T49" fmla="*/ 106 h 110"/>
                      <a:gd name="T50" fmla="*/ 344 w 458"/>
                      <a:gd name="T51" fmla="*/ 108 h 110"/>
                      <a:gd name="T52" fmla="*/ 386 w 458"/>
                      <a:gd name="T53" fmla="*/ 109 h 110"/>
                      <a:gd name="T54" fmla="*/ 425 w 458"/>
                      <a:gd name="T55" fmla="*/ 110 h 110"/>
                      <a:gd name="T56" fmla="*/ 445 w 458"/>
                      <a:gd name="T57" fmla="*/ 109 h 110"/>
                      <a:gd name="T58" fmla="*/ 456 w 458"/>
                      <a:gd name="T59" fmla="*/ 106 h 110"/>
                      <a:gd name="T60" fmla="*/ 458 w 458"/>
                      <a:gd name="T61" fmla="*/ 100 h 110"/>
                      <a:gd name="T62" fmla="*/ 458 w 458"/>
                      <a:gd name="T63" fmla="*/ 8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8"/>
                      <a:gd name="T97" fmla="*/ 0 h 110"/>
                      <a:gd name="T98" fmla="*/ 458 w 458"/>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8" h="110">
                        <a:moveTo>
                          <a:pt x="458" y="89"/>
                        </a:moveTo>
                        <a:lnTo>
                          <a:pt x="451" y="82"/>
                        </a:lnTo>
                        <a:lnTo>
                          <a:pt x="439" y="71"/>
                        </a:lnTo>
                        <a:lnTo>
                          <a:pt x="426" y="59"/>
                        </a:lnTo>
                        <a:lnTo>
                          <a:pt x="411" y="46"/>
                        </a:lnTo>
                        <a:lnTo>
                          <a:pt x="397" y="33"/>
                        </a:lnTo>
                        <a:lnTo>
                          <a:pt x="382" y="21"/>
                        </a:lnTo>
                        <a:lnTo>
                          <a:pt x="369" y="11"/>
                        </a:lnTo>
                        <a:lnTo>
                          <a:pt x="363" y="8"/>
                        </a:lnTo>
                        <a:lnTo>
                          <a:pt x="357" y="7"/>
                        </a:lnTo>
                        <a:lnTo>
                          <a:pt x="347" y="4"/>
                        </a:lnTo>
                        <a:lnTo>
                          <a:pt x="335" y="3"/>
                        </a:lnTo>
                        <a:lnTo>
                          <a:pt x="310" y="2"/>
                        </a:lnTo>
                        <a:lnTo>
                          <a:pt x="282" y="2"/>
                        </a:lnTo>
                        <a:lnTo>
                          <a:pt x="255" y="0"/>
                        </a:lnTo>
                        <a:lnTo>
                          <a:pt x="202" y="2"/>
                        </a:lnTo>
                        <a:lnTo>
                          <a:pt x="149" y="2"/>
                        </a:lnTo>
                        <a:lnTo>
                          <a:pt x="123" y="2"/>
                        </a:lnTo>
                        <a:lnTo>
                          <a:pt x="98" y="3"/>
                        </a:lnTo>
                        <a:lnTo>
                          <a:pt x="74" y="4"/>
                        </a:lnTo>
                        <a:lnTo>
                          <a:pt x="52" y="7"/>
                        </a:lnTo>
                        <a:lnTo>
                          <a:pt x="37" y="11"/>
                        </a:lnTo>
                        <a:lnTo>
                          <a:pt x="26" y="15"/>
                        </a:lnTo>
                        <a:lnTo>
                          <a:pt x="17" y="21"/>
                        </a:lnTo>
                        <a:lnTo>
                          <a:pt x="11" y="27"/>
                        </a:lnTo>
                        <a:lnTo>
                          <a:pt x="5" y="33"/>
                        </a:lnTo>
                        <a:lnTo>
                          <a:pt x="2" y="38"/>
                        </a:lnTo>
                        <a:lnTo>
                          <a:pt x="0" y="41"/>
                        </a:lnTo>
                        <a:lnTo>
                          <a:pt x="0" y="42"/>
                        </a:lnTo>
                        <a:lnTo>
                          <a:pt x="6" y="49"/>
                        </a:lnTo>
                        <a:lnTo>
                          <a:pt x="11" y="57"/>
                        </a:lnTo>
                        <a:lnTo>
                          <a:pt x="17" y="65"/>
                        </a:lnTo>
                        <a:lnTo>
                          <a:pt x="20" y="67"/>
                        </a:lnTo>
                        <a:lnTo>
                          <a:pt x="26" y="71"/>
                        </a:lnTo>
                        <a:lnTo>
                          <a:pt x="37" y="77"/>
                        </a:lnTo>
                        <a:lnTo>
                          <a:pt x="54" y="82"/>
                        </a:lnTo>
                        <a:lnTo>
                          <a:pt x="70" y="87"/>
                        </a:lnTo>
                        <a:lnTo>
                          <a:pt x="87" y="93"/>
                        </a:lnTo>
                        <a:lnTo>
                          <a:pt x="104" y="98"/>
                        </a:lnTo>
                        <a:lnTo>
                          <a:pt x="117" y="102"/>
                        </a:lnTo>
                        <a:lnTo>
                          <a:pt x="126" y="105"/>
                        </a:lnTo>
                        <a:lnTo>
                          <a:pt x="127" y="106"/>
                        </a:lnTo>
                        <a:lnTo>
                          <a:pt x="129" y="106"/>
                        </a:lnTo>
                        <a:lnTo>
                          <a:pt x="160" y="106"/>
                        </a:lnTo>
                        <a:lnTo>
                          <a:pt x="189" y="106"/>
                        </a:lnTo>
                        <a:lnTo>
                          <a:pt x="217" y="105"/>
                        </a:lnTo>
                        <a:lnTo>
                          <a:pt x="242" y="105"/>
                        </a:lnTo>
                        <a:lnTo>
                          <a:pt x="266" y="106"/>
                        </a:lnTo>
                        <a:lnTo>
                          <a:pt x="288" y="106"/>
                        </a:lnTo>
                        <a:lnTo>
                          <a:pt x="308" y="106"/>
                        </a:lnTo>
                        <a:lnTo>
                          <a:pt x="327" y="106"/>
                        </a:lnTo>
                        <a:lnTo>
                          <a:pt x="344" y="108"/>
                        </a:lnTo>
                        <a:lnTo>
                          <a:pt x="360" y="108"/>
                        </a:lnTo>
                        <a:lnTo>
                          <a:pt x="386" y="109"/>
                        </a:lnTo>
                        <a:lnTo>
                          <a:pt x="407" y="109"/>
                        </a:lnTo>
                        <a:lnTo>
                          <a:pt x="425" y="110"/>
                        </a:lnTo>
                        <a:lnTo>
                          <a:pt x="436" y="110"/>
                        </a:lnTo>
                        <a:lnTo>
                          <a:pt x="445" y="109"/>
                        </a:lnTo>
                        <a:lnTo>
                          <a:pt x="453" y="109"/>
                        </a:lnTo>
                        <a:lnTo>
                          <a:pt x="456" y="106"/>
                        </a:lnTo>
                        <a:lnTo>
                          <a:pt x="458" y="104"/>
                        </a:lnTo>
                        <a:lnTo>
                          <a:pt x="458" y="100"/>
                        </a:lnTo>
                        <a:lnTo>
                          <a:pt x="458" y="96"/>
                        </a:lnTo>
                        <a:lnTo>
                          <a:pt x="458" y="89"/>
                        </a:lnTo>
                        <a:close/>
                      </a:path>
                    </a:pathLst>
                  </a:custGeom>
                  <a:noFill/>
                  <a:ln w="0">
                    <a:solidFill>
                      <a:srgbClr val="FFFFFF"/>
                    </a:solidFill>
                    <a:prstDash val="solid"/>
                    <a:round/>
                    <a:headEnd/>
                    <a:tailEnd/>
                  </a:ln>
                </p:spPr>
                <p:txBody>
                  <a:bodyPr/>
                  <a:lstStyle/>
                  <a:p>
                    <a:endParaRPr lang="en-US" sz="1350" dirty="0"/>
                  </a:p>
                </p:txBody>
              </p:sp>
              <p:sp>
                <p:nvSpPr>
                  <p:cNvPr id="131" name="Freeform 446"/>
                  <p:cNvSpPr>
                    <a:spLocks/>
                  </p:cNvSpPr>
                  <p:nvPr/>
                </p:nvSpPr>
                <p:spPr bwMode="auto">
                  <a:xfrm>
                    <a:off x="3770" y="2923"/>
                    <a:ext cx="229" cy="55"/>
                  </a:xfrm>
                  <a:custGeom>
                    <a:avLst/>
                    <a:gdLst>
                      <a:gd name="T0" fmla="*/ 451 w 458"/>
                      <a:gd name="T1" fmla="*/ 82 h 110"/>
                      <a:gd name="T2" fmla="*/ 426 w 458"/>
                      <a:gd name="T3" fmla="*/ 59 h 110"/>
                      <a:gd name="T4" fmla="*/ 397 w 458"/>
                      <a:gd name="T5" fmla="*/ 33 h 110"/>
                      <a:gd name="T6" fmla="*/ 369 w 458"/>
                      <a:gd name="T7" fmla="*/ 11 h 110"/>
                      <a:gd name="T8" fmla="*/ 357 w 458"/>
                      <a:gd name="T9" fmla="*/ 7 h 110"/>
                      <a:gd name="T10" fmla="*/ 335 w 458"/>
                      <a:gd name="T11" fmla="*/ 3 h 110"/>
                      <a:gd name="T12" fmla="*/ 282 w 458"/>
                      <a:gd name="T13" fmla="*/ 2 h 110"/>
                      <a:gd name="T14" fmla="*/ 202 w 458"/>
                      <a:gd name="T15" fmla="*/ 2 h 110"/>
                      <a:gd name="T16" fmla="*/ 123 w 458"/>
                      <a:gd name="T17" fmla="*/ 2 h 110"/>
                      <a:gd name="T18" fmla="*/ 74 w 458"/>
                      <a:gd name="T19" fmla="*/ 4 h 110"/>
                      <a:gd name="T20" fmla="*/ 37 w 458"/>
                      <a:gd name="T21" fmla="*/ 11 h 110"/>
                      <a:gd name="T22" fmla="*/ 17 w 458"/>
                      <a:gd name="T23" fmla="*/ 21 h 110"/>
                      <a:gd name="T24" fmla="*/ 5 w 458"/>
                      <a:gd name="T25" fmla="*/ 33 h 110"/>
                      <a:gd name="T26" fmla="*/ 0 w 458"/>
                      <a:gd name="T27" fmla="*/ 41 h 110"/>
                      <a:gd name="T28" fmla="*/ 6 w 458"/>
                      <a:gd name="T29" fmla="*/ 49 h 110"/>
                      <a:gd name="T30" fmla="*/ 17 w 458"/>
                      <a:gd name="T31" fmla="*/ 65 h 110"/>
                      <a:gd name="T32" fmla="*/ 26 w 458"/>
                      <a:gd name="T33" fmla="*/ 71 h 110"/>
                      <a:gd name="T34" fmla="*/ 54 w 458"/>
                      <a:gd name="T35" fmla="*/ 82 h 110"/>
                      <a:gd name="T36" fmla="*/ 87 w 458"/>
                      <a:gd name="T37" fmla="*/ 93 h 110"/>
                      <a:gd name="T38" fmla="*/ 117 w 458"/>
                      <a:gd name="T39" fmla="*/ 102 h 110"/>
                      <a:gd name="T40" fmla="*/ 127 w 458"/>
                      <a:gd name="T41" fmla="*/ 106 h 110"/>
                      <a:gd name="T42" fmla="*/ 160 w 458"/>
                      <a:gd name="T43" fmla="*/ 106 h 110"/>
                      <a:gd name="T44" fmla="*/ 217 w 458"/>
                      <a:gd name="T45" fmla="*/ 105 h 110"/>
                      <a:gd name="T46" fmla="*/ 266 w 458"/>
                      <a:gd name="T47" fmla="*/ 106 h 110"/>
                      <a:gd name="T48" fmla="*/ 308 w 458"/>
                      <a:gd name="T49" fmla="*/ 106 h 110"/>
                      <a:gd name="T50" fmla="*/ 344 w 458"/>
                      <a:gd name="T51" fmla="*/ 108 h 110"/>
                      <a:gd name="T52" fmla="*/ 386 w 458"/>
                      <a:gd name="T53" fmla="*/ 109 h 110"/>
                      <a:gd name="T54" fmla="*/ 425 w 458"/>
                      <a:gd name="T55" fmla="*/ 110 h 110"/>
                      <a:gd name="T56" fmla="*/ 445 w 458"/>
                      <a:gd name="T57" fmla="*/ 109 h 110"/>
                      <a:gd name="T58" fmla="*/ 456 w 458"/>
                      <a:gd name="T59" fmla="*/ 106 h 110"/>
                      <a:gd name="T60" fmla="*/ 458 w 458"/>
                      <a:gd name="T61" fmla="*/ 100 h 110"/>
                      <a:gd name="T62" fmla="*/ 458 w 458"/>
                      <a:gd name="T63" fmla="*/ 8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8"/>
                      <a:gd name="T97" fmla="*/ 0 h 110"/>
                      <a:gd name="T98" fmla="*/ 458 w 458"/>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8" h="110">
                        <a:moveTo>
                          <a:pt x="458" y="89"/>
                        </a:moveTo>
                        <a:lnTo>
                          <a:pt x="451" y="82"/>
                        </a:lnTo>
                        <a:lnTo>
                          <a:pt x="439" y="71"/>
                        </a:lnTo>
                        <a:lnTo>
                          <a:pt x="426" y="59"/>
                        </a:lnTo>
                        <a:lnTo>
                          <a:pt x="411" y="46"/>
                        </a:lnTo>
                        <a:lnTo>
                          <a:pt x="397" y="33"/>
                        </a:lnTo>
                        <a:lnTo>
                          <a:pt x="382" y="21"/>
                        </a:lnTo>
                        <a:lnTo>
                          <a:pt x="369" y="11"/>
                        </a:lnTo>
                        <a:lnTo>
                          <a:pt x="363" y="8"/>
                        </a:lnTo>
                        <a:lnTo>
                          <a:pt x="357" y="7"/>
                        </a:lnTo>
                        <a:lnTo>
                          <a:pt x="347" y="4"/>
                        </a:lnTo>
                        <a:lnTo>
                          <a:pt x="335" y="3"/>
                        </a:lnTo>
                        <a:lnTo>
                          <a:pt x="310" y="2"/>
                        </a:lnTo>
                        <a:lnTo>
                          <a:pt x="282" y="2"/>
                        </a:lnTo>
                        <a:lnTo>
                          <a:pt x="255" y="0"/>
                        </a:lnTo>
                        <a:lnTo>
                          <a:pt x="202" y="2"/>
                        </a:lnTo>
                        <a:lnTo>
                          <a:pt x="149" y="2"/>
                        </a:lnTo>
                        <a:lnTo>
                          <a:pt x="123" y="2"/>
                        </a:lnTo>
                        <a:lnTo>
                          <a:pt x="98" y="3"/>
                        </a:lnTo>
                        <a:lnTo>
                          <a:pt x="74" y="4"/>
                        </a:lnTo>
                        <a:lnTo>
                          <a:pt x="52" y="7"/>
                        </a:lnTo>
                        <a:lnTo>
                          <a:pt x="37" y="11"/>
                        </a:lnTo>
                        <a:lnTo>
                          <a:pt x="26" y="15"/>
                        </a:lnTo>
                        <a:lnTo>
                          <a:pt x="17" y="21"/>
                        </a:lnTo>
                        <a:lnTo>
                          <a:pt x="11" y="27"/>
                        </a:lnTo>
                        <a:lnTo>
                          <a:pt x="5" y="33"/>
                        </a:lnTo>
                        <a:lnTo>
                          <a:pt x="2" y="38"/>
                        </a:lnTo>
                        <a:lnTo>
                          <a:pt x="0" y="41"/>
                        </a:lnTo>
                        <a:lnTo>
                          <a:pt x="0" y="42"/>
                        </a:lnTo>
                        <a:lnTo>
                          <a:pt x="6" y="49"/>
                        </a:lnTo>
                        <a:lnTo>
                          <a:pt x="11" y="57"/>
                        </a:lnTo>
                        <a:lnTo>
                          <a:pt x="17" y="65"/>
                        </a:lnTo>
                        <a:lnTo>
                          <a:pt x="20" y="67"/>
                        </a:lnTo>
                        <a:lnTo>
                          <a:pt x="26" y="71"/>
                        </a:lnTo>
                        <a:lnTo>
                          <a:pt x="37" y="77"/>
                        </a:lnTo>
                        <a:lnTo>
                          <a:pt x="54" y="82"/>
                        </a:lnTo>
                        <a:lnTo>
                          <a:pt x="70" y="87"/>
                        </a:lnTo>
                        <a:lnTo>
                          <a:pt x="87" y="93"/>
                        </a:lnTo>
                        <a:lnTo>
                          <a:pt x="104" y="98"/>
                        </a:lnTo>
                        <a:lnTo>
                          <a:pt x="117" y="102"/>
                        </a:lnTo>
                        <a:lnTo>
                          <a:pt x="126" y="105"/>
                        </a:lnTo>
                        <a:lnTo>
                          <a:pt x="127" y="106"/>
                        </a:lnTo>
                        <a:lnTo>
                          <a:pt x="129" y="106"/>
                        </a:lnTo>
                        <a:lnTo>
                          <a:pt x="160" y="106"/>
                        </a:lnTo>
                        <a:lnTo>
                          <a:pt x="189" y="106"/>
                        </a:lnTo>
                        <a:lnTo>
                          <a:pt x="217" y="105"/>
                        </a:lnTo>
                        <a:lnTo>
                          <a:pt x="242" y="105"/>
                        </a:lnTo>
                        <a:lnTo>
                          <a:pt x="266" y="106"/>
                        </a:lnTo>
                        <a:lnTo>
                          <a:pt x="288" y="106"/>
                        </a:lnTo>
                        <a:lnTo>
                          <a:pt x="308" y="106"/>
                        </a:lnTo>
                        <a:lnTo>
                          <a:pt x="327" y="106"/>
                        </a:lnTo>
                        <a:lnTo>
                          <a:pt x="344" y="108"/>
                        </a:lnTo>
                        <a:lnTo>
                          <a:pt x="360" y="108"/>
                        </a:lnTo>
                        <a:lnTo>
                          <a:pt x="386" y="109"/>
                        </a:lnTo>
                        <a:lnTo>
                          <a:pt x="407" y="109"/>
                        </a:lnTo>
                        <a:lnTo>
                          <a:pt x="425" y="110"/>
                        </a:lnTo>
                        <a:lnTo>
                          <a:pt x="436" y="110"/>
                        </a:lnTo>
                        <a:lnTo>
                          <a:pt x="445" y="109"/>
                        </a:lnTo>
                        <a:lnTo>
                          <a:pt x="453" y="109"/>
                        </a:lnTo>
                        <a:lnTo>
                          <a:pt x="456" y="106"/>
                        </a:lnTo>
                        <a:lnTo>
                          <a:pt x="458" y="104"/>
                        </a:lnTo>
                        <a:lnTo>
                          <a:pt x="458" y="100"/>
                        </a:lnTo>
                        <a:lnTo>
                          <a:pt x="458" y="96"/>
                        </a:lnTo>
                        <a:lnTo>
                          <a:pt x="458" y="89"/>
                        </a:lnTo>
                        <a:close/>
                      </a:path>
                    </a:pathLst>
                  </a:custGeom>
                  <a:solidFill>
                    <a:srgbClr val="000000"/>
                  </a:solidFill>
                  <a:ln w="9525">
                    <a:noFill/>
                    <a:round/>
                    <a:headEnd/>
                    <a:tailEnd/>
                  </a:ln>
                </p:spPr>
                <p:txBody>
                  <a:bodyPr/>
                  <a:lstStyle/>
                  <a:p>
                    <a:endParaRPr lang="en-US" sz="1350" dirty="0"/>
                  </a:p>
                </p:txBody>
              </p:sp>
              <p:pic>
                <p:nvPicPr>
                  <p:cNvPr id="132" name="Picture 447"/>
                  <p:cNvPicPr>
                    <a:picLocks noChangeAspect="1" noChangeArrowheads="1"/>
                  </p:cNvPicPr>
                  <p:nvPr/>
                </p:nvPicPr>
                <p:blipFill>
                  <a:blip r:embed="rId25" cstate="screen"/>
                  <a:srcRect/>
                  <a:stretch>
                    <a:fillRect/>
                  </a:stretch>
                </p:blipFill>
                <p:spPr bwMode="auto">
                  <a:xfrm>
                    <a:off x="3770" y="2923"/>
                    <a:ext cx="231" cy="55"/>
                  </a:xfrm>
                  <a:prstGeom prst="rect">
                    <a:avLst/>
                  </a:prstGeom>
                  <a:noFill/>
                  <a:ln w="9525">
                    <a:noFill/>
                    <a:miter lim="800000"/>
                    <a:headEnd/>
                    <a:tailEnd/>
                  </a:ln>
                </p:spPr>
              </p:pic>
            </p:grpSp>
            <p:sp>
              <p:nvSpPr>
                <p:cNvPr id="128" name="Freeform 448"/>
                <p:cNvSpPr>
                  <a:spLocks/>
                </p:cNvSpPr>
                <p:nvPr/>
              </p:nvSpPr>
              <p:spPr bwMode="auto">
                <a:xfrm>
                  <a:off x="3770" y="2923"/>
                  <a:ext cx="229" cy="55"/>
                </a:xfrm>
                <a:custGeom>
                  <a:avLst/>
                  <a:gdLst>
                    <a:gd name="T0" fmla="*/ 451 w 458"/>
                    <a:gd name="T1" fmla="*/ 82 h 110"/>
                    <a:gd name="T2" fmla="*/ 426 w 458"/>
                    <a:gd name="T3" fmla="*/ 59 h 110"/>
                    <a:gd name="T4" fmla="*/ 397 w 458"/>
                    <a:gd name="T5" fmla="*/ 33 h 110"/>
                    <a:gd name="T6" fmla="*/ 369 w 458"/>
                    <a:gd name="T7" fmla="*/ 11 h 110"/>
                    <a:gd name="T8" fmla="*/ 357 w 458"/>
                    <a:gd name="T9" fmla="*/ 7 h 110"/>
                    <a:gd name="T10" fmla="*/ 335 w 458"/>
                    <a:gd name="T11" fmla="*/ 3 h 110"/>
                    <a:gd name="T12" fmla="*/ 282 w 458"/>
                    <a:gd name="T13" fmla="*/ 2 h 110"/>
                    <a:gd name="T14" fmla="*/ 202 w 458"/>
                    <a:gd name="T15" fmla="*/ 2 h 110"/>
                    <a:gd name="T16" fmla="*/ 123 w 458"/>
                    <a:gd name="T17" fmla="*/ 2 h 110"/>
                    <a:gd name="T18" fmla="*/ 74 w 458"/>
                    <a:gd name="T19" fmla="*/ 4 h 110"/>
                    <a:gd name="T20" fmla="*/ 37 w 458"/>
                    <a:gd name="T21" fmla="*/ 11 h 110"/>
                    <a:gd name="T22" fmla="*/ 17 w 458"/>
                    <a:gd name="T23" fmla="*/ 21 h 110"/>
                    <a:gd name="T24" fmla="*/ 5 w 458"/>
                    <a:gd name="T25" fmla="*/ 33 h 110"/>
                    <a:gd name="T26" fmla="*/ 0 w 458"/>
                    <a:gd name="T27" fmla="*/ 41 h 110"/>
                    <a:gd name="T28" fmla="*/ 6 w 458"/>
                    <a:gd name="T29" fmla="*/ 49 h 110"/>
                    <a:gd name="T30" fmla="*/ 17 w 458"/>
                    <a:gd name="T31" fmla="*/ 65 h 110"/>
                    <a:gd name="T32" fmla="*/ 26 w 458"/>
                    <a:gd name="T33" fmla="*/ 71 h 110"/>
                    <a:gd name="T34" fmla="*/ 54 w 458"/>
                    <a:gd name="T35" fmla="*/ 82 h 110"/>
                    <a:gd name="T36" fmla="*/ 87 w 458"/>
                    <a:gd name="T37" fmla="*/ 93 h 110"/>
                    <a:gd name="T38" fmla="*/ 117 w 458"/>
                    <a:gd name="T39" fmla="*/ 102 h 110"/>
                    <a:gd name="T40" fmla="*/ 127 w 458"/>
                    <a:gd name="T41" fmla="*/ 106 h 110"/>
                    <a:gd name="T42" fmla="*/ 160 w 458"/>
                    <a:gd name="T43" fmla="*/ 106 h 110"/>
                    <a:gd name="T44" fmla="*/ 217 w 458"/>
                    <a:gd name="T45" fmla="*/ 105 h 110"/>
                    <a:gd name="T46" fmla="*/ 266 w 458"/>
                    <a:gd name="T47" fmla="*/ 106 h 110"/>
                    <a:gd name="T48" fmla="*/ 308 w 458"/>
                    <a:gd name="T49" fmla="*/ 106 h 110"/>
                    <a:gd name="T50" fmla="*/ 344 w 458"/>
                    <a:gd name="T51" fmla="*/ 108 h 110"/>
                    <a:gd name="T52" fmla="*/ 386 w 458"/>
                    <a:gd name="T53" fmla="*/ 109 h 110"/>
                    <a:gd name="T54" fmla="*/ 425 w 458"/>
                    <a:gd name="T55" fmla="*/ 110 h 110"/>
                    <a:gd name="T56" fmla="*/ 445 w 458"/>
                    <a:gd name="T57" fmla="*/ 109 h 110"/>
                    <a:gd name="T58" fmla="*/ 456 w 458"/>
                    <a:gd name="T59" fmla="*/ 106 h 110"/>
                    <a:gd name="T60" fmla="*/ 458 w 458"/>
                    <a:gd name="T61" fmla="*/ 100 h 110"/>
                    <a:gd name="T62" fmla="*/ 458 w 458"/>
                    <a:gd name="T63" fmla="*/ 8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8"/>
                    <a:gd name="T97" fmla="*/ 0 h 110"/>
                    <a:gd name="T98" fmla="*/ 458 w 458"/>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8" h="110">
                      <a:moveTo>
                        <a:pt x="458" y="89"/>
                      </a:moveTo>
                      <a:lnTo>
                        <a:pt x="451" y="82"/>
                      </a:lnTo>
                      <a:lnTo>
                        <a:pt x="439" y="71"/>
                      </a:lnTo>
                      <a:lnTo>
                        <a:pt x="426" y="59"/>
                      </a:lnTo>
                      <a:lnTo>
                        <a:pt x="411" y="46"/>
                      </a:lnTo>
                      <a:lnTo>
                        <a:pt x="397" y="33"/>
                      </a:lnTo>
                      <a:lnTo>
                        <a:pt x="382" y="21"/>
                      </a:lnTo>
                      <a:lnTo>
                        <a:pt x="369" y="11"/>
                      </a:lnTo>
                      <a:lnTo>
                        <a:pt x="363" y="8"/>
                      </a:lnTo>
                      <a:lnTo>
                        <a:pt x="357" y="7"/>
                      </a:lnTo>
                      <a:lnTo>
                        <a:pt x="347" y="4"/>
                      </a:lnTo>
                      <a:lnTo>
                        <a:pt x="335" y="3"/>
                      </a:lnTo>
                      <a:lnTo>
                        <a:pt x="310" y="2"/>
                      </a:lnTo>
                      <a:lnTo>
                        <a:pt x="282" y="2"/>
                      </a:lnTo>
                      <a:lnTo>
                        <a:pt x="255" y="0"/>
                      </a:lnTo>
                      <a:lnTo>
                        <a:pt x="202" y="2"/>
                      </a:lnTo>
                      <a:lnTo>
                        <a:pt x="149" y="2"/>
                      </a:lnTo>
                      <a:lnTo>
                        <a:pt x="123" y="2"/>
                      </a:lnTo>
                      <a:lnTo>
                        <a:pt x="98" y="3"/>
                      </a:lnTo>
                      <a:lnTo>
                        <a:pt x="74" y="4"/>
                      </a:lnTo>
                      <a:lnTo>
                        <a:pt x="52" y="7"/>
                      </a:lnTo>
                      <a:lnTo>
                        <a:pt x="37" y="11"/>
                      </a:lnTo>
                      <a:lnTo>
                        <a:pt x="26" y="15"/>
                      </a:lnTo>
                      <a:lnTo>
                        <a:pt x="17" y="21"/>
                      </a:lnTo>
                      <a:lnTo>
                        <a:pt x="11" y="27"/>
                      </a:lnTo>
                      <a:lnTo>
                        <a:pt x="5" y="33"/>
                      </a:lnTo>
                      <a:lnTo>
                        <a:pt x="2" y="38"/>
                      </a:lnTo>
                      <a:lnTo>
                        <a:pt x="0" y="41"/>
                      </a:lnTo>
                      <a:lnTo>
                        <a:pt x="0" y="42"/>
                      </a:lnTo>
                      <a:lnTo>
                        <a:pt x="6" y="49"/>
                      </a:lnTo>
                      <a:lnTo>
                        <a:pt x="11" y="57"/>
                      </a:lnTo>
                      <a:lnTo>
                        <a:pt x="17" y="65"/>
                      </a:lnTo>
                      <a:lnTo>
                        <a:pt x="20" y="67"/>
                      </a:lnTo>
                      <a:lnTo>
                        <a:pt x="26" y="71"/>
                      </a:lnTo>
                      <a:lnTo>
                        <a:pt x="37" y="77"/>
                      </a:lnTo>
                      <a:lnTo>
                        <a:pt x="54" y="82"/>
                      </a:lnTo>
                      <a:lnTo>
                        <a:pt x="70" y="87"/>
                      </a:lnTo>
                      <a:lnTo>
                        <a:pt x="87" y="93"/>
                      </a:lnTo>
                      <a:lnTo>
                        <a:pt x="104" y="98"/>
                      </a:lnTo>
                      <a:lnTo>
                        <a:pt x="117" y="102"/>
                      </a:lnTo>
                      <a:lnTo>
                        <a:pt x="126" y="105"/>
                      </a:lnTo>
                      <a:lnTo>
                        <a:pt x="127" y="106"/>
                      </a:lnTo>
                      <a:lnTo>
                        <a:pt x="129" y="106"/>
                      </a:lnTo>
                      <a:lnTo>
                        <a:pt x="160" y="106"/>
                      </a:lnTo>
                      <a:lnTo>
                        <a:pt x="189" y="106"/>
                      </a:lnTo>
                      <a:lnTo>
                        <a:pt x="217" y="105"/>
                      </a:lnTo>
                      <a:lnTo>
                        <a:pt x="242" y="105"/>
                      </a:lnTo>
                      <a:lnTo>
                        <a:pt x="266" y="106"/>
                      </a:lnTo>
                      <a:lnTo>
                        <a:pt x="288" y="106"/>
                      </a:lnTo>
                      <a:lnTo>
                        <a:pt x="308" y="106"/>
                      </a:lnTo>
                      <a:lnTo>
                        <a:pt x="327" y="106"/>
                      </a:lnTo>
                      <a:lnTo>
                        <a:pt x="344" y="108"/>
                      </a:lnTo>
                      <a:lnTo>
                        <a:pt x="360" y="108"/>
                      </a:lnTo>
                      <a:lnTo>
                        <a:pt x="386" y="109"/>
                      </a:lnTo>
                      <a:lnTo>
                        <a:pt x="407" y="109"/>
                      </a:lnTo>
                      <a:lnTo>
                        <a:pt x="425" y="110"/>
                      </a:lnTo>
                      <a:lnTo>
                        <a:pt x="436" y="110"/>
                      </a:lnTo>
                      <a:lnTo>
                        <a:pt x="445" y="109"/>
                      </a:lnTo>
                      <a:lnTo>
                        <a:pt x="453" y="109"/>
                      </a:lnTo>
                      <a:lnTo>
                        <a:pt x="456" y="106"/>
                      </a:lnTo>
                      <a:lnTo>
                        <a:pt x="458" y="104"/>
                      </a:lnTo>
                      <a:lnTo>
                        <a:pt x="458" y="100"/>
                      </a:lnTo>
                      <a:lnTo>
                        <a:pt x="458" y="96"/>
                      </a:lnTo>
                      <a:lnTo>
                        <a:pt x="458" y="89"/>
                      </a:lnTo>
                      <a:close/>
                    </a:path>
                  </a:pathLst>
                </a:custGeom>
                <a:noFill/>
                <a:ln w="6350">
                  <a:solidFill>
                    <a:srgbClr val="000000"/>
                  </a:solidFill>
                  <a:prstDash val="solid"/>
                  <a:round/>
                  <a:headEnd/>
                  <a:tailEnd/>
                </a:ln>
              </p:spPr>
              <p:txBody>
                <a:bodyPr/>
                <a:lstStyle/>
                <a:p>
                  <a:endParaRPr lang="en-US" sz="1350" dirty="0"/>
                </a:p>
              </p:txBody>
            </p:sp>
          </p:grpSp>
          <p:grpSp>
            <p:nvGrpSpPr>
              <p:cNvPr id="99" name="Group 449"/>
              <p:cNvGrpSpPr>
                <a:grpSpLocks/>
              </p:cNvGrpSpPr>
              <p:nvPr/>
            </p:nvGrpSpPr>
            <p:grpSpPr bwMode="auto">
              <a:xfrm>
                <a:off x="3866" y="2642"/>
                <a:ext cx="160" cy="115"/>
                <a:chOff x="3866" y="2642"/>
                <a:chExt cx="160" cy="115"/>
              </a:xfrm>
            </p:grpSpPr>
            <p:grpSp>
              <p:nvGrpSpPr>
                <p:cNvPr id="121" name="Group 450"/>
                <p:cNvGrpSpPr>
                  <a:grpSpLocks/>
                </p:cNvGrpSpPr>
                <p:nvPr/>
              </p:nvGrpSpPr>
              <p:grpSpPr bwMode="auto">
                <a:xfrm>
                  <a:off x="3866" y="2642"/>
                  <a:ext cx="160" cy="115"/>
                  <a:chOff x="3866" y="2642"/>
                  <a:chExt cx="160" cy="115"/>
                </a:xfrm>
              </p:grpSpPr>
              <p:pic>
                <p:nvPicPr>
                  <p:cNvPr id="123" name="Picture 451"/>
                  <p:cNvPicPr>
                    <a:picLocks noChangeAspect="1" noChangeArrowheads="1"/>
                  </p:cNvPicPr>
                  <p:nvPr/>
                </p:nvPicPr>
                <p:blipFill>
                  <a:blip r:embed="rId26" cstate="screen"/>
                  <a:srcRect/>
                  <a:stretch>
                    <a:fillRect/>
                  </a:stretch>
                </p:blipFill>
                <p:spPr bwMode="auto">
                  <a:xfrm>
                    <a:off x="3866" y="2642"/>
                    <a:ext cx="160" cy="115"/>
                  </a:xfrm>
                  <a:prstGeom prst="rect">
                    <a:avLst/>
                  </a:prstGeom>
                  <a:noFill/>
                  <a:ln w="9525">
                    <a:noFill/>
                    <a:miter lim="800000"/>
                    <a:headEnd/>
                    <a:tailEnd/>
                  </a:ln>
                </p:spPr>
              </p:pic>
              <p:sp>
                <p:nvSpPr>
                  <p:cNvPr id="124" name="Freeform 452"/>
                  <p:cNvSpPr>
                    <a:spLocks/>
                  </p:cNvSpPr>
                  <p:nvPr/>
                </p:nvSpPr>
                <p:spPr bwMode="auto">
                  <a:xfrm>
                    <a:off x="3866" y="2642"/>
                    <a:ext cx="158" cy="113"/>
                  </a:xfrm>
                  <a:custGeom>
                    <a:avLst/>
                    <a:gdLst>
                      <a:gd name="T0" fmla="*/ 43 w 317"/>
                      <a:gd name="T1" fmla="*/ 109 h 228"/>
                      <a:gd name="T2" fmla="*/ 62 w 317"/>
                      <a:gd name="T3" fmla="*/ 88 h 228"/>
                      <a:gd name="T4" fmla="*/ 78 w 317"/>
                      <a:gd name="T5" fmla="*/ 71 h 228"/>
                      <a:gd name="T6" fmla="*/ 96 w 317"/>
                      <a:gd name="T7" fmla="*/ 56 h 228"/>
                      <a:gd name="T8" fmla="*/ 113 w 317"/>
                      <a:gd name="T9" fmla="*/ 42 h 228"/>
                      <a:gd name="T10" fmla="*/ 131 w 317"/>
                      <a:gd name="T11" fmla="*/ 30 h 228"/>
                      <a:gd name="T12" fmla="*/ 153 w 317"/>
                      <a:gd name="T13" fmla="*/ 19 h 228"/>
                      <a:gd name="T14" fmla="*/ 177 w 317"/>
                      <a:gd name="T15" fmla="*/ 8 h 228"/>
                      <a:gd name="T16" fmla="*/ 205 w 317"/>
                      <a:gd name="T17" fmla="*/ 0 h 228"/>
                      <a:gd name="T18" fmla="*/ 225 w 317"/>
                      <a:gd name="T19" fmla="*/ 3 h 228"/>
                      <a:gd name="T20" fmla="*/ 244 w 317"/>
                      <a:gd name="T21" fmla="*/ 5 h 228"/>
                      <a:gd name="T22" fmla="*/ 265 w 317"/>
                      <a:gd name="T23" fmla="*/ 11 h 228"/>
                      <a:gd name="T24" fmla="*/ 283 w 317"/>
                      <a:gd name="T25" fmla="*/ 18 h 228"/>
                      <a:gd name="T26" fmla="*/ 297 w 317"/>
                      <a:gd name="T27" fmla="*/ 27 h 228"/>
                      <a:gd name="T28" fmla="*/ 309 w 317"/>
                      <a:gd name="T29" fmla="*/ 39 h 228"/>
                      <a:gd name="T30" fmla="*/ 314 w 317"/>
                      <a:gd name="T31" fmla="*/ 46 h 228"/>
                      <a:gd name="T32" fmla="*/ 317 w 317"/>
                      <a:gd name="T33" fmla="*/ 54 h 228"/>
                      <a:gd name="T34" fmla="*/ 317 w 317"/>
                      <a:gd name="T35" fmla="*/ 63 h 228"/>
                      <a:gd name="T36" fmla="*/ 317 w 317"/>
                      <a:gd name="T37" fmla="*/ 74 h 228"/>
                      <a:gd name="T38" fmla="*/ 302 w 317"/>
                      <a:gd name="T39" fmla="*/ 97 h 228"/>
                      <a:gd name="T40" fmla="*/ 287 w 317"/>
                      <a:gd name="T41" fmla="*/ 121 h 228"/>
                      <a:gd name="T42" fmla="*/ 269 w 317"/>
                      <a:gd name="T43" fmla="*/ 146 h 228"/>
                      <a:gd name="T44" fmla="*/ 252 w 317"/>
                      <a:gd name="T45" fmla="*/ 170 h 228"/>
                      <a:gd name="T46" fmla="*/ 234 w 317"/>
                      <a:gd name="T47" fmla="*/ 192 h 228"/>
                      <a:gd name="T48" fmla="*/ 224 w 317"/>
                      <a:gd name="T49" fmla="*/ 201 h 228"/>
                      <a:gd name="T50" fmla="*/ 213 w 317"/>
                      <a:gd name="T51" fmla="*/ 209 h 228"/>
                      <a:gd name="T52" fmla="*/ 203 w 317"/>
                      <a:gd name="T53" fmla="*/ 216 h 228"/>
                      <a:gd name="T54" fmla="*/ 193 w 317"/>
                      <a:gd name="T55" fmla="*/ 221 h 228"/>
                      <a:gd name="T56" fmla="*/ 183 w 317"/>
                      <a:gd name="T57" fmla="*/ 224 h 228"/>
                      <a:gd name="T58" fmla="*/ 172 w 317"/>
                      <a:gd name="T59" fmla="*/ 225 h 228"/>
                      <a:gd name="T60" fmla="*/ 153 w 317"/>
                      <a:gd name="T61" fmla="*/ 226 h 228"/>
                      <a:gd name="T62" fmla="*/ 135 w 317"/>
                      <a:gd name="T63" fmla="*/ 226 h 228"/>
                      <a:gd name="T64" fmla="*/ 121 w 317"/>
                      <a:gd name="T65" fmla="*/ 228 h 228"/>
                      <a:gd name="T66" fmla="*/ 107 w 317"/>
                      <a:gd name="T67" fmla="*/ 228 h 228"/>
                      <a:gd name="T68" fmla="*/ 93 w 317"/>
                      <a:gd name="T69" fmla="*/ 228 h 228"/>
                      <a:gd name="T70" fmla="*/ 79 w 317"/>
                      <a:gd name="T71" fmla="*/ 225 h 228"/>
                      <a:gd name="T72" fmla="*/ 63 w 317"/>
                      <a:gd name="T73" fmla="*/ 221 h 228"/>
                      <a:gd name="T74" fmla="*/ 46 w 317"/>
                      <a:gd name="T75" fmla="*/ 216 h 228"/>
                      <a:gd name="T76" fmla="*/ 34 w 317"/>
                      <a:gd name="T77" fmla="*/ 210 h 228"/>
                      <a:gd name="T78" fmla="*/ 24 w 317"/>
                      <a:gd name="T79" fmla="*/ 205 h 228"/>
                      <a:gd name="T80" fmla="*/ 13 w 317"/>
                      <a:gd name="T81" fmla="*/ 197 h 228"/>
                      <a:gd name="T82" fmla="*/ 7 w 317"/>
                      <a:gd name="T83" fmla="*/ 186 h 228"/>
                      <a:gd name="T84" fmla="*/ 6 w 317"/>
                      <a:gd name="T85" fmla="*/ 181 h 228"/>
                      <a:gd name="T86" fmla="*/ 4 w 317"/>
                      <a:gd name="T87" fmla="*/ 176 h 228"/>
                      <a:gd name="T88" fmla="*/ 1 w 317"/>
                      <a:gd name="T89" fmla="*/ 162 h 228"/>
                      <a:gd name="T90" fmla="*/ 1 w 317"/>
                      <a:gd name="T91" fmla="*/ 157 h 228"/>
                      <a:gd name="T92" fmla="*/ 0 w 317"/>
                      <a:gd name="T93" fmla="*/ 151 h 228"/>
                      <a:gd name="T94" fmla="*/ 0 w 317"/>
                      <a:gd name="T95" fmla="*/ 149 h 228"/>
                      <a:gd name="T96" fmla="*/ 0 w 317"/>
                      <a:gd name="T97" fmla="*/ 147 h 228"/>
                      <a:gd name="T98" fmla="*/ 12 w 317"/>
                      <a:gd name="T99" fmla="*/ 130 h 228"/>
                      <a:gd name="T100" fmla="*/ 19 w 317"/>
                      <a:gd name="T101" fmla="*/ 121 h 228"/>
                      <a:gd name="T102" fmla="*/ 26 w 317"/>
                      <a:gd name="T103" fmla="*/ 113 h 228"/>
                      <a:gd name="T104" fmla="*/ 37 w 317"/>
                      <a:gd name="T105" fmla="*/ 103 h 228"/>
                      <a:gd name="T106" fmla="*/ 43 w 317"/>
                      <a:gd name="T107" fmla="*/ 98 h 228"/>
                      <a:gd name="T108" fmla="*/ 46 w 317"/>
                      <a:gd name="T109" fmla="*/ 95 h 228"/>
                      <a:gd name="T110" fmla="*/ 47 w 317"/>
                      <a:gd name="T111" fmla="*/ 97 h 228"/>
                      <a:gd name="T112" fmla="*/ 47 w 317"/>
                      <a:gd name="T113" fmla="*/ 99 h 228"/>
                      <a:gd name="T114" fmla="*/ 46 w 317"/>
                      <a:gd name="T115" fmla="*/ 102 h 228"/>
                      <a:gd name="T116" fmla="*/ 44 w 317"/>
                      <a:gd name="T117" fmla="*/ 106 h 228"/>
                      <a:gd name="T118" fmla="*/ 43 w 317"/>
                      <a:gd name="T119" fmla="*/ 109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7"/>
                      <a:gd name="T181" fmla="*/ 0 h 228"/>
                      <a:gd name="T182" fmla="*/ 317 w 317"/>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7" h="228">
                        <a:moveTo>
                          <a:pt x="43" y="109"/>
                        </a:moveTo>
                        <a:lnTo>
                          <a:pt x="62" y="88"/>
                        </a:lnTo>
                        <a:lnTo>
                          <a:pt x="78" y="71"/>
                        </a:lnTo>
                        <a:lnTo>
                          <a:pt x="96" y="56"/>
                        </a:lnTo>
                        <a:lnTo>
                          <a:pt x="113" y="42"/>
                        </a:lnTo>
                        <a:lnTo>
                          <a:pt x="131" y="30"/>
                        </a:lnTo>
                        <a:lnTo>
                          <a:pt x="153" y="19"/>
                        </a:lnTo>
                        <a:lnTo>
                          <a:pt x="177" y="8"/>
                        </a:lnTo>
                        <a:lnTo>
                          <a:pt x="205" y="0"/>
                        </a:lnTo>
                        <a:lnTo>
                          <a:pt x="225" y="3"/>
                        </a:lnTo>
                        <a:lnTo>
                          <a:pt x="244" y="5"/>
                        </a:lnTo>
                        <a:lnTo>
                          <a:pt x="265" y="11"/>
                        </a:lnTo>
                        <a:lnTo>
                          <a:pt x="283" y="18"/>
                        </a:lnTo>
                        <a:lnTo>
                          <a:pt x="297" y="27"/>
                        </a:lnTo>
                        <a:lnTo>
                          <a:pt x="309" y="39"/>
                        </a:lnTo>
                        <a:lnTo>
                          <a:pt x="314" y="46"/>
                        </a:lnTo>
                        <a:lnTo>
                          <a:pt x="317" y="54"/>
                        </a:lnTo>
                        <a:lnTo>
                          <a:pt x="317" y="63"/>
                        </a:lnTo>
                        <a:lnTo>
                          <a:pt x="317" y="74"/>
                        </a:lnTo>
                        <a:lnTo>
                          <a:pt x="302" y="97"/>
                        </a:lnTo>
                        <a:lnTo>
                          <a:pt x="287" y="121"/>
                        </a:lnTo>
                        <a:lnTo>
                          <a:pt x="269" y="146"/>
                        </a:lnTo>
                        <a:lnTo>
                          <a:pt x="252" y="170"/>
                        </a:lnTo>
                        <a:lnTo>
                          <a:pt x="234" y="192"/>
                        </a:lnTo>
                        <a:lnTo>
                          <a:pt x="224" y="201"/>
                        </a:lnTo>
                        <a:lnTo>
                          <a:pt x="213" y="209"/>
                        </a:lnTo>
                        <a:lnTo>
                          <a:pt x="203" y="216"/>
                        </a:lnTo>
                        <a:lnTo>
                          <a:pt x="193" y="221"/>
                        </a:lnTo>
                        <a:lnTo>
                          <a:pt x="183" y="224"/>
                        </a:lnTo>
                        <a:lnTo>
                          <a:pt x="172" y="225"/>
                        </a:lnTo>
                        <a:lnTo>
                          <a:pt x="153" y="226"/>
                        </a:lnTo>
                        <a:lnTo>
                          <a:pt x="135" y="226"/>
                        </a:lnTo>
                        <a:lnTo>
                          <a:pt x="121" y="228"/>
                        </a:lnTo>
                        <a:lnTo>
                          <a:pt x="107" y="228"/>
                        </a:lnTo>
                        <a:lnTo>
                          <a:pt x="93" y="228"/>
                        </a:lnTo>
                        <a:lnTo>
                          <a:pt x="79" y="225"/>
                        </a:lnTo>
                        <a:lnTo>
                          <a:pt x="63" y="221"/>
                        </a:lnTo>
                        <a:lnTo>
                          <a:pt x="46" y="216"/>
                        </a:lnTo>
                        <a:lnTo>
                          <a:pt x="34" y="210"/>
                        </a:lnTo>
                        <a:lnTo>
                          <a:pt x="24" y="205"/>
                        </a:lnTo>
                        <a:lnTo>
                          <a:pt x="13" y="197"/>
                        </a:lnTo>
                        <a:lnTo>
                          <a:pt x="7" y="186"/>
                        </a:lnTo>
                        <a:lnTo>
                          <a:pt x="6" y="181"/>
                        </a:lnTo>
                        <a:lnTo>
                          <a:pt x="4" y="176"/>
                        </a:lnTo>
                        <a:lnTo>
                          <a:pt x="1" y="162"/>
                        </a:lnTo>
                        <a:lnTo>
                          <a:pt x="1" y="157"/>
                        </a:lnTo>
                        <a:lnTo>
                          <a:pt x="0" y="151"/>
                        </a:lnTo>
                        <a:lnTo>
                          <a:pt x="0" y="149"/>
                        </a:lnTo>
                        <a:lnTo>
                          <a:pt x="0" y="147"/>
                        </a:lnTo>
                        <a:lnTo>
                          <a:pt x="12" y="130"/>
                        </a:lnTo>
                        <a:lnTo>
                          <a:pt x="19" y="121"/>
                        </a:lnTo>
                        <a:lnTo>
                          <a:pt x="26" y="113"/>
                        </a:lnTo>
                        <a:lnTo>
                          <a:pt x="37" y="103"/>
                        </a:lnTo>
                        <a:lnTo>
                          <a:pt x="43" y="98"/>
                        </a:lnTo>
                        <a:lnTo>
                          <a:pt x="46" y="95"/>
                        </a:lnTo>
                        <a:lnTo>
                          <a:pt x="47" y="97"/>
                        </a:lnTo>
                        <a:lnTo>
                          <a:pt x="47" y="99"/>
                        </a:lnTo>
                        <a:lnTo>
                          <a:pt x="46" y="102"/>
                        </a:lnTo>
                        <a:lnTo>
                          <a:pt x="44" y="106"/>
                        </a:lnTo>
                        <a:lnTo>
                          <a:pt x="43" y="109"/>
                        </a:lnTo>
                        <a:close/>
                      </a:path>
                    </a:pathLst>
                  </a:custGeom>
                  <a:noFill/>
                  <a:ln w="0">
                    <a:solidFill>
                      <a:srgbClr val="FFFFFF"/>
                    </a:solidFill>
                    <a:prstDash val="solid"/>
                    <a:round/>
                    <a:headEnd/>
                    <a:tailEnd/>
                  </a:ln>
                </p:spPr>
                <p:txBody>
                  <a:bodyPr/>
                  <a:lstStyle/>
                  <a:p>
                    <a:endParaRPr lang="en-US" sz="1350" dirty="0"/>
                  </a:p>
                </p:txBody>
              </p:sp>
              <p:sp>
                <p:nvSpPr>
                  <p:cNvPr id="125" name="Freeform 453"/>
                  <p:cNvSpPr>
                    <a:spLocks/>
                  </p:cNvSpPr>
                  <p:nvPr/>
                </p:nvSpPr>
                <p:spPr bwMode="auto">
                  <a:xfrm>
                    <a:off x="3866" y="2642"/>
                    <a:ext cx="158" cy="113"/>
                  </a:xfrm>
                  <a:custGeom>
                    <a:avLst/>
                    <a:gdLst>
                      <a:gd name="T0" fmla="*/ 43 w 317"/>
                      <a:gd name="T1" fmla="*/ 109 h 228"/>
                      <a:gd name="T2" fmla="*/ 62 w 317"/>
                      <a:gd name="T3" fmla="*/ 88 h 228"/>
                      <a:gd name="T4" fmla="*/ 78 w 317"/>
                      <a:gd name="T5" fmla="*/ 71 h 228"/>
                      <a:gd name="T6" fmla="*/ 96 w 317"/>
                      <a:gd name="T7" fmla="*/ 56 h 228"/>
                      <a:gd name="T8" fmla="*/ 113 w 317"/>
                      <a:gd name="T9" fmla="*/ 42 h 228"/>
                      <a:gd name="T10" fmla="*/ 131 w 317"/>
                      <a:gd name="T11" fmla="*/ 30 h 228"/>
                      <a:gd name="T12" fmla="*/ 153 w 317"/>
                      <a:gd name="T13" fmla="*/ 19 h 228"/>
                      <a:gd name="T14" fmla="*/ 177 w 317"/>
                      <a:gd name="T15" fmla="*/ 8 h 228"/>
                      <a:gd name="T16" fmla="*/ 205 w 317"/>
                      <a:gd name="T17" fmla="*/ 0 h 228"/>
                      <a:gd name="T18" fmla="*/ 225 w 317"/>
                      <a:gd name="T19" fmla="*/ 3 h 228"/>
                      <a:gd name="T20" fmla="*/ 244 w 317"/>
                      <a:gd name="T21" fmla="*/ 5 h 228"/>
                      <a:gd name="T22" fmla="*/ 265 w 317"/>
                      <a:gd name="T23" fmla="*/ 11 h 228"/>
                      <a:gd name="T24" fmla="*/ 283 w 317"/>
                      <a:gd name="T25" fmla="*/ 18 h 228"/>
                      <a:gd name="T26" fmla="*/ 297 w 317"/>
                      <a:gd name="T27" fmla="*/ 27 h 228"/>
                      <a:gd name="T28" fmla="*/ 309 w 317"/>
                      <a:gd name="T29" fmla="*/ 39 h 228"/>
                      <a:gd name="T30" fmla="*/ 314 w 317"/>
                      <a:gd name="T31" fmla="*/ 46 h 228"/>
                      <a:gd name="T32" fmla="*/ 317 w 317"/>
                      <a:gd name="T33" fmla="*/ 54 h 228"/>
                      <a:gd name="T34" fmla="*/ 317 w 317"/>
                      <a:gd name="T35" fmla="*/ 63 h 228"/>
                      <a:gd name="T36" fmla="*/ 317 w 317"/>
                      <a:gd name="T37" fmla="*/ 74 h 228"/>
                      <a:gd name="T38" fmla="*/ 302 w 317"/>
                      <a:gd name="T39" fmla="*/ 97 h 228"/>
                      <a:gd name="T40" fmla="*/ 287 w 317"/>
                      <a:gd name="T41" fmla="*/ 121 h 228"/>
                      <a:gd name="T42" fmla="*/ 269 w 317"/>
                      <a:gd name="T43" fmla="*/ 146 h 228"/>
                      <a:gd name="T44" fmla="*/ 252 w 317"/>
                      <a:gd name="T45" fmla="*/ 170 h 228"/>
                      <a:gd name="T46" fmla="*/ 234 w 317"/>
                      <a:gd name="T47" fmla="*/ 192 h 228"/>
                      <a:gd name="T48" fmla="*/ 224 w 317"/>
                      <a:gd name="T49" fmla="*/ 201 h 228"/>
                      <a:gd name="T50" fmla="*/ 213 w 317"/>
                      <a:gd name="T51" fmla="*/ 209 h 228"/>
                      <a:gd name="T52" fmla="*/ 203 w 317"/>
                      <a:gd name="T53" fmla="*/ 216 h 228"/>
                      <a:gd name="T54" fmla="*/ 193 w 317"/>
                      <a:gd name="T55" fmla="*/ 221 h 228"/>
                      <a:gd name="T56" fmla="*/ 183 w 317"/>
                      <a:gd name="T57" fmla="*/ 224 h 228"/>
                      <a:gd name="T58" fmla="*/ 172 w 317"/>
                      <a:gd name="T59" fmla="*/ 225 h 228"/>
                      <a:gd name="T60" fmla="*/ 153 w 317"/>
                      <a:gd name="T61" fmla="*/ 226 h 228"/>
                      <a:gd name="T62" fmla="*/ 135 w 317"/>
                      <a:gd name="T63" fmla="*/ 226 h 228"/>
                      <a:gd name="T64" fmla="*/ 121 w 317"/>
                      <a:gd name="T65" fmla="*/ 228 h 228"/>
                      <a:gd name="T66" fmla="*/ 107 w 317"/>
                      <a:gd name="T67" fmla="*/ 228 h 228"/>
                      <a:gd name="T68" fmla="*/ 93 w 317"/>
                      <a:gd name="T69" fmla="*/ 228 h 228"/>
                      <a:gd name="T70" fmla="*/ 79 w 317"/>
                      <a:gd name="T71" fmla="*/ 225 h 228"/>
                      <a:gd name="T72" fmla="*/ 63 w 317"/>
                      <a:gd name="T73" fmla="*/ 221 h 228"/>
                      <a:gd name="T74" fmla="*/ 46 w 317"/>
                      <a:gd name="T75" fmla="*/ 216 h 228"/>
                      <a:gd name="T76" fmla="*/ 34 w 317"/>
                      <a:gd name="T77" fmla="*/ 210 h 228"/>
                      <a:gd name="T78" fmla="*/ 24 w 317"/>
                      <a:gd name="T79" fmla="*/ 205 h 228"/>
                      <a:gd name="T80" fmla="*/ 13 w 317"/>
                      <a:gd name="T81" fmla="*/ 197 h 228"/>
                      <a:gd name="T82" fmla="*/ 7 w 317"/>
                      <a:gd name="T83" fmla="*/ 186 h 228"/>
                      <a:gd name="T84" fmla="*/ 6 w 317"/>
                      <a:gd name="T85" fmla="*/ 181 h 228"/>
                      <a:gd name="T86" fmla="*/ 4 w 317"/>
                      <a:gd name="T87" fmla="*/ 176 h 228"/>
                      <a:gd name="T88" fmla="*/ 1 w 317"/>
                      <a:gd name="T89" fmla="*/ 162 h 228"/>
                      <a:gd name="T90" fmla="*/ 1 w 317"/>
                      <a:gd name="T91" fmla="*/ 157 h 228"/>
                      <a:gd name="T92" fmla="*/ 0 w 317"/>
                      <a:gd name="T93" fmla="*/ 151 h 228"/>
                      <a:gd name="T94" fmla="*/ 0 w 317"/>
                      <a:gd name="T95" fmla="*/ 149 h 228"/>
                      <a:gd name="T96" fmla="*/ 0 w 317"/>
                      <a:gd name="T97" fmla="*/ 147 h 228"/>
                      <a:gd name="T98" fmla="*/ 12 w 317"/>
                      <a:gd name="T99" fmla="*/ 130 h 228"/>
                      <a:gd name="T100" fmla="*/ 19 w 317"/>
                      <a:gd name="T101" fmla="*/ 121 h 228"/>
                      <a:gd name="T102" fmla="*/ 26 w 317"/>
                      <a:gd name="T103" fmla="*/ 113 h 228"/>
                      <a:gd name="T104" fmla="*/ 37 w 317"/>
                      <a:gd name="T105" fmla="*/ 103 h 228"/>
                      <a:gd name="T106" fmla="*/ 43 w 317"/>
                      <a:gd name="T107" fmla="*/ 98 h 228"/>
                      <a:gd name="T108" fmla="*/ 46 w 317"/>
                      <a:gd name="T109" fmla="*/ 95 h 228"/>
                      <a:gd name="T110" fmla="*/ 47 w 317"/>
                      <a:gd name="T111" fmla="*/ 97 h 228"/>
                      <a:gd name="T112" fmla="*/ 47 w 317"/>
                      <a:gd name="T113" fmla="*/ 99 h 228"/>
                      <a:gd name="T114" fmla="*/ 46 w 317"/>
                      <a:gd name="T115" fmla="*/ 102 h 228"/>
                      <a:gd name="T116" fmla="*/ 44 w 317"/>
                      <a:gd name="T117" fmla="*/ 106 h 228"/>
                      <a:gd name="T118" fmla="*/ 43 w 317"/>
                      <a:gd name="T119" fmla="*/ 109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7"/>
                      <a:gd name="T181" fmla="*/ 0 h 228"/>
                      <a:gd name="T182" fmla="*/ 317 w 317"/>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7" h="228">
                        <a:moveTo>
                          <a:pt x="43" y="109"/>
                        </a:moveTo>
                        <a:lnTo>
                          <a:pt x="62" y="88"/>
                        </a:lnTo>
                        <a:lnTo>
                          <a:pt x="78" y="71"/>
                        </a:lnTo>
                        <a:lnTo>
                          <a:pt x="96" y="56"/>
                        </a:lnTo>
                        <a:lnTo>
                          <a:pt x="113" y="42"/>
                        </a:lnTo>
                        <a:lnTo>
                          <a:pt x="131" y="30"/>
                        </a:lnTo>
                        <a:lnTo>
                          <a:pt x="153" y="19"/>
                        </a:lnTo>
                        <a:lnTo>
                          <a:pt x="177" y="8"/>
                        </a:lnTo>
                        <a:lnTo>
                          <a:pt x="205" y="0"/>
                        </a:lnTo>
                        <a:lnTo>
                          <a:pt x="225" y="3"/>
                        </a:lnTo>
                        <a:lnTo>
                          <a:pt x="244" y="5"/>
                        </a:lnTo>
                        <a:lnTo>
                          <a:pt x="265" y="11"/>
                        </a:lnTo>
                        <a:lnTo>
                          <a:pt x="283" y="18"/>
                        </a:lnTo>
                        <a:lnTo>
                          <a:pt x="297" y="27"/>
                        </a:lnTo>
                        <a:lnTo>
                          <a:pt x="309" y="39"/>
                        </a:lnTo>
                        <a:lnTo>
                          <a:pt x="314" y="46"/>
                        </a:lnTo>
                        <a:lnTo>
                          <a:pt x="317" y="54"/>
                        </a:lnTo>
                        <a:lnTo>
                          <a:pt x="317" y="63"/>
                        </a:lnTo>
                        <a:lnTo>
                          <a:pt x="317" y="74"/>
                        </a:lnTo>
                        <a:lnTo>
                          <a:pt x="302" y="97"/>
                        </a:lnTo>
                        <a:lnTo>
                          <a:pt x="287" y="121"/>
                        </a:lnTo>
                        <a:lnTo>
                          <a:pt x="269" y="146"/>
                        </a:lnTo>
                        <a:lnTo>
                          <a:pt x="252" y="170"/>
                        </a:lnTo>
                        <a:lnTo>
                          <a:pt x="234" y="192"/>
                        </a:lnTo>
                        <a:lnTo>
                          <a:pt x="224" y="201"/>
                        </a:lnTo>
                        <a:lnTo>
                          <a:pt x="213" y="209"/>
                        </a:lnTo>
                        <a:lnTo>
                          <a:pt x="203" y="216"/>
                        </a:lnTo>
                        <a:lnTo>
                          <a:pt x="193" y="221"/>
                        </a:lnTo>
                        <a:lnTo>
                          <a:pt x="183" y="224"/>
                        </a:lnTo>
                        <a:lnTo>
                          <a:pt x="172" y="225"/>
                        </a:lnTo>
                        <a:lnTo>
                          <a:pt x="153" y="226"/>
                        </a:lnTo>
                        <a:lnTo>
                          <a:pt x="135" y="226"/>
                        </a:lnTo>
                        <a:lnTo>
                          <a:pt x="121" y="228"/>
                        </a:lnTo>
                        <a:lnTo>
                          <a:pt x="107" y="228"/>
                        </a:lnTo>
                        <a:lnTo>
                          <a:pt x="93" y="228"/>
                        </a:lnTo>
                        <a:lnTo>
                          <a:pt x="79" y="225"/>
                        </a:lnTo>
                        <a:lnTo>
                          <a:pt x="63" y="221"/>
                        </a:lnTo>
                        <a:lnTo>
                          <a:pt x="46" y="216"/>
                        </a:lnTo>
                        <a:lnTo>
                          <a:pt x="34" y="210"/>
                        </a:lnTo>
                        <a:lnTo>
                          <a:pt x="24" y="205"/>
                        </a:lnTo>
                        <a:lnTo>
                          <a:pt x="13" y="197"/>
                        </a:lnTo>
                        <a:lnTo>
                          <a:pt x="7" y="186"/>
                        </a:lnTo>
                        <a:lnTo>
                          <a:pt x="6" y="181"/>
                        </a:lnTo>
                        <a:lnTo>
                          <a:pt x="4" y="176"/>
                        </a:lnTo>
                        <a:lnTo>
                          <a:pt x="1" y="162"/>
                        </a:lnTo>
                        <a:lnTo>
                          <a:pt x="1" y="157"/>
                        </a:lnTo>
                        <a:lnTo>
                          <a:pt x="0" y="151"/>
                        </a:lnTo>
                        <a:lnTo>
                          <a:pt x="0" y="149"/>
                        </a:lnTo>
                        <a:lnTo>
                          <a:pt x="0" y="147"/>
                        </a:lnTo>
                        <a:lnTo>
                          <a:pt x="12" y="130"/>
                        </a:lnTo>
                        <a:lnTo>
                          <a:pt x="19" y="121"/>
                        </a:lnTo>
                        <a:lnTo>
                          <a:pt x="26" y="113"/>
                        </a:lnTo>
                        <a:lnTo>
                          <a:pt x="37" y="103"/>
                        </a:lnTo>
                        <a:lnTo>
                          <a:pt x="43" y="98"/>
                        </a:lnTo>
                        <a:lnTo>
                          <a:pt x="46" y="95"/>
                        </a:lnTo>
                        <a:lnTo>
                          <a:pt x="47" y="97"/>
                        </a:lnTo>
                        <a:lnTo>
                          <a:pt x="47" y="99"/>
                        </a:lnTo>
                        <a:lnTo>
                          <a:pt x="46" y="102"/>
                        </a:lnTo>
                        <a:lnTo>
                          <a:pt x="44" y="106"/>
                        </a:lnTo>
                        <a:lnTo>
                          <a:pt x="43" y="109"/>
                        </a:lnTo>
                        <a:close/>
                      </a:path>
                    </a:pathLst>
                  </a:custGeom>
                  <a:solidFill>
                    <a:srgbClr val="000000"/>
                  </a:solidFill>
                  <a:ln w="9525">
                    <a:noFill/>
                    <a:round/>
                    <a:headEnd/>
                    <a:tailEnd/>
                  </a:ln>
                </p:spPr>
                <p:txBody>
                  <a:bodyPr/>
                  <a:lstStyle/>
                  <a:p>
                    <a:endParaRPr lang="en-US" sz="1350" dirty="0"/>
                  </a:p>
                </p:txBody>
              </p:sp>
              <p:pic>
                <p:nvPicPr>
                  <p:cNvPr id="126" name="Picture 454"/>
                  <p:cNvPicPr>
                    <a:picLocks noChangeAspect="1" noChangeArrowheads="1"/>
                  </p:cNvPicPr>
                  <p:nvPr/>
                </p:nvPicPr>
                <p:blipFill>
                  <a:blip r:embed="rId26" cstate="screen"/>
                  <a:srcRect/>
                  <a:stretch>
                    <a:fillRect/>
                  </a:stretch>
                </p:blipFill>
                <p:spPr bwMode="auto">
                  <a:xfrm>
                    <a:off x="3866" y="2642"/>
                    <a:ext cx="160" cy="115"/>
                  </a:xfrm>
                  <a:prstGeom prst="rect">
                    <a:avLst/>
                  </a:prstGeom>
                  <a:noFill/>
                  <a:ln w="9525">
                    <a:noFill/>
                    <a:miter lim="800000"/>
                    <a:headEnd/>
                    <a:tailEnd/>
                  </a:ln>
                </p:spPr>
              </p:pic>
            </p:grpSp>
            <p:sp>
              <p:nvSpPr>
                <p:cNvPr id="122" name="Freeform 455"/>
                <p:cNvSpPr>
                  <a:spLocks/>
                </p:cNvSpPr>
                <p:nvPr/>
              </p:nvSpPr>
              <p:spPr bwMode="auto">
                <a:xfrm>
                  <a:off x="3866" y="2642"/>
                  <a:ext cx="158" cy="113"/>
                </a:xfrm>
                <a:custGeom>
                  <a:avLst/>
                  <a:gdLst>
                    <a:gd name="T0" fmla="*/ 43 w 317"/>
                    <a:gd name="T1" fmla="*/ 109 h 228"/>
                    <a:gd name="T2" fmla="*/ 62 w 317"/>
                    <a:gd name="T3" fmla="*/ 88 h 228"/>
                    <a:gd name="T4" fmla="*/ 78 w 317"/>
                    <a:gd name="T5" fmla="*/ 71 h 228"/>
                    <a:gd name="T6" fmla="*/ 96 w 317"/>
                    <a:gd name="T7" fmla="*/ 56 h 228"/>
                    <a:gd name="T8" fmla="*/ 113 w 317"/>
                    <a:gd name="T9" fmla="*/ 42 h 228"/>
                    <a:gd name="T10" fmla="*/ 131 w 317"/>
                    <a:gd name="T11" fmla="*/ 30 h 228"/>
                    <a:gd name="T12" fmla="*/ 153 w 317"/>
                    <a:gd name="T13" fmla="*/ 19 h 228"/>
                    <a:gd name="T14" fmla="*/ 177 w 317"/>
                    <a:gd name="T15" fmla="*/ 8 h 228"/>
                    <a:gd name="T16" fmla="*/ 205 w 317"/>
                    <a:gd name="T17" fmla="*/ 0 h 228"/>
                    <a:gd name="T18" fmla="*/ 225 w 317"/>
                    <a:gd name="T19" fmla="*/ 3 h 228"/>
                    <a:gd name="T20" fmla="*/ 244 w 317"/>
                    <a:gd name="T21" fmla="*/ 5 h 228"/>
                    <a:gd name="T22" fmla="*/ 265 w 317"/>
                    <a:gd name="T23" fmla="*/ 11 h 228"/>
                    <a:gd name="T24" fmla="*/ 283 w 317"/>
                    <a:gd name="T25" fmla="*/ 18 h 228"/>
                    <a:gd name="T26" fmla="*/ 297 w 317"/>
                    <a:gd name="T27" fmla="*/ 27 h 228"/>
                    <a:gd name="T28" fmla="*/ 309 w 317"/>
                    <a:gd name="T29" fmla="*/ 39 h 228"/>
                    <a:gd name="T30" fmla="*/ 314 w 317"/>
                    <a:gd name="T31" fmla="*/ 46 h 228"/>
                    <a:gd name="T32" fmla="*/ 317 w 317"/>
                    <a:gd name="T33" fmla="*/ 54 h 228"/>
                    <a:gd name="T34" fmla="*/ 317 w 317"/>
                    <a:gd name="T35" fmla="*/ 63 h 228"/>
                    <a:gd name="T36" fmla="*/ 317 w 317"/>
                    <a:gd name="T37" fmla="*/ 74 h 228"/>
                    <a:gd name="T38" fmla="*/ 302 w 317"/>
                    <a:gd name="T39" fmla="*/ 97 h 228"/>
                    <a:gd name="T40" fmla="*/ 287 w 317"/>
                    <a:gd name="T41" fmla="*/ 121 h 228"/>
                    <a:gd name="T42" fmla="*/ 269 w 317"/>
                    <a:gd name="T43" fmla="*/ 146 h 228"/>
                    <a:gd name="T44" fmla="*/ 252 w 317"/>
                    <a:gd name="T45" fmla="*/ 170 h 228"/>
                    <a:gd name="T46" fmla="*/ 234 w 317"/>
                    <a:gd name="T47" fmla="*/ 192 h 228"/>
                    <a:gd name="T48" fmla="*/ 224 w 317"/>
                    <a:gd name="T49" fmla="*/ 201 h 228"/>
                    <a:gd name="T50" fmla="*/ 213 w 317"/>
                    <a:gd name="T51" fmla="*/ 209 h 228"/>
                    <a:gd name="T52" fmla="*/ 203 w 317"/>
                    <a:gd name="T53" fmla="*/ 216 h 228"/>
                    <a:gd name="T54" fmla="*/ 193 w 317"/>
                    <a:gd name="T55" fmla="*/ 221 h 228"/>
                    <a:gd name="T56" fmla="*/ 183 w 317"/>
                    <a:gd name="T57" fmla="*/ 224 h 228"/>
                    <a:gd name="T58" fmla="*/ 172 w 317"/>
                    <a:gd name="T59" fmla="*/ 225 h 228"/>
                    <a:gd name="T60" fmla="*/ 153 w 317"/>
                    <a:gd name="T61" fmla="*/ 226 h 228"/>
                    <a:gd name="T62" fmla="*/ 135 w 317"/>
                    <a:gd name="T63" fmla="*/ 226 h 228"/>
                    <a:gd name="T64" fmla="*/ 121 w 317"/>
                    <a:gd name="T65" fmla="*/ 228 h 228"/>
                    <a:gd name="T66" fmla="*/ 107 w 317"/>
                    <a:gd name="T67" fmla="*/ 228 h 228"/>
                    <a:gd name="T68" fmla="*/ 93 w 317"/>
                    <a:gd name="T69" fmla="*/ 228 h 228"/>
                    <a:gd name="T70" fmla="*/ 79 w 317"/>
                    <a:gd name="T71" fmla="*/ 225 h 228"/>
                    <a:gd name="T72" fmla="*/ 63 w 317"/>
                    <a:gd name="T73" fmla="*/ 221 h 228"/>
                    <a:gd name="T74" fmla="*/ 46 w 317"/>
                    <a:gd name="T75" fmla="*/ 216 h 228"/>
                    <a:gd name="T76" fmla="*/ 34 w 317"/>
                    <a:gd name="T77" fmla="*/ 210 h 228"/>
                    <a:gd name="T78" fmla="*/ 24 w 317"/>
                    <a:gd name="T79" fmla="*/ 205 h 228"/>
                    <a:gd name="T80" fmla="*/ 13 w 317"/>
                    <a:gd name="T81" fmla="*/ 197 h 228"/>
                    <a:gd name="T82" fmla="*/ 7 w 317"/>
                    <a:gd name="T83" fmla="*/ 186 h 228"/>
                    <a:gd name="T84" fmla="*/ 6 w 317"/>
                    <a:gd name="T85" fmla="*/ 181 h 228"/>
                    <a:gd name="T86" fmla="*/ 4 w 317"/>
                    <a:gd name="T87" fmla="*/ 176 h 228"/>
                    <a:gd name="T88" fmla="*/ 1 w 317"/>
                    <a:gd name="T89" fmla="*/ 162 h 228"/>
                    <a:gd name="T90" fmla="*/ 1 w 317"/>
                    <a:gd name="T91" fmla="*/ 157 h 228"/>
                    <a:gd name="T92" fmla="*/ 0 w 317"/>
                    <a:gd name="T93" fmla="*/ 151 h 228"/>
                    <a:gd name="T94" fmla="*/ 0 w 317"/>
                    <a:gd name="T95" fmla="*/ 149 h 228"/>
                    <a:gd name="T96" fmla="*/ 0 w 317"/>
                    <a:gd name="T97" fmla="*/ 147 h 228"/>
                    <a:gd name="T98" fmla="*/ 12 w 317"/>
                    <a:gd name="T99" fmla="*/ 130 h 228"/>
                    <a:gd name="T100" fmla="*/ 19 w 317"/>
                    <a:gd name="T101" fmla="*/ 121 h 228"/>
                    <a:gd name="T102" fmla="*/ 26 w 317"/>
                    <a:gd name="T103" fmla="*/ 113 h 228"/>
                    <a:gd name="T104" fmla="*/ 37 w 317"/>
                    <a:gd name="T105" fmla="*/ 103 h 228"/>
                    <a:gd name="T106" fmla="*/ 43 w 317"/>
                    <a:gd name="T107" fmla="*/ 98 h 228"/>
                    <a:gd name="T108" fmla="*/ 46 w 317"/>
                    <a:gd name="T109" fmla="*/ 95 h 228"/>
                    <a:gd name="T110" fmla="*/ 47 w 317"/>
                    <a:gd name="T111" fmla="*/ 97 h 228"/>
                    <a:gd name="T112" fmla="*/ 47 w 317"/>
                    <a:gd name="T113" fmla="*/ 99 h 228"/>
                    <a:gd name="T114" fmla="*/ 46 w 317"/>
                    <a:gd name="T115" fmla="*/ 102 h 228"/>
                    <a:gd name="T116" fmla="*/ 44 w 317"/>
                    <a:gd name="T117" fmla="*/ 106 h 228"/>
                    <a:gd name="T118" fmla="*/ 43 w 317"/>
                    <a:gd name="T119" fmla="*/ 109 h 2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7"/>
                    <a:gd name="T181" fmla="*/ 0 h 228"/>
                    <a:gd name="T182" fmla="*/ 317 w 317"/>
                    <a:gd name="T183" fmla="*/ 228 h 2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7" h="228">
                      <a:moveTo>
                        <a:pt x="43" y="109"/>
                      </a:moveTo>
                      <a:lnTo>
                        <a:pt x="62" y="88"/>
                      </a:lnTo>
                      <a:lnTo>
                        <a:pt x="78" y="71"/>
                      </a:lnTo>
                      <a:lnTo>
                        <a:pt x="96" y="56"/>
                      </a:lnTo>
                      <a:lnTo>
                        <a:pt x="113" y="42"/>
                      </a:lnTo>
                      <a:lnTo>
                        <a:pt x="131" y="30"/>
                      </a:lnTo>
                      <a:lnTo>
                        <a:pt x="153" y="19"/>
                      </a:lnTo>
                      <a:lnTo>
                        <a:pt x="177" y="8"/>
                      </a:lnTo>
                      <a:lnTo>
                        <a:pt x="205" y="0"/>
                      </a:lnTo>
                      <a:lnTo>
                        <a:pt x="225" y="3"/>
                      </a:lnTo>
                      <a:lnTo>
                        <a:pt x="244" y="5"/>
                      </a:lnTo>
                      <a:lnTo>
                        <a:pt x="265" y="11"/>
                      </a:lnTo>
                      <a:lnTo>
                        <a:pt x="283" y="18"/>
                      </a:lnTo>
                      <a:lnTo>
                        <a:pt x="297" y="27"/>
                      </a:lnTo>
                      <a:lnTo>
                        <a:pt x="309" y="39"/>
                      </a:lnTo>
                      <a:lnTo>
                        <a:pt x="314" y="46"/>
                      </a:lnTo>
                      <a:lnTo>
                        <a:pt x="317" y="54"/>
                      </a:lnTo>
                      <a:lnTo>
                        <a:pt x="317" y="63"/>
                      </a:lnTo>
                      <a:lnTo>
                        <a:pt x="317" y="74"/>
                      </a:lnTo>
                      <a:lnTo>
                        <a:pt x="302" y="97"/>
                      </a:lnTo>
                      <a:lnTo>
                        <a:pt x="287" y="121"/>
                      </a:lnTo>
                      <a:lnTo>
                        <a:pt x="269" y="146"/>
                      </a:lnTo>
                      <a:lnTo>
                        <a:pt x="252" y="170"/>
                      </a:lnTo>
                      <a:lnTo>
                        <a:pt x="234" y="192"/>
                      </a:lnTo>
                      <a:lnTo>
                        <a:pt x="224" y="201"/>
                      </a:lnTo>
                      <a:lnTo>
                        <a:pt x="213" y="209"/>
                      </a:lnTo>
                      <a:lnTo>
                        <a:pt x="203" y="216"/>
                      </a:lnTo>
                      <a:lnTo>
                        <a:pt x="193" y="221"/>
                      </a:lnTo>
                      <a:lnTo>
                        <a:pt x="183" y="224"/>
                      </a:lnTo>
                      <a:lnTo>
                        <a:pt x="172" y="225"/>
                      </a:lnTo>
                      <a:lnTo>
                        <a:pt x="153" y="226"/>
                      </a:lnTo>
                      <a:lnTo>
                        <a:pt x="135" y="226"/>
                      </a:lnTo>
                      <a:lnTo>
                        <a:pt x="121" y="228"/>
                      </a:lnTo>
                      <a:lnTo>
                        <a:pt x="107" y="228"/>
                      </a:lnTo>
                      <a:lnTo>
                        <a:pt x="93" y="228"/>
                      </a:lnTo>
                      <a:lnTo>
                        <a:pt x="79" y="225"/>
                      </a:lnTo>
                      <a:lnTo>
                        <a:pt x="63" y="221"/>
                      </a:lnTo>
                      <a:lnTo>
                        <a:pt x="46" y="216"/>
                      </a:lnTo>
                      <a:lnTo>
                        <a:pt x="34" y="210"/>
                      </a:lnTo>
                      <a:lnTo>
                        <a:pt x="24" y="205"/>
                      </a:lnTo>
                      <a:lnTo>
                        <a:pt x="13" y="197"/>
                      </a:lnTo>
                      <a:lnTo>
                        <a:pt x="7" y="186"/>
                      </a:lnTo>
                      <a:lnTo>
                        <a:pt x="6" y="181"/>
                      </a:lnTo>
                      <a:lnTo>
                        <a:pt x="4" y="176"/>
                      </a:lnTo>
                      <a:lnTo>
                        <a:pt x="1" y="162"/>
                      </a:lnTo>
                      <a:lnTo>
                        <a:pt x="1" y="157"/>
                      </a:lnTo>
                      <a:lnTo>
                        <a:pt x="0" y="151"/>
                      </a:lnTo>
                      <a:lnTo>
                        <a:pt x="0" y="149"/>
                      </a:lnTo>
                      <a:lnTo>
                        <a:pt x="0" y="147"/>
                      </a:lnTo>
                      <a:lnTo>
                        <a:pt x="12" y="130"/>
                      </a:lnTo>
                      <a:lnTo>
                        <a:pt x="19" y="121"/>
                      </a:lnTo>
                      <a:lnTo>
                        <a:pt x="26" y="113"/>
                      </a:lnTo>
                      <a:lnTo>
                        <a:pt x="37" y="103"/>
                      </a:lnTo>
                      <a:lnTo>
                        <a:pt x="43" y="98"/>
                      </a:lnTo>
                      <a:lnTo>
                        <a:pt x="46" y="95"/>
                      </a:lnTo>
                      <a:lnTo>
                        <a:pt x="47" y="97"/>
                      </a:lnTo>
                      <a:lnTo>
                        <a:pt x="47" y="99"/>
                      </a:lnTo>
                      <a:lnTo>
                        <a:pt x="46" y="102"/>
                      </a:lnTo>
                      <a:lnTo>
                        <a:pt x="44" y="106"/>
                      </a:lnTo>
                      <a:lnTo>
                        <a:pt x="43" y="109"/>
                      </a:lnTo>
                      <a:close/>
                    </a:path>
                  </a:pathLst>
                </a:custGeom>
                <a:noFill/>
                <a:ln w="6350">
                  <a:solidFill>
                    <a:srgbClr val="000000"/>
                  </a:solidFill>
                  <a:prstDash val="solid"/>
                  <a:round/>
                  <a:headEnd/>
                  <a:tailEnd/>
                </a:ln>
              </p:spPr>
              <p:txBody>
                <a:bodyPr/>
                <a:lstStyle/>
                <a:p>
                  <a:endParaRPr lang="en-US" sz="1350" dirty="0"/>
                </a:p>
              </p:txBody>
            </p:sp>
          </p:grpSp>
          <p:grpSp>
            <p:nvGrpSpPr>
              <p:cNvPr id="100" name="Group 456"/>
              <p:cNvGrpSpPr>
                <a:grpSpLocks/>
              </p:cNvGrpSpPr>
              <p:nvPr/>
            </p:nvGrpSpPr>
            <p:grpSpPr bwMode="auto">
              <a:xfrm>
                <a:off x="2077" y="2988"/>
                <a:ext cx="151" cy="85"/>
                <a:chOff x="2077" y="2988"/>
                <a:chExt cx="151" cy="85"/>
              </a:xfrm>
            </p:grpSpPr>
            <p:grpSp>
              <p:nvGrpSpPr>
                <p:cNvPr id="115" name="Group 457"/>
                <p:cNvGrpSpPr>
                  <a:grpSpLocks/>
                </p:cNvGrpSpPr>
                <p:nvPr/>
              </p:nvGrpSpPr>
              <p:grpSpPr bwMode="auto">
                <a:xfrm>
                  <a:off x="2077" y="2988"/>
                  <a:ext cx="151" cy="85"/>
                  <a:chOff x="2077" y="2988"/>
                  <a:chExt cx="151" cy="85"/>
                </a:xfrm>
              </p:grpSpPr>
              <p:pic>
                <p:nvPicPr>
                  <p:cNvPr id="117" name="Picture 458"/>
                  <p:cNvPicPr>
                    <a:picLocks noChangeAspect="1" noChangeArrowheads="1"/>
                  </p:cNvPicPr>
                  <p:nvPr/>
                </p:nvPicPr>
                <p:blipFill>
                  <a:blip r:embed="rId27" cstate="screen"/>
                  <a:srcRect/>
                  <a:stretch>
                    <a:fillRect/>
                  </a:stretch>
                </p:blipFill>
                <p:spPr bwMode="auto">
                  <a:xfrm>
                    <a:off x="2077" y="2988"/>
                    <a:ext cx="151" cy="85"/>
                  </a:xfrm>
                  <a:prstGeom prst="rect">
                    <a:avLst/>
                  </a:prstGeom>
                  <a:noFill/>
                  <a:ln w="9525">
                    <a:noFill/>
                    <a:miter lim="800000"/>
                    <a:headEnd/>
                    <a:tailEnd/>
                  </a:ln>
                </p:spPr>
              </p:pic>
              <p:sp>
                <p:nvSpPr>
                  <p:cNvPr id="118" name="Freeform 459"/>
                  <p:cNvSpPr>
                    <a:spLocks/>
                  </p:cNvSpPr>
                  <p:nvPr/>
                </p:nvSpPr>
                <p:spPr bwMode="auto">
                  <a:xfrm>
                    <a:off x="2077" y="2989"/>
                    <a:ext cx="149" cy="84"/>
                  </a:xfrm>
                  <a:custGeom>
                    <a:avLst/>
                    <a:gdLst>
                      <a:gd name="T0" fmla="*/ 272 w 297"/>
                      <a:gd name="T1" fmla="*/ 70 h 167"/>
                      <a:gd name="T2" fmla="*/ 262 w 297"/>
                      <a:gd name="T3" fmla="*/ 86 h 167"/>
                      <a:gd name="T4" fmla="*/ 252 w 297"/>
                      <a:gd name="T5" fmla="*/ 99 h 167"/>
                      <a:gd name="T6" fmla="*/ 241 w 297"/>
                      <a:gd name="T7" fmla="*/ 112 h 167"/>
                      <a:gd name="T8" fmla="*/ 230 w 297"/>
                      <a:gd name="T9" fmla="*/ 123 h 167"/>
                      <a:gd name="T10" fmla="*/ 216 w 297"/>
                      <a:gd name="T11" fmla="*/ 134 h 167"/>
                      <a:gd name="T12" fmla="*/ 199 w 297"/>
                      <a:gd name="T13" fmla="*/ 145 h 167"/>
                      <a:gd name="T14" fmla="*/ 178 w 297"/>
                      <a:gd name="T15" fmla="*/ 155 h 167"/>
                      <a:gd name="T16" fmla="*/ 153 w 297"/>
                      <a:gd name="T17" fmla="*/ 165 h 167"/>
                      <a:gd name="T18" fmla="*/ 131 w 297"/>
                      <a:gd name="T19" fmla="*/ 166 h 167"/>
                      <a:gd name="T20" fmla="*/ 107 w 297"/>
                      <a:gd name="T21" fmla="*/ 167 h 167"/>
                      <a:gd name="T22" fmla="*/ 84 w 297"/>
                      <a:gd name="T23" fmla="*/ 167 h 167"/>
                      <a:gd name="T24" fmla="*/ 62 w 297"/>
                      <a:gd name="T25" fmla="*/ 166 h 167"/>
                      <a:gd name="T26" fmla="*/ 41 w 297"/>
                      <a:gd name="T27" fmla="*/ 162 h 167"/>
                      <a:gd name="T28" fmla="*/ 23 w 297"/>
                      <a:gd name="T29" fmla="*/ 155 h 167"/>
                      <a:gd name="T30" fmla="*/ 10 w 297"/>
                      <a:gd name="T31" fmla="*/ 146 h 167"/>
                      <a:gd name="T32" fmla="*/ 0 w 297"/>
                      <a:gd name="T33" fmla="*/ 134 h 167"/>
                      <a:gd name="T34" fmla="*/ 4 w 297"/>
                      <a:gd name="T35" fmla="*/ 118 h 167"/>
                      <a:gd name="T36" fmla="*/ 10 w 297"/>
                      <a:gd name="T37" fmla="*/ 99 h 167"/>
                      <a:gd name="T38" fmla="*/ 16 w 297"/>
                      <a:gd name="T39" fmla="*/ 80 h 167"/>
                      <a:gd name="T40" fmla="*/ 23 w 297"/>
                      <a:gd name="T41" fmla="*/ 62 h 167"/>
                      <a:gd name="T42" fmla="*/ 32 w 297"/>
                      <a:gd name="T43" fmla="*/ 46 h 167"/>
                      <a:gd name="T44" fmla="*/ 44 w 297"/>
                      <a:gd name="T45" fmla="*/ 31 h 167"/>
                      <a:gd name="T46" fmla="*/ 60 w 297"/>
                      <a:gd name="T47" fmla="*/ 20 h 167"/>
                      <a:gd name="T48" fmla="*/ 70 w 297"/>
                      <a:gd name="T49" fmla="*/ 17 h 167"/>
                      <a:gd name="T50" fmla="*/ 81 w 297"/>
                      <a:gd name="T51" fmla="*/ 15 h 167"/>
                      <a:gd name="T52" fmla="*/ 100 w 297"/>
                      <a:gd name="T53" fmla="*/ 11 h 167"/>
                      <a:gd name="T54" fmla="*/ 118 w 297"/>
                      <a:gd name="T55" fmla="*/ 8 h 167"/>
                      <a:gd name="T56" fmla="*/ 132 w 297"/>
                      <a:gd name="T57" fmla="*/ 5 h 167"/>
                      <a:gd name="T58" fmla="*/ 147 w 297"/>
                      <a:gd name="T59" fmla="*/ 3 h 167"/>
                      <a:gd name="T60" fmla="*/ 162 w 297"/>
                      <a:gd name="T61" fmla="*/ 1 h 167"/>
                      <a:gd name="T62" fmla="*/ 178 w 297"/>
                      <a:gd name="T63" fmla="*/ 0 h 167"/>
                      <a:gd name="T64" fmla="*/ 196 w 297"/>
                      <a:gd name="T65" fmla="*/ 0 h 167"/>
                      <a:gd name="T66" fmla="*/ 218 w 297"/>
                      <a:gd name="T67" fmla="*/ 1 h 167"/>
                      <a:gd name="T68" fmla="*/ 232 w 297"/>
                      <a:gd name="T69" fmla="*/ 3 h 167"/>
                      <a:gd name="T70" fmla="*/ 247 w 297"/>
                      <a:gd name="T71" fmla="*/ 5 h 167"/>
                      <a:gd name="T72" fmla="*/ 260 w 297"/>
                      <a:gd name="T73" fmla="*/ 9 h 167"/>
                      <a:gd name="T74" fmla="*/ 272 w 297"/>
                      <a:gd name="T75" fmla="*/ 15 h 167"/>
                      <a:gd name="T76" fmla="*/ 281 w 297"/>
                      <a:gd name="T77" fmla="*/ 21 h 167"/>
                      <a:gd name="T78" fmla="*/ 290 w 297"/>
                      <a:gd name="T79" fmla="*/ 28 h 167"/>
                      <a:gd name="T80" fmla="*/ 296 w 297"/>
                      <a:gd name="T81" fmla="*/ 35 h 167"/>
                      <a:gd name="T82" fmla="*/ 297 w 297"/>
                      <a:gd name="T83" fmla="*/ 38 h 167"/>
                      <a:gd name="T84" fmla="*/ 297 w 297"/>
                      <a:gd name="T85" fmla="*/ 38 h 167"/>
                      <a:gd name="T86" fmla="*/ 293 w 297"/>
                      <a:gd name="T87" fmla="*/ 51 h 167"/>
                      <a:gd name="T88" fmla="*/ 291 w 297"/>
                      <a:gd name="T89" fmla="*/ 58 h 167"/>
                      <a:gd name="T90" fmla="*/ 287 w 297"/>
                      <a:gd name="T91" fmla="*/ 64 h 167"/>
                      <a:gd name="T92" fmla="*/ 281 w 297"/>
                      <a:gd name="T93" fmla="*/ 72 h 167"/>
                      <a:gd name="T94" fmla="*/ 277 w 297"/>
                      <a:gd name="T95" fmla="*/ 78 h 167"/>
                      <a:gd name="T96" fmla="*/ 274 w 297"/>
                      <a:gd name="T97" fmla="*/ 79 h 167"/>
                      <a:gd name="T98" fmla="*/ 272 w 297"/>
                      <a:gd name="T99" fmla="*/ 79 h 167"/>
                      <a:gd name="T100" fmla="*/ 272 w 297"/>
                      <a:gd name="T101" fmla="*/ 76 h 167"/>
                      <a:gd name="T102" fmla="*/ 272 w 297"/>
                      <a:gd name="T103" fmla="*/ 74 h 167"/>
                      <a:gd name="T104" fmla="*/ 272 w 297"/>
                      <a:gd name="T105" fmla="*/ 70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7"/>
                      <a:gd name="T160" fmla="*/ 0 h 167"/>
                      <a:gd name="T161" fmla="*/ 297 w 297"/>
                      <a:gd name="T162" fmla="*/ 167 h 1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7" h="167">
                        <a:moveTo>
                          <a:pt x="272" y="70"/>
                        </a:moveTo>
                        <a:lnTo>
                          <a:pt x="262" y="86"/>
                        </a:lnTo>
                        <a:lnTo>
                          <a:pt x="252" y="99"/>
                        </a:lnTo>
                        <a:lnTo>
                          <a:pt x="241" y="112"/>
                        </a:lnTo>
                        <a:lnTo>
                          <a:pt x="230" y="123"/>
                        </a:lnTo>
                        <a:lnTo>
                          <a:pt x="216" y="134"/>
                        </a:lnTo>
                        <a:lnTo>
                          <a:pt x="199" y="145"/>
                        </a:lnTo>
                        <a:lnTo>
                          <a:pt x="178" y="155"/>
                        </a:lnTo>
                        <a:lnTo>
                          <a:pt x="153" y="165"/>
                        </a:lnTo>
                        <a:lnTo>
                          <a:pt x="131" y="166"/>
                        </a:lnTo>
                        <a:lnTo>
                          <a:pt x="107" y="167"/>
                        </a:lnTo>
                        <a:lnTo>
                          <a:pt x="84" y="167"/>
                        </a:lnTo>
                        <a:lnTo>
                          <a:pt x="62" y="166"/>
                        </a:lnTo>
                        <a:lnTo>
                          <a:pt x="41" y="162"/>
                        </a:lnTo>
                        <a:lnTo>
                          <a:pt x="23" y="155"/>
                        </a:lnTo>
                        <a:lnTo>
                          <a:pt x="10" y="146"/>
                        </a:lnTo>
                        <a:lnTo>
                          <a:pt x="0" y="134"/>
                        </a:lnTo>
                        <a:lnTo>
                          <a:pt x="4" y="118"/>
                        </a:lnTo>
                        <a:lnTo>
                          <a:pt x="10" y="99"/>
                        </a:lnTo>
                        <a:lnTo>
                          <a:pt x="16" y="80"/>
                        </a:lnTo>
                        <a:lnTo>
                          <a:pt x="23" y="62"/>
                        </a:lnTo>
                        <a:lnTo>
                          <a:pt x="32" y="46"/>
                        </a:lnTo>
                        <a:lnTo>
                          <a:pt x="44" y="31"/>
                        </a:lnTo>
                        <a:lnTo>
                          <a:pt x="60" y="20"/>
                        </a:lnTo>
                        <a:lnTo>
                          <a:pt x="70" y="17"/>
                        </a:lnTo>
                        <a:lnTo>
                          <a:pt x="81" y="15"/>
                        </a:lnTo>
                        <a:lnTo>
                          <a:pt x="100" y="11"/>
                        </a:lnTo>
                        <a:lnTo>
                          <a:pt x="118" y="8"/>
                        </a:lnTo>
                        <a:lnTo>
                          <a:pt x="132" y="5"/>
                        </a:lnTo>
                        <a:lnTo>
                          <a:pt x="147" y="3"/>
                        </a:lnTo>
                        <a:lnTo>
                          <a:pt x="162" y="1"/>
                        </a:lnTo>
                        <a:lnTo>
                          <a:pt x="178" y="0"/>
                        </a:lnTo>
                        <a:lnTo>
                          <a:pt x="196" y="0"/>
                        </a:lnTo>
                        <a:lnTo>
                          <a:pt x="218" y="1"/>
                        </a:lnTo>
                        <a:lnTo>
                          <a:pt x="232" y="3"/>
                        </a:lnTo>
                        <a:lnTo>
                          <a:pt x="247" y="5"/>
                        </a:lnTo>
                        <a:lnTo>
                          <a:pt x="260" y="9"/>
                        </a:lnTo>
                        <a:lnTo>
                          <a:pt x="272" y="15"/>
                        </a:lnTo>
                        <a:lnTo>
                          <a:pt x="281" y="21"/>
                        </a:lnTo>
                        <a:lnTo>
                          <a:pt x="290" y="28"/>
                        </a:lnTo>
                        <a:lnTo>
                          <a:pt x="296" y="35"/>
                        </a:lnTo>
                        <a:lnTo>
                          <a:pt x="297" y="38"/>
                        </a:lnTo>
                        <a:lnTo>
                          <a:pt x="293" y="51"/>
                        </a:lnTo>
                        <a:lnTo>
                          <a:pt x="291" y="58"/>
                        </a:lnTo>
                        <a:lnTo>
                          <a:pt x="287" y="64"/>
                        </a:lnTo>
                        <a:lnTo>
                          <a:pt x="281" y="72"/>
                        </a:lnTo>
                        <a:lnTo>
                          <a:pt x="277" y="78"/>
                        </a:lnTo>
                        <a:lnTo>
                          <a:pt x="274" y="79"/>
                        </a:lnTo>
                        <a:lnTo>
                          <a:pt x="272" y="79"/>
                        </a:lnTo>
                        <a:lnTo>
                          <a:pt x="272" y="76"/>
                        </a:lnTo>
                        <a:lnTo>
                          <a:pt x="272" y="74"/>
                        </a:lnTo>
                        <a:lnTo>
                          <a:pt x="272" y="70"/>
                        </a:lnTo>
                        <a:close/>
                      </a:path>
                    </a:pathLst>
                  </a:custGeom>
                  <a:noFill/>
                  <a:ln w="0">
                    <a:solidFill>
                      <a:srgbClr val="FFFFFF"/>
                    </a:solidFill>
                    <a:prstDash val="solid"/>
                    <a:round/>
                    <a:headEnd/>
                    <a:tailEnd/>
                  </a:ln>
                </p:spPr>
                <p:txBody>
                  <a:bodyPr/>
                  <a:lstStyle/>
                  <a:p>
                    <a:endParaRPr lang="en-US" sz="1350" dirty="0"/>
                  </a:p>
                </p:txBody>
              </p:sp>
              <p:sp>
                <p:nvSpPr>
                  <p:cNvPr id="119" name="Freeform 460"/>
                  <p:cNvSpPr>
                    <a:spLocks/>
                  </p:cNvSpPr>
                  <p:nvPr/>
                </p:nvSpPr>
                <p:spPr bwMode="auto">
                  <a:xfrm>
                    <a:off x="2077" y="2989"/>
                    <a:ext cx="149" cy="84"/>
                  </a:xfrm>
                  <a:custGeom>
                    <a:avLst/>
                    <a:gdLst>
                      <a:gd name="T0" fmla="*/ 272 w 297"/>
                      <a:gd name="T1" fmla="*/ 70 h 167"/>
                      <a:gd name="T2" fmla="*/ 262 w 297"/>
                      <a:gd name="T3" fmla="*/ 86 h 167"/>
                      <a:gd name="T4" fmla="*/ 252 w 297"/>
                      <a:gd name="T5" fmla="*/ 99 h 167"/>
                      <a:gd name="T6" fmla="*/ 241 w 297"/>
                      <a:gd name="T7" fmla="*/ 112 h 167"/>
                      <a:gd name="T8" fmla="*/ 230 w 297"/>
                      <a:gd name="T9" fmla="*/ 123 h 167"/>
                      <a:gd name="T10" fmla="*/ 216 w 297"/>
                      <a:gd name="T11" fmla="*/ 134 h 167"/>
                      <a:gd name="T12" fmla="*/ 199 w 297"/>
                      <a:gd name="T13" fmla="*/ 145 h 167"/>
                      <a:gd name="T14" fmla="*/ 178 w 297"/>
                      <a:gd name="T15" fmla="*/ 155 h 167"/>
                      <a:gd name="T16" fmla="*/ 153 w 297"/>
                      <a:gd name="T17" fmla="*/ 165 h 167"/>
                      <a:gd name="T18" fmla="*/ 131 w 297"/>
                      <a:gd name="T19" fmla="*/ 166 h 167"/>
                      <a:gd name="T20" fmla="*/ 107 w 297"/>
                      <a:gd name="T21" fmla="*/ 167 h 167"/>
                      <a:gd name="T22" fmla="*/ 84 w 297"/>
                      <a:gd name="T23" fmla="*/ 167 h 167"/>
                      <a:gd name="T24" fmla="*/ 62 w 297"/>
                      <a:gd name="T25" fmla="*/ 166 h 167"/>
                      <a:gd name="T26" fmla="*/ 41 w 297"/>
                      <a:gd name="T27" fmla="*/ 162 h 167"/>
                      <a:gd name="T28" fmla="*/ 23 w 297"/>
                      <a:gd name="T29" fmla="*/ 155 h 167"/>
                      <a:gd name="T30" fmla="*/ 10 w 297"/>
                      <a:gd name="T31" fmla="*/ 146 h 167"/>
                      <a:gd name="T32" fmla="*/ 0 w 297"/>
                      <a:gd name="T33" fmla="*/ 134 h 167"/>
                      <a:gd name="T34" fmla="*/ 4 w 297"/>
                      <a:gd name="T35" fmla="*/ 118 h 167"/>
                      <a:gd name="T36" fmla="*/ 10 w 297"/>
                      <a:gd name="T37" fmla="*/ 99 h 167"/>
                      <a:gd name="T38" fmla="*/ 16 w 297"/>
                      <a:gd name="T39" fmla="*/ 80 h 167"/>
                      <a:gd name="T40" fmla="*/ 23 w 297"/>
                      <a:gd name="T41" fmla="*/ 62 h 167"/>
                      <a:gd name="T42" fmla="*/ 32 w 297"/>
                      <a:gd name="T43" fmla="*/ 46 h 167"/>
                      <a:gd name="T44" fmla="*/ 44 w 297"/>
                      <a:gd name="T45" fmla="*/ 31 h 167"/>
                      <a:gd name="T46" fmla="*/ 60 w 297"/>
                      <a:gd name="T47" fmla="*/ 20 h 167"/>
                      <a:gd name="T48" fmla="*/ 70 w 297"/>
                      <a:gd name="T49" fmla="*/ 17 h 167"/>
                      <a:gd name="T50" fmla="*/ 81 w 297"/>
                      <a:gd name="T51" fmla="*/ 15 h 167"/>
                      <a:gd name="T52" fmla="*/ 100 w 297"/>
                      <a:gd name="T53" fmla="*/ 11 h 167"/>
                      <a:gd name="T54" fmla="*/ 118 w 297"/>
                      <a:gd name="T55" fmla="*/ 8 h 167"/>
                      <a:gd name="T56" fmla="*/ 132 w 297"/>
                      <a:gd name="T57" fmla="*/ 5 h 167"/>
                      <a:gd name="T58" fmla="*/ 147 w 297"/>
                      <a:gd name="T59" fmla="*/ 3 h 167"/>
                      <a:gd name="T60" fmla="*/ 162 w 297"/>
                      <a:gd name="T61" fmla="*/ 1 h 167"/>
                      <a:gd name="T62" fmla="*/ 178 w 297"/>
                      <a:gd name="T63" fmla="*/ 0 h 167"/>
                      <a:gd name="T64" fmla="*/ 196 w 297"/>
                      <a:gd name="T65" fmla="*/ 0 h 167"/>
                      <a:gd name="T66" fmla="*/ 218 w 297"/>
                      <a:gd name="T67" fmla="*/ 1 h 167"/>
                      <a:gd name="T68" fmla="*/ 232 w 297"/>
                      <a:gd name="T69" fmla="*/ 3 h 167"/>
                      <a:gd name="T70" fmla="*/ 247 w 297"/>
                      <a:gd name="T71" fmla="*/ 5 h 167"/>
                      <a:gd name="T72" fmla="*/ 260 w 297"/>
                      <a:gd name="T73" fmla="*/ 9 h 167"/>
                      <a:gd name="T74" fmla="*/ 272 w 297"/>
                      <a:gd name="T75" fmla="*/ 15 h 167"/>
                      <a:gd name="T76" fmla="*/ 281 w 297"/>
                      <a:gd name="T77" fmla="*/ 21 h 167"/>
                      <a:gd name="T78" fmla="*/ 290 w 297"/>
                      <a:gd name="T79" fmla="*/ 28 h 167"/>
                      <a:gd name="T80" fmla="*/ 296 w 297"/>
                      <a:gd name="T81" fmla="*/ 35 h 167"/>
                      <a:gd name="T82" fmla="*/ 297 w 297"/>
                      <a:gd name="T83" fmla="*/ 38 h 167"/>
                      <a:gd name="T84" fmla="*/ 297 w 297"/>
                      <a:gd name="T85" fmla="*/ 38 h 167"/>
                      <a:gd name="T86" fmla="*/ 293 w 297"/>
                      <a:gd name="T87" fmla="*/ 51 h 167"/>
                      <a:gd name="T88" fmla="*/ 291 w 297"/>
                      <a:gd name="T89" fmla="*/ 58 h 167"/>
                      <a:gd name="T90" fmla="*/ 287 w 297"/>
                      <a:gd name="T91" fmla="*/ 64 h 167"/>
                      <a:gd name="T92" fmla="*/ 281 w 297"/>
                      <a:gd name="T93" fmla="*/ 72 h 167"/>
                      <a:gd name="T94" fmla="*/ 277 w 297"/>
                      <a:gd name="T95" fmla="*/ 78 h 167"/>
                      <a:gd name="T96" fmla="*/ 274 w 297"/>
                      <a:gd name="T97" fmla="*/ 79 h 167"/>
                      <a:gd name="T98" fmla="*/ 272 w 297"/>
                      <a:gd name="T99" fmla="*/ 79 h 167"/>
                      <a:gd name="T100" fmla="*/ 272 w 297"/>
                      <a:gd name="T101" fmla="*/ 76 h 167"/>
                      <a:gd name="T102" fmla="*/ 272 w 297"/>
                      <a:gd name="T103" fmla="*/ 74 h 167"/>
                      <a:gd name="T104" fmla="*/ 272 w 297"/>
                      <a:gd name="T105" fmla="*/ 70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7"/>
                      <a:gd name="T160" fmla="*/ 0 h 167"/>
                      <a:gd name="T161" fmla="*/ 297 w 297"/>
                      <a:gd name="T162" fmla="*/ 167 h 1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7" h="167">
                        <a:moveTo>
                          <a:pt x="272" y="70"/>
                        </a:moveTo>
                        <a:lnTo>
                          <a:pt x="262" y="86"/>
                        </a:lnTo>
                        <a:lnTo>
                          <a:pt x="252" y="99"/>
                        </a:lnTo>
                        <a:lnTo>
                          <a:pt x="241" y="112"/>
                        </a:lnTo>
                        <a:lnTo>
                          <a:pt x="230" y="123"/>
                        </a:lnTo>
                        <a:lnTo>
                          <a:pt x="216" y="134"/>
                        </a:lnTo>
                        <a:lnTo>
                          <a:pt x="199" y="145"/>
                        </a:lnTo>
                        <a:lnTo>
                          <a:pt x="178" y="155"/>
                        </a:lnTo>
                        <a:lnTo>
                          <a:pt x="153" y="165"/>
                        </a:lnTo>
                        <a:lnTo>
                          <a:pt x="131" y="166"/>
                        </a:lnTo>
                        <a:lnTo>
                          <a:pt x="107" y="167"/>
                        </a:lnTo>
                        <a:lnTo>
                          <a:pt x="84" y="167"/>
                        </a:lnTo>
                        <a:lnTo>
                          <a:pt x="62" y="166"/>
                        </a:lnTo>
                        <a:lnTo>
                          <a:pt x="41" y="162"/>
                        </a:lnTo>
                        <a:lnTo>
                          <a:pt x="23" y="155"/>
                        </a:lnTo>
                        <a:lnTo>
                          <a:pt x="10" y="146"/>
                        </a:lnTo>
                        <a:lnTo>
                          <a:pt x="0" y="134"/>
                        </a:lnTo>
                        <a:lnTo>
                          <a:pt x="4" y="118"/>
                        </a:lnTo>
                        <a:lnTo>
                          <a:pt x="10" y="99"/>
                        </a:lnTo>
                        <a:lnTo>
                          <a:pt x="16" y="80"/>
                        </a:lnTo>
                        <a:lnTo>
                          <a:pt x="23" y="62"/>
                        </a:lnTo>
                        <a:lnTo>
                          <a:pt x="32" y="46"/>
                        </a:lnTo>
                        <a:lnTo>
                          <a:pt x="44" y="31"/>
                        </a:lnTo>
                        <a:lnTo>
                          <a:pt x="60" y="20"/>
                        </a:lnTo>
                        <a:lnTo>
                          <a:pt x="70" y="17"/>
                        </a:lnTo>
                        <a:lnTo>
                          <a:pt x="81" y="15"/>
                        </a:lnTo>
                        <a:lnTo>
                          <a:pt x="100" y="11"/>
                        </a:lnTo>
                        <a:lnTo>
                          <a:pt x="118" y="8"/>
                        </a:lnTo>
                        <a:lnTo>
                          <a:pt x="132" y="5"/>
                        </a:lnTo>
                        <a:lnTo>
                          <a:pt x="147" y="3"/>
                        </a:lnTo>
                        <a:lnTo>
                          <a:pt x="162" y="1"/>
                        </a:lnTo>
                        <a:lnTo>
                          <a:pt x="178" y="0"/>
                        </a:lnTo>
                        <a:lnTo>
                          <a:pt x="196" y="0"/>
                        </a:lnTo>
                        <a:lnTo>
                          <a:pt x="218" y="1"/>
                        </a:lnTo>
                        <a:lnTo>
                          <a:pt x="232" y="3"/>
                        </a:lnTo>
                        <a:lnTo>
                          <a:pt x="247" y="5"/>
                        </a:lnTo>
                        <a:lnTo>
                          <a:pt x="260" y="9"/>
                        </a:lnTo>
                        <a:lnTo>
                          <a:pt x="272" y="15"/>
                        </a:lnTo>
                        <a:lnTo>
                          <a:pt x="281" y="21"/>
                        </a:lnTo>
                        <a:lnTo>
                          <a:pt x="290" y="28"/>
                        </a:lnTo>
                        <a:lnTo>
                          <a:pt x="296" y="35"/>
                        </a:lnTo>
                        <a:lnTo>
                          <a:pt x="297" y="38"/>
                        </a:lnTo>
                        <a:lnTo>
                          <a:pt x="293" y="51"/>
                        </a:lnTo>
                        <a:lnTo>
                          <a:pt x="291" y="58"/>
                        </a:lnTo>
                        <a:lnTo>
                          <a:pt x="287" y="64"/>
                        </a:lnTo>
                        <a:lnTo>
                          <a:pt x="281" y="72"/>
                        </a:lnTo>
                        <a:lnTo>
                          <a:pt x="277" y="78"/>
                        </a:lnTo>
                        <a:lnTo>
                          <a:pt x="274" y="79"/>
                        </a:lnTo>
                        <a:lnTo>
                          <a:pt x="272" y="79"/>
                        </a:lnTo>
                        <a:lnTo>
                          <a:pt x="272" y="76"/>
                        </a:lnTo>
                        <a:lnTo>
                          <a:pt x="272" y="74"/>
                        </a:lnTo>
                        <a:lnTo>
                          <a:pt x="272" y="70"/>
                        </a:lnTo>
                        <a:close/>
                      </a:path>
                    </a:pathLst>
                  </a:custGeom>
                  <a:solidFill>
                    <a:srgbClr val="000000"/>
                  </a:solidFill>
                  <a:ln w="9525">
                    <a:noFill/>
                    <a:round/>
                    <a:headEnd/>
                    <a:tailEnd/>
                  </a:ln>
                </p:spPr>
                <p:txBody>
                  <a:bodyPr/>
                  <a:lstStyle/>
                  <a:p>
                    <a:endParaRPr lang="en-US" sz="1350" dirty="0"/>
                  </a:p>
                </p:txBody>
              </p:sp>
              <p:pic>
                <p:nvPicPr>
                  <p:cNvPr id="120" name="Picture 461"/>
                  <p:cNvPicPr>
                    <a:picLocks noChangeAspect="1" noChangeArrowheads="1"/>
                  </p:cNvPicPr>
                  <p:nvPr/>
                </p:nvPicPr>
                <p:blipFill>
                  <a:blip r:embed="rId27" cstate="screen"/>
                  <a:srcRect/>
                  <a:stretch>
                    <a:fillRect/>
                  </a:stretch>
                </p:blipFill>
                <p:spPr bwMode="auto">
                  <a:xfrm>
                    <a:off x="2077" y="2988"/>
                    <a:ext cx="151" cy="85"/>
                  </a:xfrm>
                  <a:prstGeom prst="rect">
                    <a:avLst/>
                  </a:prstGeom>
                  <a:noFill/>
                  <a:ln w="9525">
                    <a:noFill/>
                    <a:miter lim="800000"/>
                    <a:headEnd/>
                    <a:tailEnd/>
                  </a:ln>
                </p:spPr>
              </p:pic>
            </p:grpSp>
            <p:sp>
              <p:nvSpPr>
                <p:cNvPr id="116" name="Freeform 462"/>
                <p:cNvSpPr>
                  <a:spLocks/>
                </p:cNvSpPr>
                <p:nvPr/>
              </p:nvSpPr>
              <p:spPr bwMode="auto">
                <a:xfrm>
                  <a:off x="2077" y="2989"/>
                  <a:ext cx="149" cy="84"/>
                </a:xfrm>
                <a:custGeom>
                  <a:avLst/>
                  <a:gdLst>
                    <a:gd name="T0" fmla="*/ 272 w 297"/>
                    <a:gd name="T1" fmla="*/ 70 h 167"/>
                    <a:gd name="T2" fmla="*/ 262 w 297"/>
                    <a:gd name="T3" fmla="*/ 86 h 167"/>
                    <a:gd name="T4" fmla="*/ 252 w 297"/>
                    <a:gd name="T5" fmla="*/ 99 h 167"/>
                    <a:gd name="T6" fmla="*/ 241 w 297"/>
                    <a:gd name="T7" fmla="*/ 112 h 167"/>
                    <a:gd name="T8" fmla="*/ 230 w 297"/>
                    <a:gd name="T9" fmla="*/ 123 h 167"/>
                    <a:gd name="T10" fmla="*/ 216 w 297"/>
                    <a:gd name="T11" fmla="*/ 134 h 167"/>
                    <a:gd name="T12" fmla="*/ 199 w 297"/>
                    <a:gd name="T13" fmla="*/ 145 h 167"/>
                    <a:gd name="T14" fmla="*/ 178 w 297"/>
                    <a:gd name="T15" fmla="*/ 155 h 167"/>
                    <a:gd name="T16" fmla="*/ 153 w 297"/>
                    <a:gd name="T17" fmla="*/ 165 h 167"/>
                    <a:gd name="T18" fmla="*/ 131 w 297"/>
                    <a:gd name="T19" fmla="*/ 166 h 167"/>
                    <a:gd name="T20" fmla="*/ 107 w 297"/>
                    <a:gd name="T21" fmla="*/ 167 h 167"/>
                    <a:gd name="T22" fmla="*/ 84 w 297"/>
                    <a:gd name="T23" fmla="*/ 167 h 167"/>
                    <a:gd name="T24" fmla="*/ 62 w 297"/>
                    <a:gd name="T25" fmla="*/ 166 h 167"/>
                    <a:gd name="T26" fmla="*/ 41 w 297"/>
                    <a:gd name="T27" fmla="*/ 162 h 167"/>
                    <a:gd name="T28" fmla="*/ 23 w 297"/>
                    <a:gd name="T29" fmla="*/ 155 h 167"/>
                    <a:gd name="T30" fmla="*/ 10 w 297"/>
                    <a:gd name="T31" fmla="*/ 146 h 167"/>
                    <a:gd name="T32" fmla="*/ 0 w 297"/>
                    <a:gd name="T33" fmla="*/ 134 h 167"/>
                    <a:gd name="T34" fmla="*/ 4 w 297"/>
                    <a:gd name="T35" fmla="*/ 118 h 167"/>
                    <a:gd name="T36" fmla="*/ 10 w 297"/>
                    <a:gd name="T37" fmla="*/ 99 h 167"/>
                    <a:gd name="T38" fmla="*/ 16 w 297"/>
                    <a:gd name="T39" fmla="*/ 80 h 167"/>
                    <a:gd name="T40" fmla="*/ 23 w 297"/>
                    <a:gd name="T41" fmla="*/ 62 h 167"/>
                    <a:gd name="T42" fmla="*/ 32 w 297"/>
                    <a:gd name="T43" fmla="*/ 46 h 167"/>
                    <a:gd name="T44" fmla="*/ 44 w 297"/>
                    <a:gd name="T45" fmla="*/ 31 h 167"/>
                    <a:gd name="T46" fmla="*/ 60 w 297"/>
                    <a:gd name="T47" fmla="*/ 20 h 167"/>
                    <a:gd name="T48" fmla="*/ 70 w 297"/>
                    <a:gd name="T49" fmla="*/ 17 h 167"/>
                    <a:gd name="T50" fmla="*/ 81 w 297"/>
                    <a:gd name="T51" fmla="*/ 15 h 167"/>
                    <a:gd name="T52" fmla="*/ 100 w 297"/>
                    <a:gd name="T53" fmla="*/ 11 h 167"/>
                    <a:gd name="T54" fmla="*/ 118 w 297"/>
                    <a:gd name="T55" fmla="*/ 8 h 167"/>
                    <a:gd name="T56" fmla="*/ 132 w 297"/>
                    <a:gd name="T57" fmla="*/ 5 h 167"/>
                    <a:gd name="T58" fmla="*/ 147 w 297"/>
                    <a:gd name="T59" fmla="*/ 3 h 167"/>
                    <a:gd name="T60" fmla="*/ 162 w 297"/>
                    <a:gd name="T61" fmla="*/ 1 h 167"/>
                    <a:gd name="T62" fmla="*/ 178 w 297"/>
                    <a:gd name="T63" fmla="*/ 0 h 167"/>
                    <a:gd name="T64" fmla="*/ 196 w 297"/>
                    <a:gd name="T65" fmla="*/ 0 h 167"/>
                    <a:gd name="T66" fmla="*/ 218 w 297"/>
                    <a:gd name="T67" fmla="*/ 1 h 167"/>
                    <a:gd name="T68" fmla="*/ 232 w 297"/>
                    <a:gd name="T69" fmla="*/ 3 h 167"/>
                    <a:gd name="T70" fmla="*/ 247 w 297"/>
                    <a:gd name="T71" fmla="*/ 5 h 167"/>
                    <a:gd name="T72" fmla="*/ 260 w 297"/>
                    <a:gd name="T73" fmla="*/ 9 h 167"/>
                    <a:gd name="T74" fmla="*/ 272 w 297"/>
                    <a:gd name="T75" fmla="*/ 15 h 167"/>
                    <a:gd name="T76" fmla="*/ 281 w 297"/>
                    <a:gd name="T77" fmla="*/ 21 h 167"/>
                    <a:gd name="T78" fmla="*/ 290 w 297"/>
                    <a:gd name="T79" fmla="*/ 28 h 167"/>
                    <a:gd name="T80" fmla="*/ 296 w 297"/>
                    <a:gd name="T81" fmla="*/ 35 h 167"/>
                    <a:gd name="T82" fmla="*/ 297 w 297"/>
                    <a:gd name="T83" fmla="*/ 38 h 167"/>
                    <a:gd name="T84" fmla="*/ 297 w 297"/>
                    <a:gd name="T85" fmla="*/ 38 h 167"/>
                    <a:gd name="T86" fmla="*/ 293 w 297"/>
                    <a:gd name="T87" fmla="*/ 51 h 167"/>
                    <a:gd name="T88" fmla="*/ 291 w 297"/>
                    <a:gd name="T89" fmla="*/ 58 h 167"/>
                    <a:gd name="T90" fmla="*/ 287 w 297"/>
                    <a:gd name="T91" fmla="*/ 64 h 167"/>
                    <a:gd name="T92" fmla="*/ 281 w 297"/>
                    <a:gd name="T93" fmla="*/ 72 h 167"/>
                    <a:gd name="T94" fmla="*/ 277 w 297"/>
                    <a:gd name="T95" fmla="*/ 78 h 167"/>
                    <a:gd name="T96" fmla="*/ 274 w 297"/>
                    <a:gd name="T97" fmla="*/ 79 h 167"/>
                    <a:gd name="T98" fmla="*/ 272 w 297"/>
                    <a:gd name="T99" fmla="*/ 79 h 167"/>
                    <a:gd name="T100" fmla="*/ 272 w 297"/>
                    <a:gd name="T101" fmla="*/ 76 h 167"/>
                    <a:gd name="T102" fmla="*/ 272 w 297"/>
                    <a:gd name="T103" fmla="*/ 74 h 167"/>
                    <a:gd name="T104" fmla="*/ 272 w 297"/>
                    <a:gd name="T105" fmla="*/ 70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7"/>
                    <a:gd name="T160" fmla="*/ 0 h 167"/>
                    <a:gd name="T161" fmla="*/ 297 w 297"/>
                    <a:gd name="T162" fmla="*/ 167 h 1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7" h="167">
                      <a:moveTo>
                        <a:pt x="272" y="70"/>
                      </a:moveTo>
                      <a:lnTo>
                        <a:pt x="262" y="86"/>
                      </a:lnTo>
                      <a:lnTo>
                        <a:pt x="252" y="99"/>
                      </a:lnTo>
                      <a:lnTo>
                        <a:pt x="241" y="112"/>
                      </a:lnTo>
                      <a:lnTo>
                        <a:pt x="230" y="123"/>
                      </a:lnTo>
                      <a:lnTo>
                        <a:pt x="216" y="134"/>
                      </a:lnTo>
                      <a:lnTo>
                        <a:pt x="199" y="145"/>
                      </a:lnTo>
                      <a:lnTo>
                        <a:pt x="178" y="155"/>
                      </a:lnTo>
                      <a:lnTo>
                        <a:pt x="153" y="165"/>
                      </a:lnTo>
                      <a:lnTo>
                        <a:pt x="131" y="166"/>
                      </a:lnTo>
                      <a:lnTo>
                        <a:pt x="107" y="167"/>
                      </a:lnTo>
                      <a:lnTo>
                        <a:pt x="84" y="167"/>
                      </a:lnTo>
                      <a:lnTo>
                        <a:pt x="62" y="166"/>
                      </a:lnTo>
                      <a:lnTo>
                        <a:pt x="41" y="162"/>
                      </a:lnTo>
                      <a:lnTo>
                        <a:pt x="23" y="155"/>
                      </a:lnTo>
                      <a:lnTo>
                        <a:pt x="10" y="146"/>
                      </a:lnTo>
                      <a:lnTo>
                        <a:pt x="0" y="134"/>
                      </a:lnTo>
                      <a:lnTo>
                        <a:pt x="4" y="118"/>
                      </a:lnTo>
                      <a:lnTo>
                        <a:pt x="10" y="99"/>
                      </a:lnTo>
                      <a:lnTo>
                        <a:pt x="16" y="80"/>
                      </a:lnTo>
                      <a:lnTo>
                        <a:pt x="23" y="62"/>
                      </a:lnTo>
                      <a:lnTo>
                        <a:pt x="32" y="46"/>
                      </a:lnTo>
                      <a:lnTo>
                        <a:pt x="44" y="31"/>
                      </a:lnTo>
                      <a:lnTo>
                        <a:pt x="60" y="20"/>
                      </a:lnTo>
                      <a:lnTo>
                        <a:pt x="70" y="17"/>
                      </a:lnTo>
                      <a:lnTo>
                        <a:pt x="81" y="15"/>
                      </a:lnTo>
                      <a:lnTo>
                        <a:pt x="100" y="11"/>
                      </a:lnTo>
                      <a:lnTo>
                        <a:pt x="118" y="8"/>
                      </a:lnTo>
                      <a:lnTo>
                        <a:pt x="132" y="5"/>
                      </a:lnTo>
                      <a:lnTo>
                        <a:pt x="147" y="3"/>
                      </a:lnTo>
                      <a:lnTo>
                        <a:pt x="162" y="1"/>
                      </a:lnTo>
                      <a:lnTo>
                        <a:pt x="178" y="0"/>
                      </a:lnTo>
                      <a:lnTo>
                        <a:pt x="196" y="0"/>
                      </a:lnTo>
                      <a:lnTo>
                        <a:pt x="218" y="1"/>
                      </a:lnTo>
                      <a:lnTo>
                        <a:pt x="232" y="3"/>
                      </a:lnTo>
                      <a:lnTo>
                        <a:pt x="247" y="5"/>
                      </a:lnTo>
                      <a:lnTo>
                        <a:pt x="260" y="9"/>
                      </a:lnTo>
                      <a:lnTo>
                        <a:pt x="272" y="15"/>
                      </a:lnTo>
                      <a:lnTo>
                        <a:pt x="281" y="21"/>
                      </a:lnTo>
                      <a:lnTo>
                        <a:pt x="290" y="28"/>
                      </a:lnTo>
                      <a:lnTo>
                        <a:pt x="296" y="35"/>
                      </a:lnTo>
                      <a:lnTo>
                        <a:pt x="297" y="38"/>
                      </a:lnTo>
                      <a:lnTo>
                        <a:pt x="293" y="51"/>
                      </a:lnTo>
                      <a:lnTo>
                        <a:pt x="291" y="58"/>
                      </a:lnTo>
                      <a:lnTo>
                        <a:pt x="287" y="64"/>
                      </a:lnTo>
                      <a:lnTo>
                        <a:pt x="281" y="72"/>
                      </a:lnTo>
                      <a:lnTo>
                        <a:pt x="277" y="78"/>
                      </a:lnTo>
                      <a:lnTo>
                        <a:pt x="274" y="79"/>
                      </a:lnTo>
                      <a:lnTo>
                        <a:pt x="272" y="79"/>
                      </a:lnTo>
                      <a:lnTo>
                        <a:pt x="272" y="76"/>
                      </a:lnTo>
                      <a:lnTo>
                        <a:pt x="272" y="74"/>
                      </a:lnTo>
                      <a:lnTo>
                        <a:pt x="272" y="70"/>
                      </a:lnTo>
                      <a:close/>
                    </a:path>
                  </a:pathLst>
                </a:custGeom>
                <a:noFill/>
                <a:ln w="6350">
                  <a:solidFill>
                    <a:srgbClr val="000000"/>
                  </a:solidFill>
                  <a:prstDash val="solid"/>
                  <a:round/>
                  <a:headEnd/>
                  <a:tailEnd/>
                </a:ln>
              </p:spPr>
              <p:txBody>
                <a:bodyPr/>
                <a:lstStyle/>
                <a:p>
                  <a:endParaRPr lang="en-US" sz="1350" dirty="0"/>
                </a:p>
              </p:txBody>
            </p:sp>
          </p:grpSp>
          <p:grpSp>
            <p:nvGrpSpPr>
              <p:cNvPr id="101" name="Group 463"/>
              <p:cNvGrpSpPr>
                <a:grpSpLocks/>
              </p:cNvGrpSpPr>
              <p:nvPr/>
            </p:nvGrpSpPr>
            <p:grpSpPr bwMode="auto">
              <a:xfrm>
                <a:off x="2203" y="2767"/>
                <a:ext cx="50" cy="66"/>
                <a:chOff x="2203" y="2767"/>
                <a:chExt cx="50" cy="66"/>
              </a:xfrm>
            </p:grpSpPr>
            <p:grpSp>
              <p:nvGrpSpPr>
                <p:cNvPr id="109" name="Group 464"/>
                <p:cNvGrpSpPr>
                  <a:grpSpLocks/>
                </p:cNvGrpSpPr>
                <p:nvPr/>
              </p:nvGrpSpPr>
              <p:grpSpPr bwMode="auto">
                <a:xfrm>
                  <a:off x="2203" y="2767"/>
                  <a:ext cx="50" cy="66"/>
                  <a:chOff x="2203" y="2767"/>
                  <a:chExt cx="50" cy="66"/>
                </a:xfrm>
              </p:grpSpPr>
              <p:pic>
                <p:nvPicPr>
                  <p:cNvPr id="111" name="Picture 465"/>
                  <p:cNvPicPr>
                    <a:picLocks noChangeAspect="1" noChangeArrowheads="1"/>
                  </p:cNvPicPr>
                  <p:nvPr/>
                </p:nvPicPr>
                <p:blipFill>
                  <a:blip r:embed="rId28" cstate="screen"/>
                  <a:srcRect/>
                  <a:stretch>
                    <a:fillRect/>
                  </a:stretch>
                </p:blipFill>
                <p:spPr bwMode="auto">
                  <a:xfrm>
                    <a:off x="2203" y="2767"/>
                    <a:ext cx="50" cy="66"/>
                  </a:xfrm>
                  <a:prstGeom prst="rect">
                    <a:avLst/>
                  </a:prstGeom>
                  <a:noFill/>
                  <a:ln w="9525">
                    <a:noFill/>
                    <a:miter lim="800000"/>
                    <a:headEnd/>
                    <a:tailEnd/>
                  </a:ln>
                </p:spPr>
              </p:pic>
              <p:sp>
                <p:nvSpPr>
                  <p:cNvPr id="112" name="Freeform 466"/>
                  <p:cNvSpPr>
                    <a:spLocks/>
                  </p:cNvSpPr>
                  <p:nvPr/>
                </p:nvSpPr>
                <p:spPr bwMode="auto">
                  <a:xfrm>
                    <a:off x="2203" y="2767"/>
                    <a:ext cx="49" cy="65"/>
                  </a:xfrm>
                  <a:custGeom>
                    <a:avLst/>
                    <a:gdLst>
                      <a:gd name="T0" fmla="*/ 33 w 97"/>
                      <a:gd name="T1" fmla="*/ 9 h 128"/>
                      <a:gd name="T2" fmla="*/ 50 w 97"/>
                      <a:gd name="T3" fmla="*/ 17 h 128"/>
                      <a:gd name="T4" fmla="*/ 64 w 97"/>
                      <a:gd name="T5" fmla="*/ 25 h 128"/>
                      <a:gd name="T6" fmla="*/ 70 w 97"/>
                      <a:gd name="T7" fmla="*/ 31 h 128"/>
                      <a:gd name="T8" fmla="*/ 78 w 97"/>
                      <a:gd name="T9" fmla="*/ 37 h 128"/>
                      <a:gd name="T10" fmla="*/ 84 w 97"/>
                      <a:gd name="T11" fmla="*/ 47 h 128"/>
                      <a:gd name="T12" fmla="*/ 91 w 97"/>
                      <a:gd name="T13" fmla="*/ 57 h 128"/>
                      <a:gd name="T14" fmla="*/ 95 w 97"/>
                      <a:gd name="T15" fmla="*/ 77 h 128"/>
                      <a:gd name="T16" fmla="*/ 97 w 97"/>
                      <a:gd name="T17" fmla="*/ 99 h 128"/>
                      <a:gd name="T18" fmla="*/ 95 w 97"/>
                      <a:gd name="T19" fmla="*/ 108 h 128"/>
                      <a:gd name="T20" fmla="*/ 94 w 97"/>
                      <a:gd name="T21" fmla="*/ 116 h 128"/>
                      <a:gd name="T22" fmla="*/ 89 w 97"/>
                      <a:gd name="T23" fmla="*/ 123 h 128"/>
                      <a:gd name="T24" fmla="*/ 84 w 97"/>
                      <a:gd name="T25" fmla="*/ 128 h 128"/>
                      <a:gd name="T26" fmla="*/ 64 w 97"/>
                      <a:gd name="T27" fmla="*/ 127 h 128"/>
                      <a:gd name="T28" fmla="*/ 44 w 97"/>
                      <a:gd name="T29" fmla="*/ 123 h 128"/>
                      <a:gd name="T30" fmla="*/ 33 w 97"/>
                      <a:gd name="T31" fmla="*/ 119 h 128"/>
                      <a:gd name="T32" fmla="*/ 26 w 97"/>
                      <a:gd name="T33" fmla="*/ 115 h 128"/>
                      <a:gd name="T34" fmla="*/ 19 w 97"/>
                      <a:gd name="T35" fmla="*/ 108 h 128"/>
                      <a:gd name="T36" fmla="*/ 14 w 97"/>
                      <a:gd name="T37" fmla="*/ 99 h 128"/>
                      <a:gd name="T38" fmla="*/ 11 w 97"/>
                      <a:gd name="T39" fmla="*/ 91 h 128"/>
                      <a:gd name="T40" fmla="*/ 10 w 97"/>
                      <a:gd name="T41" fmla="*/ 83 h 128"/>
                      <a:gd name="T42" fmla="*/ 6 w 97"/>
                      <a:gd name="T43" fmla="*/ 69 h 128"/>
                      <a:gd name="T44" fmla="*/ 1 w 97"/>
                      <a:gd name="T45" fmla="*/ 56 h 128"/>
                      <a:gd name="T46" fmla="*/ 1 w 97"/>
                      <a:gd name="T47" fmla="*/ 48 h 128"/>
                      <a:gd name="T48" fmla="*/ 0 w 97"/>
                      <a:gd name="T49" fmla="*/ 39 h 128"/>
                      <a:gd name="T50" fmla="*/ 0 w 97"/>
                      <a:gd name="T51" fmla="*/ 24 h 128"/>
                      <a:gd name="T52" fmla="*/ 1 w 97"/>
                      <a:gd name="T53" fmla="*/ 19 h 128"/>
                      <a:gd name="T54" fmla="*/ 4 w 97"/>
                      <a:gd name="T55" fmla="*/ 13 h 128"/>
                      <a:gd name="T56" fmla="*/ 7 w 97"/>
                      <a:gd name="T57" fmla="*/ 9 h 128"/>
                      <a:gd name="T58" fmla="*/ 10 w 97"/>
                      <a:gd name="T59" fmla="*/ 5 h 128"/>
                      <a:gd name="T60" fmla="*/ 13 w 97"/>
                      <a:gd name="T61" fmla="*/ 1 h 128"/>
                      <a:gd name="T62" fmla="*/ 14 w 97"/>
                      <a:gd name="T63" fmla="*/ 0 h 128"/>
                      <a:gd name="T64" fmla="*/ 23 w 97"/>
                      <a:gd name="T65" fmla="*/ 1 h 128"/>
                      <a:gd name="T66" fmla="*/ 31 w 97"/>
                      <a:gd name="T67" fmla="*/ 3 h 128"/>
                      <a:gd name="T68" fmla="*/ 35 w 97"/>
                      <a:gd name="T69" fmla="*/ 5 h 128"/>
                      <a:gd name="T70" fmla="*/ 38 w 97"/>
                      <a:gd name="T71" fmla="*/ 7 h 128"/>
                      <a:gd name="T72" fmla="*/ 38 w 97"/>
                      <a:gd name="T73" fmla="*/ 8 h 128"/>
                      <a:gd name="T74" fmla="*/ 38 w 97"/>
                      <a:gd name="T75" fmla="*/ 9 h 128"/>
                      <a:gd name="T76" fmla="*/ 36 w 97"/>
                      <a:gd name="T77" fmla="*/ 9 h 128"/>
                      <a:gd name="T78" fmla="*/ 33 w 97"/>
                      <a:gd name="T79" fmla="*/ 9 h 1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128"/>
                      <a:gd name="T122" fmla="*/ 97 w 97"/>
                      <a:gd name="T123" fmla="*/ 128 h 1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128">
                        <a:moveTo>
                          <a:pt x="33" y="9"/>
                        </a:moveTo>
                        <a:lnTo>
                          <a:pt x="50" y="17"/>
                        </a:lnTo>
                        <a:lnTo>
                          <a:pt x="64" y="25"/>
                        </a:lnTo>
                        <a:lnTo>
                          <a:pt x="70" y="31"/>
                        </a:lnTo>
                        <a:lnTo>
                          <a:pt x="78" y="37"/>
                        </a:lnTo>
                        <a:lnTo>
                          <a:pt x="84" y="47"/>
                        </a:lnTo>
                        <a:lnTo>
                          <a:pt x="91" y="57"/>
                        </a:lnTo>
                        <a:lnTo>
                          <a:pt x="95" y="77"/>
                        </a:lnTo>
                        <a:lnTo>
                          <a:pt x="97" y="99"/>
                        </a:lnTo>
                        <a:lnTo>
                          <a:pt x="95" y="108"/>
                        </a:lnTo>
                        <a:lnTo>
                          <a:pt x="94" y="116"/>
                        </a:lnTo>
                        <a:lnTo>
                          <a:pt x="89" y="123"/>
                        </a:lnTo>
                        <a:lnTo>
                          <a:pt x="84" y="128"/>
                        </a:lnTo>
                        <a:lnTo>
                          <a:pt x="64" y="127"/>
                        </a:lnTo>
                        <a:lnTo>
                          <a:pt x="44" y="123"/>
                        </a:lnTo>
                        <a:lnTo>
                          <a:pt x="33" y="119"/>
                        </a:lnTo>
                        <a:lnTo>
                          <a:pt x="26" y="115"/>
                        </a:lnTo>
                        <a:lnTo>
                          <a:pt x="19" y="108"/>
                        </a:lnTo>
                        <a:lnTo>
                          <a:pt x="14" y="99"/>
                        </a:lnTo>
                        <a:lnTo>
                          <a:pt x="11" y="91"/>
                        </a:lnTo>
                        <a:lnTo>
                          <a:pt x="10" y="83"/>
                        </a:lnTo>
                        <a:lnTo>
                          <a:pt x="6" y="69"/>
                        </a:lnTo>
                        <a:lnTo>
                          <a:pt x="1" y="56"/>
                        </a:lnTo>
                        <a:lnTo>
                          <a:pt x="1" y="48"/>
                        </a:lnTo>
                        <a:lnTo>
                          <a:pt x="0" y="39"/>
                        </a:lnTo>
                        <a:lnTo>
                          <a:pt x="0" y="24"/>
                        </a:lnTo>
                        <a:lnTo>
                          <a:pt x="1" y="19"/>
                        </a:lnTo>
                        <a:lnTo>
                          <a:pt x="4" y="13"/>
                        </a:lnTo>
                        <a:lnTo>
                          <a:pt x="7" y="9"/>
                        </a:lnTo>
                        <a:lnTo>
                          <a:pt x="10" y="5"/>
                        </a:lnTo>
                        <a:lnTo>
                          <a:pt x="13" y="1"/>
                        </a:lnTo>
                        <a:lnTo>
                          <a:pt x="14" y="0"/>
                        </a:lnTo>
                        <a:lnTo>
                          <a:pt x="23" y="1"/>
                        </a:lnTo>
                        <a:lnTo>
                          <a:pt x="31" y="3"/>
                        </a:lnTo>
                        <a:lnTo>
                          <a:pt x="35" y="5"/>
                        </a:lnTo>
                        <a:lnTo>
                          <a:pt x="38" y="7"/>
                        </a:lnTo>
                        <a:lnTo>
                          <a:pt x="38" y="8"/>
                        </a:lnTo>
                        <a:lnTo>
                          <a:pt x="38" y="9"/>
                        </a:lnTo>
                        <a:lnTo>
                          <a:pt x="36" y="9"/>
                        </a:lnTo>
                        <a:lnTo>
                          <a:pt x="33" y="9"/>
                        </a:lnTo>
                        <a:close/>
                      </a:path>
                    </a:pathLst>
                  </a:custGeom>
                  <a:noFill/>
                  <a:ln w="0">
                    <a:solidFill>
                      <a:srgbClr val="FFFFFF"/>
                    </a:solidFill>
                    <a:prstDash val="solid"/>
                    <a:round/>
                    <a:headEnd/>
                    <a:tailEnd/>
                  </a:ln>
                </p:spPr>
                <p:txBody>
                  <a:bodyPr/>
                  <a:lstStyle/>
                  <a:p>
                    <a:endParaRPr lang="en-US" sz="1350" dirty="0"/>
                  </a:p>
                </p:txBody>
              </p:sp>
              <p:sp>
                <p:nvSpPr>
                  <p:cNvPr id="113" name="Freeform 467"/>
                  <p:cNvSpPr>
                    <a:spLocks/>
                  </p:cNvSpPr>
                  <p:nvPr/>
                </p:nvSpPr>
                <p:spPr bwMode="auto">
                  <a:xfrm>
                    <a:off x="2203" y="2767"/>
                    <a:ext cx="49" cy="65"/>
                  </a:xfrm>
                  <a:custGeom>
                    <a:avLst/>
                    <a:gdLst>
                      <a:gd name="T0" fmla="*/ 33 w 97"/>
                      <a:gd name="T1" fmla="*/ 9 h 128"/>
                      <a:gd name="T2" fmla="*/ 50 w 97"/>
                      <a:gd name="T3" fmla="*/ 17 h 128"/>
                      <a:gd name="T4" fmla="*/ 64 w 97"/>
                      <a:gd name="T5" fmla="*/ 25 h 128"/>
                      <a:gd name="T6" fmla="*/ 70 w 97"/>
                      <a:gd name="T7" fmla="*/ 31 h 128"/>
                      <a:gd name="T8" fmla="*/ 78 w 97"/>
                      <a:gd name="T9" fmla="*/ 37 h 128"/>
                      <a:gd name="T10" fmla="*/ 84 w 97"/>
                      <a:gd name="T11" fmla="*/ 47 h 128"/>
                      <a:gd name="T12" fmla="*/ 91 w 97"/>
                      <a:gd name="T13" fmla="*/ 57 h 128"/>
                      <a:gd name="T14" fmla="*/ 95 w 97"/>
                      <a:gd name="T15" fmla="*/ 77 h 128"/>
                      <a:gd name="T16" fmla="*/ 97 w 97"/>
                      <a:gd name="T17" fmla="*/ 99 h 128"/>
                      <a:gd name="T18" fmla="*/ 95 w 97"/>
                      <a:gd name="T19" fmla="*/ 108 h 128"/>
                      <a:gd name="T20" fmla="*/ 94 w 97"/>
                      <a:gd name="T21" fmla="*/ 116 h 128"/>
                      <a:gd name="T22" fmla="*/ 89 w 97"/>
                      <a:gd name="T23" fmla="*/ 123 h 128"/>
                      <a:gd name="T24" fmla="*/ 84 w 97"/>
                      <a:gd name="T25" fmla="*/ 128 h 128"/>
                      <a:gd name="T26" fmla="*/ 64 w 97"/>
                      <a:gd name="T27" fmla="*/ 127 h 128"/>
                      <a:gd name="T28" fmla="*/ 44 w 97"/>
                      <a:gd name="T29" fmla="*/ 123 h 128"/>
                      <a:gd name="T30" fmla="*/ 33 w 97"/>
                      <a:gd name="T31" fmla="*/ 119 h 128"/>
                      <a:gd name="T32" fmla="*/ 26 w 97"/>
                      <a:gd name="T33" fmla="*/ 115 h 128"/>
                      <a:gd name="T34" fmla="*/ 19 w 97"/>
                      <a:gd name="T35" fmla="*/ 108 h 128"/>
                      <a:gd name="T36" fmla="*/ 14 w 97"/>
                      <a:gd name="T37" fmla="*/ 99 h 128"/>
                      <a:gd name="T38" fmla="*/ 11 w 97"/>
                      <a:gd name="T39" fmla="*/ 91 h 128"/>
                      <a:gd name="T40" fmla="*/ 10 w 97"/>
                      <a:gd name="T41" fmla="*/ 83 h 128"/>
                      <a:gd name="T42" fmla="*/ 6 w 97"/>
                      <a:gd name="T43" fmla="*/ 69 h 128"/>
                      <a:gd name="T44" fmla="*/ 1 w 97"/>
                      <a:gd name="T45" fmla="*/ 56 h 128"/>
                      <a:gd name="T46" fmla="*/ 1 w 97"/>
                      <a:gd name="T47" fmla="*/ 48 h 128"/>
                      <a:gd name="T48" fmla="*/ 0 w 97"/>
                      <a:gd name="T49" fmla="*/ 39 h 128"/>
                      <a:gd name="T50" fmla="*/ 0 w 97"/>
                      <a:gd name="T51" fmla="*/ 24 h 128"/>
                      <a:gd name="T52" fmla="*/ 1 w 97"/>
                      <a:gd name="T53" fmla="*/ 19 h 128"/>
                      <a:gd name="T54" fmla="*/ 4 w 97"/>
                      <a:gd name="T55" fmla="*/ 13 h 128"/>
                      <a:gd name="T56" fmla="*/ 7 w 97"/>
                      <a:gd name="T57" fmla="*/ 9 h 128"/>
                      <a:gd name="T58" fmla="*/ 10 w 97"/>
                      <a:gd name="T59" fmla="*/ 5 h 128"/>
                      <a:gd name="T60" fmla="*/ 13 w 97"/>
                      <a:gd name="T61" fmla="*/ 1 h 128"/>
                      <a:gd name="T62" fmla="*/ 14 w 97"/>
                      <a:gd name="T63" fmla="*/ 0 h 128"/>
                      <a:gd name="T64" fmla="*/ 23 w 97"/>
                      <a:gd name="T65" fmla="*/ 1 h 128"/>
                      <a:gd name="T66" fmla="*/ 31 w 97"/>
                      <a:gd name="T67" fmla="*/ 3 h 128"/>
                      <a:gd name="T68" fmla="*/ 35 w 97"/>
                      <a:gd name="T69" fmla="*/ 5 h 128"/>
                      <a:gd name="T70" fmla="*/ 38 w 97"/>
                      <a:gd name="T71" fmla="*/ 7 h 128"/>
                      <a:gd name="T72" fmla="*/ 38 w 97"/>
                      <a:gd name="T73" fmla="*/ 8 h 128"/>
                      <a:gd name="T74" fmla="*/ 38 w 97"/>
                      <a:gd name="T75" fmla="*/ 9 h 128"/>
                      <a:gd name="T76" fmla="*/ 36 w 97"/>
                      <a:gd name="T77" fmla="*/ 9 h 128"/>
                      <a:gd name="T78" fmla="*/ 33 w 97"/>
                      <a:gd name="T79" fmla="*/ 9 h 1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128"/>
                      <a:gd name="T122" fmla="*/ 97 w 97"/>
                      <a:gd name="T123" fmla="*/ 128 h 1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128">
                        <a:moveTo>
                          <a:pt x="33" y="9"/>
                        </a:moveTo>
                        <a:lnTo>
                          <a:pt x="50" y="17"/>
                        </a:lnTo>
                        <a:lnTo>
                          <a:pt x="64" y="25"/>
                        </a:lnTo>
                        <a:lnTo>
                          <a:pt x="70" y="31"/>
                        </a:lnTo>
                        <a:lnTo>
                          <a:pt x="78" y="37"/>
                        </a:lnTo>
                        <a:lnTo>
                          <a:pt x="84" y="47"/>
                        </a:lnTo>
                        <a:lnTo>
                          <a:pt x="91" y="57"/>
                        </a:lnTo>
                        <a:lnTo>
                          <a:pt x="95" y="77"/>
                        </a:lnTo>
                        <a:lnTo>
                          <a:pt x="97" y="99"/>
                        </a:lnTo>
                        <a:lnTo>
                          <a:pt x="95" y="108"/>
                        </a:lnTo>
                        <a:lnTo>
                          <a:pt x="94" y="116"/>
                        </a:lnTo>
                        <a:lnTo>
                          <a:pt x="89" y="123"/>
                        </a:lnTo>
                        <a:lnTo>
                          <a:pt x="84" y="128"/>
                        </a:lnTo>
                        <a:lnTo>
                          <a:pt x="64" y="127"/>
                        </a:lnTo>
                        <a:lnTo>
                          <a:pt x="44" y="123"/>
                        </a:lnTo>
                        <a:lnTo>
                          <a:pt x="33" y="119"/>
                        </a:lnTo>
                        <a:lnTo>
                          <a:pt x="26" y="115"/>
                        </a:lnTo>
                        <a:lnTo>
                          <a:pt x="19" y="108"/>
                        </a:lnTo>
                        <a:lnTo>
                          <a:pt x="14" y="99"/>
                        </a:lnTo>
                        <a:lnTo>
                          <a:pt x="11" y="91"/>
                        </a:lnTo>
                        <a:lnTo>
                          <a:pt x="10" y="83"/>
                        </a:lnTo>
                        <a:lnTo>
                          <a:pt x="6" y="69"/>
                        </a:lnTo>
                        <a:lnTo>
                          <a:pt x="1" y="56"/>
                        </a:lnTo>
                        <a:lnTo>
                          <a:pt x="1" y="48"/>
                        </a:lnTo>
                        <a:lnTo>
                          <a:pt x="0" y="39"/>
                        </a:lnTo>
                        <a:lnTo>
                          <a:pt x="0" y="24"/>
                        </a:lnTo>
                        <a:lnTo>
                          <a:pt x="1" y="19"/>
                        </a:lnTo>
                        <a:lnTo>
                          <a:pt x="4" y="13"/>
                        </a:lnTo>
                        <a:lnTo>
                          <a:pt x="7" y="9"/>
                        </a:lnTo>
                        <a:lnTo>
                          <a:pt x="10" y="5"/>
                        </a:lnTo>
                        <a:lnTo>
                          <a:pt x="13" y="1"/>
                        </a:lnTo>
                        <a:lnTo>
                          <a:pt x="14" y="0"/>
                        </a:lnTo>
                        <a:lnTo>
                          <a:pt x="23" y="1"/>
                        </a:lnTo>
                        <a:lnTo>
                          <a:pt x="31" y="3"/>
                        </a:lnTo>
                        <a:lnTo>
                          <a:pt x="35" y="5"/>
                        </a:lnTo>
                        <a:lnTo>
                          <a:pt x="38" y="7"/>
                        </a:lnTo>
                        <a:lnTo>
                          <a:pt x="38" y="8"/>
                        </a:lnTo>
                        <a:lnTo>
                          <a:pt x="38" y="9"/>
                        </a:lnTo>
                        <a:lnTo>
                          <a:pt x="36" y="9"/>
                        </a:lnTo>
                        <a:lnTo>
                          <a:pt x="33" y="9"/>
                        </a:lnTo>
                        <a:close/>
                      </a:path>
                    </a:pathLst>
                  </a:custGeom>
                  <a:solidFill>
                    <a:srgbClr val="000000"/>
                  </a:solidFill>
                  <a:ln w="9525">
                    <a:noFill/>
                    <a:round/>
                    <a:headEnd/>
                    <a:tailEnd/>
                  </a:ln>
                </p:spPr>
                <p:txBody>
                  <a:bodyPr/>
                  <a:lstStyle/>
                  <a:p>
                    <a:endParaRPr lang="en-US" sz="1350" dirty="0"/>
                  </a:p>
                </p:txBody>
              </p:sp>
              <p:pic>
                <p:nvPicPr>
                  <p:cNvPr id="114" name="Picture 468"/>
                  <p:cNvPicPr>
                    <a:picLocks noChangeAspect="1" noChangeArrowheads="1"/>
                  </p:cNvPicPr>
                  <p:nvPr/>
                </p:nvPicPr>
                <p:blipFill>
                  <a:blip r:embed="rId28" cstate="screen"/>
                  <a:srcRect/>
                  <a:stretch>
                    <a:fillRect/>
                  </a:stretch>
                </p:blipFill>
                <p:spPr bwMode="auto">
                  <a:xfrm>
                    <a:off x="2203" y="2767"/>
                    <a:ext cx="50" cy="66"/>
                  </a:xfrm>
                  <a:prstGeom prst="rect">
                    <a:avLst/>
                  </a:prstGeom>
                  <a:noFill/>
                  <a:ln w="9525">
                    <a:noFill/>
                    <a:miter lim="800000"/>
                    <a:headEnd/>
                    <a:tailEnd/>
                  </a:ln>
                </p:spPr>
              </p:pic>
            </p:grpSp>
            <p:sp>
              <p:nvSpPr>
                <p:cNvPr id="110" name="Freeform 469"/>
                <p:cNvSpPr>
                  <a:spLocks/>
                </p:cNvSpPr>
                <p:nvPr/>
              </p:nvSpPr>
              <p:spPr bwMode="auto">
                <a:xfrm>
                  <a:off x="2203" y="2767"/>
                  <a:ext cx="49" cy="65"/>
                </a:xfrm>
                <a:custGeom>
                  <a:avLst/>
                  <a:gdLst>
                    <a:gd name="T0" fmla="*/ 33 w 97"/>
                    <a:gd name="T1" fmla="*/ 9 h 128"/>
                    <a:gd name="T2" fmla="*/ 50 w 97"/>
                    <a:gd name="T3" fmla="*/ 17 h 128"/>
                    <a:gd name="T4" fmla="*/ 64 w 97"/>
                    <a:gd name="T5" fmla="*/ 25 h 128"/>
                    <a:gd name="T6" fmla="*/ 70 w 97"/>
                    <a:gd name="T7" fmla="*/ 31 h 128"/>
                    <a:gd name="T8" fmla="*/ 78 w 97"/>
                    <a:gd name="T9" fmla="*/ 37 h 128"/>
                    <a:gd name="T10" fmla="*/ 84 w 97"/>
                    <a:gd name="T11" fmla="*/ 47 h 128"/>
                    <a:gd name="T12" fmla="*/ 91 w 97"/>
                    <a:gd name="T13" fmla="*/ 57 h 128"/>
                    <a:gd name="T14" fmla="*/ 95 w 97"/>
                    <a:gd name="T15" fmla="*/ 77 h 128"/>
                    <a:gd name="T16" fmla="*/ 97 w 97"/>
                    <a:gd name="T17" fmla="*/ 99 h 128"/>
                    <a:gd name="T18" fmla="*/ 95 w 97"/>
                    <a:gd name="T19" fmla="*/ 108 h 128"/>
                    <a:gd name="T20" fmla="*/ 94 w 97"/>
                    <a:gd name="T21" fmla="*/ 116 h 128"/>
                    <a:gd name="T22" fmla="*/ 89 w 97"/>
                    <a:gd name="T23" fmla="*/ 123 h 128"/>
                    <a:gd name="T24" fmla="*/ 84 w 97"/>
                    <a:gd name="T25" fmla="*/ 128 h 128"/>
                    <a:gd name="T26" fmla="*/ 64 w 97"/>
                    <a:gd name="T27" fmla="*/ 127 h 128"/>
                    <a:gd name="T28" fmla="*/ 44 w 97"/>
                    <a:gd name="T29" fmla="*/ 123 h 128"/>
                    <a:gd name="T30" fmla="*/ 33 w 97"/>
                    <a:gd name="T31" fmla="*/ 119 h 128"/>
                    <a:gd name="T32" fmla="*/ 26 w 97"/>
                    <a:gd name="T33" fmla="*/ 115 h 128"/>
                    <a:gd name="T34" fmla="*/ 19 w 97"/>
                    <a:gd name="T35" fmla="*/ 108 h 128"/>
                    <a:gd name="T36" fmla="*/ 14 w 97"/>
                    <a:gd name="T37" fmla="*/ 99 h 128"/>
                    <a:gd name="T38" fmla="*/ 11 w 97"/>
                    <a:gd name="T39" fmla="*/ 91 h 128"/>
                    <a:gd name="T40" fmla="*/ 10 w 97"/>
                    <a:gd name="T41" fmla="*/ 83 h 128"/>
                    <a:gd name="T42" fmla="*/ 6 w 97"/>
                    <a:gd name="T43" fmla="*/ 69 h 128"/>
                    <a:gd name="T44" fmla="*/ 1 w 97"/>
                    <a:gd name="T45" fmla="*/ 56 h 128"/>
                    <a:gd name="T46" fmla="*/ 1 w 97"/>
                    <a:gd name="T47" fmla="*/ 48 h 128"/>
                    <a:gd name="T48" fmla="*/ 0 w 97"/>
                    <a:gd name="T49" fmla="*/ 39 h 128"/>
                    <a:gd name="T50" fmla="*/ 0 w 97"/>
                    <a:gd name="T51" fmla="*/ 24 h 128"/>
                    <a:gd name="T52" fmla="*/ 1 w 97"/>
                    <a:gd name="T53" fmla="*/ 19 h 128"/>
                    <a:gd name="T54" fmla="*/ 4 w 97"/>
                    <a:gd name="T55" fmla="*/ 13 h 128"/>
                    <a:gd name="T56" fmla="*/ 7 w 97"/>
                    <a:gd name="T57" fmla="*/ 9 h 128"/>
                    <a:gd name="T58" fmla="*/ 10 w 97"/>
                    <a:gd name="T59" fmla="*/ 5 h 128"/>
                    <a:gd name="T60" fmla="*/ 13 w 97"/>
                    <a:gd name="T61" fmla="*/ 1 h 128"/>
                    <a:gd name="T62" fmla="*/ 14 w 97"/>
                    <a:gd name="T63" fmla="*/ 0 h 128"/>
                    <a:gd name="T64" fmla="*/ 23 w 97"/>
                    <a:gd name="T65" fmla="*/ 1 h 128"/>
                    <a:gd name="T66" fmla="*/ 31 w 97"/>
                    <a:gd name="T67" fmla="*/ 3 h 128"/>
                    <a:gd name="T68" fmla="*/ 35 w 97"/>
                    <a:gd name="T69" fmla="*/ 5 h 128"/>
                    <a:gd name="T70" fmla="*/ 38 w 97"/>
                    <a:gd name="T71" fmla="*/ 7 h 128"/>
                    <a:gd name="T72" fmla="*/ 38 w 97"/>
                    <a:gd name="T73" fmla="*/ 8 h 128"/>
                    <a:gd name="T74" fmla="*/ 38 w 97"/>
                    <a:gd name="T75" fmla="*/ 9 h 128"/>
                    <a:gd name="T76" fmla="*/ 36 w 97"/>
                    <a:gd name="T77" fmla="*/ 9 h 128"/>
                    <a:gd name="T78" fmla="*/ 33 w 97"/>
                    <a:gd name="T79" fmla="*/ 9 h 1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128"/>
                    <a:gd name="T122" fmla="*/ 97 w 97"/>
                    <a:gd name="T123" fmla="*/ 128 h 1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128">
                      <a:moveTo>
                        <a:pt x="33" y="9"/>
                      </a:moveTo>
                      <a:lnTo>
                        <a:pt x="50" y="17"/>
                      </a:lnTo>
                      <a:lnTo>
                        <a:pt x="64" y="25"/>
                      </a:lnTo>
                      <a:lnTo>
                        <a:pt x="70" y="31"/>
                      </a:lnTo>
                      <a:lnTo>
                        <a:pt x="78" y="37"/>
                      </a:lnTo>
                      <a:lnTo>
                        <a:pt x="84" y="47"/>
                      </a:lnTo>
                      <a:lnTo>
                        <a:pt x="91" y="57"/>
                      </a:lnTo>
                      <a:lnTo>
                        <a:pt x="95" y="77"/>
                      </a:lnTo>
                      <a:lnTo>
                        <a:pt x="97" y="99"/>
                      </a:lnTo>
                      <a:lnTo>
                        <a:pt x="95" y="108"/>
                      </a:lnTo>
                      <a:lnTo>
                        <a:pt x="94" y="116"/>
                      </a:lnTo>
                      <a:lnTo>
                        <a:pt x="89" y="123"/>
                      </a:lnTo>
                      <a:lnTo>
                        <a:pt x="84" y="128"/>
                      </a:lnTo>
                      <a:lnTo>
                        <a:pt x="64" y="127"/>
                      </a:lnTo>
                      <a:lnTo>
                        <a:pt x="44" y="123"/>
                      </a:lnTo>
                      <a:lnTo>
                        <a:pt x="33" y="119"/>
                      </a:lnTo>
                      <a:lnTo>
                        <a:pt x="26" y="115"/>
                      </a:lnTo>
                      <a:lnTo>
                        <a:pt x="19" y="108"/>
                      </a:lnTo>
                      <a:lnTo>
                        <a:pt x="14" y="99"/>
                      </a:lnTo>
                      <a:lnTo>
                        <a:pt x="11" y="91"/>
                      </a:lnTo>
                      <a:lnTo>
                        <a:pt x="10" y="83"/>
                      </a:lnTo>
                      <a:lnTo>
                        <a:pt x="6" y="69"/>
                      </a:lnTo>
                      <a:lnTo>
                        <a:pt x="1" y="56"/>
                      </a:lnTo>
                      <a:lnTo>
                        <a:pt x="1" y="48"/>
                      </a:lnTo>
                      <a:lnTo>
                        <a:pt x="0" y="39"/>
                      </a:lnTo>
                      <a:lnTo>
                        <a:pt x="0" y="24"/>
                      </a:lnTo>
                      <a:lnTo>
                        <a:pt x="1" y="19"/>
                      </a:lnTo>
                      <a:lnTo>
                        <a:pt x="4" y="13"/>
                      </a:lnTo>
                      <a:lnTo>
                        <a:pt x="7" y="9"/>
                      </a:lnTo>
                      <a:lnTo>
                        <a:pt x="10" y="5"/>
                      </a:lnTo>
                      <a:lnTo>
                        <a:pt x="13" y="1"/>
                      </a:lnTo>
                      <a:lnTo>
                        <a:pt x="14" y="0"/>
                      </a:lnTo>
                      <a:lnTo>
                        <a:pt x="23" y="1"/>
                      </a:lnTo>
                      <a:lnTo>
                        <a:pt x="31" y="3"/>
                      </a:lnTo>
                      <a:lnTo>
                        <a:pt x="35" y="5"/>
                      </a:lnTo>
                      <a:lnTo>
                        <a:pt x="38" y="7"/>
                      </a:lnTo>
                      <a:lnTo>
                        <a:pt x="38" y="8"/>
                      </a:lnTo>
                      <a:lnTo>
                        <a:pt x="38" y="9"/>
                      </a:lnTo>
                      <a:lnTo>
                        <a:pt x="36" y="9"/>
                      </a:lnTo>
                      <a:lnTo>
                        <a:pt x="33" y="9"/>
                      </a:lnTo>
                      <a:close/>
                    </a:path>
                  </a:pathLst>
                </a:custGeom>
                <a:noFill/>
                <a:ln w="6350">
                  <a:solidFill>
                    <a:srgbClr val="000000"/>
                  </a:solidFill>
                  <a:prstDash val="solid"/>
                  <a:round/>
                  <a:headEnd/>
                  <a:tailEnd/>
                </a:ln>
              </p:spPr>
              <p:txBody>
                <a:bodyPr/>
                <a:lstStyle/>
                <a:p>
                  <a:endParaRPr lang="en-US" sz="1350" dirty="0"/>
                </a:p>
              </p:txBody>
            </p:sp>
          </p:grpSp>
          <p:grpSp>
            <p:nvGrpSpPr>
              <p:cNvPr id="102" name="Group 470"/>
              <p:cNvGrpSpPr>
                <a:grpSpLocks/>
              </p:cNvGrpSpPr>
              <p:nvPr/>
            </p:nvGrpSpPr>
            <p:grpSpPr bwMode="auto">
              <a:xfrm>
                <a:off x="1690" y="2739"/>
                <a:ext cx="68" cy="62"/>
                <a:chOff x="1690" y="2739"/>
                <a:chExt cx="68" cy="62"/>
              </a:xfrm>
            </p:grpSpPr>
            <p:grpSp>
              <p:nvGrpSpPr>
                <p:cNvPr id="103" name="Group 471"/>
                <p:cNvGrpSpPr>
                  <a:grpSpLocks/>
                </p:cNvGrpSpPr>
                <p:nvPr/>
              </p:nvGrpSpPr>
              <p:grpSpPr bwMode="auto">
                <a:xfrm>
                  <a:off x="1690" y="2739"/>
                  <a:ext cx="68" cy="62"/>
                  <a:chOff x="1690" y="2739"/>
                  <a:chExt cx="68" cy="62"/>
                </a:xfrm>
              </p:grpSpPr>
              <p:pic>
                <p:nvPicPr>
                  <p:cNvPr id="105" name="Picture 472"/>
                  <p:cNvPicPr>
                    <a:picLocks noChangeAspect="1" noChangeArrowheads="1"/>
                  </p:cNvPicPr>
                  <p:nvPr/>
                </p:nvPicPr>
                <p:blipFill>
                  <a:blip r:embed="rId29" cstate="screen"/>
                  <a:srcRect/>
                  <a:stretch>
                    <a:fillRect/>
                  </a:stretch>
                </p:blipFill>
                <p:spPr bwMode="auto">
                  <a:xfrm>
                    <a:off x="1690" y="2739"/>
                    <a:ext cx="68" cy="62"/>
                  </a:xfrm>
                  <a:prstGeom prst="rect">
                    <a:avLst/>
                  </a:prstGeom>
                  <a:noFill/>
                  <a:ln w="9525">
                    <a:noFill/>
                    <a:miter lim="800000"/>
                    <a:headEnd/>
                    <a:tailEnd/>
                  </a:ln>
                </p:spPr>
              </p:pic>
              <p:sp>
                <p:nvSpPr>
                  <p:cNvPr id="106" name="Freeform 473"/>
                  <p:cNvSpPr>
                    <a:spLocks/>
                  </p:cNvSpPr>
                  <p:nvPr/>
                </p:nvSpPr>
                <p:spPr bwMode="auto">
                  <a:xfrm>
                    <a:off x="1691" y="2739"/>
                    <a:ext cx="65" cy="61"/>
                  </a:xfrm>
                  <a:custGeom>
                    <a:avLst/>
                    <a:gdLst>
                      <a:gd name="T0" fmla="*/ 85 w 131"/>
                      <a:gd name="T1" fmla="*/ 9 h 120"/>
                      <a:gd name="T2" fmla="*/ 61 w 131"/>
                      <a:gd name="T3" fmla="*/ 16 h 120"/>
                      <a:gd name="T4" fmla="*/ 42 w 131"/>
                      <a:gd name="T5" fmla="*/ 24 h 120"/>
                      <a:gd name="T6" fmla="*/ 34 w 131"/>
                      <a:gd name="T7" fmla="*/ 29 h 120"/>
                      <a:gd name="T8" fmla="*/ 25 w 131"/>
                      <a:gd name="T9" fmla="*/ 36 h 120"/>
                      <a:gd name="T10" fmla="*/ 16 w 131"/>
                      <a:gd name="T11" fmla="*/ 44 h 120"/>
                      <a:gd name="T12" fmla="*/ 7 w 131"/>
                      <a:gd name="T13" fmla="*/ 53 h 120"/>
                      <a:gd name="T14" fmla="*/ 1 w 131"/>
                      <a:gd name="T15" fmla="*/ 72 h 120"/>
                      <a:gd name="T16" fmla="*/ 0 w 131"/>
                      <a:gd name="T17" fmla="*/ 83 h 120"/>
                      <a:gd name="T18" fmla="*/ 0 w 131"/>
                      <a:gd name="T19" fmla="*/ 92 h 120"/>
                      <a:gd name="T20" fmla="*/ 1 w 131"/>
                      <a:gd name="T21" fmla="*/ 100 h 120"/>
                      <a:gd name="T22" fmla="*/ 4 w 131"/>
                      <a:gd name="T23" fmla="*/ 108 h 120"/>
                      <a:gd name="T24" fmla="*/ 8 w 131"/>
                      <a:gd name="T25" fmla="*/ 115 h 120"/>
                      <a:gd name="T26" fmla="*/ 17 w 131"/>
                      <a:gd name="T27" fmla="*/ 120 h 120"/>
                      <a:gd name="T28" fmla="*/ 29 w 131"/>
                      <a:gd name="T29" fmla="*/ 119 h 120"/>
                      <a:gd name="T30" fmla="*/ 44 w 131"/>
                      <a:gd name="T31" fmla="*/ 119 h 120"/>
                      <a:gd name="T32" fmla="*/ 72 w 131"/>
                      <a:gd name="T33" fmla="*/ 115 h 120"/>
                      <a:gd name="T34" fmla="*/ 85 w 131"/>
                      <a:gd name="T35" fmla="*/ 112 h 120"/>
                      <a:gd name="T36" fmla="*/ 97 w 131"/>
                      <a:gd name="T37" fmla="*/ 107 h 120"/>
                      <a:gd name="T38" fmla="*/ 106 w 131"/>
                      <a:gd name="T39" fmla="*/ 101 h 120"/>
                      <a:gd name="T40" fmla="*/ 112 w 131"/>
                      <a:gd name="T41" fmla="*/ 93 h 120"/>
                      <a:gd name="T42" fmla="*/ 116 w 131"/>
                      <a:gd name="T43" fmla="*/ 85 h 120"/>
                      <a:gd name="T44" fmla="*/ 119 w 131"/>
                      <a:gd name="T45" fmla="*/ 79 h 120"/>
                      <a:gd name="T46" fmla="*/ 125 w 131"/>
                      <a:gd name="T47" fmla="*/ 65 h 120"/>
                      <a:gd name="T48" fmla="*/ 129 w 131"/>
                      <a:gd name="T49" fmla="*/ 53 h 120"/>
                      <a:gd name="T50" fmla="*/ 131 w 131"/>
                      <a:gd name="T51" fmla="*/ 45 h 120"/>
                      <a:gd name="T52" fmla="*/ 131 w 131"/>
                      <a:gd name="T53" fmla="*/ 36 h 120"/>
                      <a:gd name="T54" fmla="*/ 131 w 131"/>
                      <a:gd name="T55" fmla="*/ 22 h 120"/>
                      <a:gd name="T56" fmla="*/ 129 w 131"/>
                      <a:gd name="T57" fmla="*/ 17 h 120"/>
                      <a:gd name="T58" fmla="*/ 126 w 131"/>
                      <a:gd name="T59" fmla="*/ 12 h 120"/>
                      <a:gd name="T60" fmla="*/ 122 w 131"/>
                      <a:gd name="T61" fmla="*/ 8 h 120"/>
                      <a:gd name="T62" fmla="*/ 117 w 131"/>
                      <a:gd name="T63" fmla="*/ 4 h 120"/>
                      <a:gd name="T64" fmla="*/ 113 w 131"/>
                      <a:gd name="T65" fmla="*/ 1 h 120"/>
                      <a:gd name="T66" fmla="*/ 112 w 131"/>
                      <a:gd name="T67" fmla="*/ 0 h 120"/>
                      <a:gd name="T68" fmla="*/ 101 w 131"/>
                      <a:gd name="T69" fmla="*/ 1 h 120"/>
                      <a:gd name="T70" fmla="*/ 91 w 131"/>
                      <a:gd name="T71" fmla="*/ 2 h 120"/>
                      <a:gd name="T72" fmla="*/ 85 w 131"/>
                      <a:gd name="T73" fmla="*/ 5 h 120"/>
                      <a:gd name="T74" fmla="*/ 81 w 131"/>
                      <a:gd name="T75" fmla="*/ 6 h 120"/>
                      <a:gd name="T76" fmla="*/ 79 w 131"/>
                      <a:gd name="T77" fmla="*/ 8 h 120"/>
                      <a:gd name="T78" fmla="*/ 79 w 131"/>
                      <a:gd name="T79" fmla="*/ 8 h 120"/>
                      <a:gd name="T80" fmla="*/ 82 w 131"/>
                      <a:gd name="T81" fmla="*/ 9 h 120"/>
                      <a:gd name="T82" fmla="*/ 85 w 131"/>
                      <a:gd name="T83" fmla="*/ 9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1"/>
                      <a:gd name="T127" fmla="*/ 0 h 120"/>
                      <a:gd name="T128" fmla="*/ 131 w 131"/>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1" h="120">
                        <a:moveTo>
                          <a:pt x="85" y="9"/>
                        </a:moveTo>
                        <a:lnTo>
                          <a:pt x="61" y="16"/>
                        </a:lnTo>
                        <a:lnTo>
                          <a:pt x="42" y="24"/>
                        </a:lnTo>
                        <a:lnTo>
                          <a:pt x="34" y="29"/>
                        </a:lnTo>
                        <a:lnTo>
                          <a:pt x="25" y="36"/>
                        </a:lnTo>
                        <a:lnTo>
                          <a:pt x="16" y="44"/>
                        </a:lnTo>
                        <a:lnTo>
                          <a:pt x="7" y="53"/>
                        </a:lnTo>
                        <a:lnTo>
                          <a:pt x="1" y="72"/>
                        </a:lnTo>
                        <a:lnTo>
                          <a:pt x="0" y="83"/>
                        </a:lnTo>
                        <a:lnTo>
                          <a:pt x="0" y="92"/>
                        </a:lnTo>
                        <a:lnTo>
                          <a:pt x="1" y="100"/>
                        </a:lnTo>
                        <a:lnTo>
                          <a:pt x="4" y="108"/>
                        </a:lnTo>
                        <a:lnTo>
                          <a:pt x="8" y="115"/>
                        </a:lnTo>
                        <a:lnTo>
                          <a:pt x="17" y="120"/>
                        </a:lnTo>
                        <a:lnTo>
                          <a:pt x="29" y="119"/>
                        </a:lnTo>
                        <a:lnTo>
                          <a:pt x="44" y="119"/>
                        </a:lnTo>
                        <a:lnTo>
                          <a:pt x="72" y="115"/>
                        </a:lnTo>
                        <a:lnTo>
                          <a:pt x="85" y="112"/>
                        </a:lnTo>
                        <a:lnTo>
                          <a:pt x="97" y="107"/>
                        </a:lnTo>
                        <a:lnTo>
                          <a:pt x="106" y="101"/>
                        </a:lnTo>
                        <a:lnTo>
                          <a:pt x="112" y="93"/>
                        </a:lnTo>
                        <a:lnTo>
                          <a:pt x="116" y="85"/>
                        </a:lnTo>
                        <a:lnTo>
                          <a:pt x="119" y="79"/>
                        </a:lnTo>
                        <a:lnTo>
                          <a:pt x="125" y="65"/>
                        </a:lnTo>
                        <a:lnTo>
                          <a:pt x="129" y="53"/>
                        </a:lnTo>
                        <a:lnTo>
                          <a:pt x="131" y="45"/>
                        </a:lnTo>
                        <a:lnTo>
                          <a:pt x="131" y="36"/>
                        </a:lnTo>
                        <a:lnTo>
                          <a:pt x="131" y="22"/>
                        </a:lnTo>
                        <a:lnTo>
                          <a:pt x="129" y="17"/>
                        </a:lnTo>
                        <a:lnTo>
                          <a:pt x="126" y="12"/>
                        </a:lnTo>
                        <a:lnTo>
                          <a:pt x="122" y="8"/>
                        </a:lnTo>
                        <a:lnTo>
                          <a:pt x="117" y="4"/>
                        </a:lnTo>
                        <a:lnTo>
                          <a:pt x="113" y="1"/>
                        </a:lnTo>
                        <a:lnTo>
                          <a:pt x="112" y="0"/>
                        </a:lnTo>
                        <a:lnTo>
                          <a:pt x="101" y="1"/>
                        </a:lnTo>
                        <a:lnTo>
                          <a:pt x="91" y="2"/>
                        </a:lnTo>
                        <a:lnTo>
                          <a:pt x="85" y="5"/>
                        </a:lnTo>
                        <a:lnTo>
                          <a:pt x="81" y="6"/>
                        </a:lnTo>
                        <a:lnTo>
                          <a:pt x="79" y="8"/>
                        </a:lnTo>
                        <a:lnTo>
                          <a:pt x="82" y="9"/>
                        </a:lnTo>
                        <a:lnTo>
                          <a:pt x="85" y="9"/>
                        </a:lnTo>
                        <a:close/>
                      </a:path>
                    </a:pathLst>
                  </a:custGeom>
                  <a:noFill/>
                  <a:ln w="0">
                    <a:solidFill>
                      <a:srgbClr val="FFFFFF"/>
                    </a:solidFill>
                    <a:prstDash val="solid"/>
                    <a:round/>
                    <a:headEnd/>
                    <a:tailEnd/>
                  </a:ln>
                </p:spPr>
                <p:txBody>
                  <a:bodyPr/>
                  <a:lstStyle/>
                  <a:p>
                    <a:endParaRPr lang="en-US" sz="1350" dirty="0"/>
                  </a:p>
                </p:txBody>
              </p:sp>
              <p:sp>
                <p:nvSpPr>
                  <p:cNvPr id="107" name="Freeform 474"/>
                  <p:cNvSpPr>
                    <a:spLocks/>
                  </p:cNvSpPr>
                  <p:nvPr/>
                </p:nvSpPr>
                <p:spPr bwMode="auto">
                  <a:xfrm>
                    <a:off x="1691" y="2739"/>
                    <a:ext cx="65" cy="61"/>
                  </a:xfrm>
                  <a:custGeom>
                    <a:avLst/>
                    <a:gdLst>
                      <a:gd name="T0" fmla="*/ 85 w 131"/>
                      <a:gd name="T1" fmla="*/ 9 h 120"/>
                      <a:gd name="T2" fmla="*/ 61 w 131"/>
                      <a:gd name="T3" fmla="*/ 16 h 120"/>
                      <a:gd name="T4" fmla="*/ 42 w 131"/>
                      <a:gd name="T5" fmla="*/ 24 h 120"/>
                      <a:gd name="T6" fmla="*/ 34 w 131"/>
                      <a:gd name="T7" fmla="*/ 29 h 120"/>
                      <a:gd name="T8" fmla="*/ 25 w 131"/>
                      <a:gd name="T9" fmla="*/ 36 h 120"/>
                      <a:gd name="T10" fmla="*/ 16 w 131"/>
                      <a:gd name="T11" fmla="*/ 44 h 120"/>
                      <a:gd name="T12" fmla="*/ 7 w 131"/>
                      <a:gd name="T13" fmla="*/ 53 h 120"/>
                      <a:gd name="T14" fmla="*/ 1 w 131"/>
                      <a:gd name="T15" fmla="*/ 72 h 120"/>
                      <a:gd name="T16" fmla="*/ 0 w 131"/>
                      <a:gd name="T17" fmla="*/ 83 h 120"/>
                      <a:gd name="T18" fmla="*/ 0 w 131"/>
                      <a:gd name="T19" fmla="*/ 92 h 120"/>
                      <a:gd name="T20" fmla="*/ 1 w 131"/>
                      <a:gd name="T21" fmla="*/ 100 h 120"/>
                      <a:gd name="T22" fmla="*/ 4 w 131"/>
                      <a:gd name="T23" fmla="*/ 108 h 120"/>
                      <a:gd name="T24" fmla="*/ 8 w 131"/>
                      <a:gd name="T25" fmla="*/ 115 h 120"/>
                      <a:gd name="T26" fmla="*/ 17 w 131"/>
                      <a:gd name="T27" fmla="*/ 120 h 120"/>
                      <a:gd name="T28" fmla="*/ 29 w 131"/>
                      <a:gd name="T29" fmla="*/ 119 h 120"/>
                      <a:gd name="T30" fmla="*/ 44 w 131"/>
                      <a:gd name="T31" fmla="*/ 119 h 120"/>
                      <a:gd name="T32" fmla="*/ 72 w 131"/>
                      <a:gd name="T33" fmla="*/ 115 h 120"/>
                      <a:gd name="T34" fmla="*/ 85 w 131"/>
                      <a:gd name="T35" fmla="*/ 112 h 120"/>
                      <a:gd name="T36" fmla="*/ 97 w 131"/>
                      <a:gd name="T37" fmla="*/ 107 h 120"/>
                      <a:gd name="T38" fmla="*/ 106 w 131"/>
                      <a:gd name="T39" fmla="*/ 101 h 120"/>
                      <a:gd name="T40" fmla="*/ 112 w 131"/>
                      <a:gd name="T41" fmla="*/ 93 h 120"/>
                      <a:gd name="T42" fmla="*/ 116 w 131"/>
                      <a:gd name="T43" fmla="*/ 85 h 120"/>
                      <a:gd name="T44" fmla="*/ 119 w 131"/>
                      <a:gd name="T45" fmla="*/ 79 h 120"/>
                      <a:gd name="T46" fmla="*/ 125 w 131"/>
                      <a:gd name="T47" fmla="*/ 65 h 120"/>
                      <a:gd name="T48" fmla="*/ 129 w 131"/>
                      <a:gd name="T49" fmla="*/ 53 h 120"/>
                      <a:gd name="T50" fmla="*/ 131 w 131"/>
                      <a:gd name="T51" fmla="*/ 45 h 120"/>
                      <a:gd name="T52" fmla="*/ 131 w 131"/>
                      <a:gd name="T53" fmla="*/ 36 h 120"/>
                      <a:gd name="T54" fmla="*/ 131 w 131"/>
                      <a:gd name="T55" fmla="*/ 22 h 120"/>
                      <a:gd name="T56" fmla="*/ 129 w 131"/>
                      <a:gd name="T57" fmla="*/ 17 h 120"/>
                      <a:gd name="T58" fmla="*/ 126 w 131"/>
                      <a:gd name="T59" fmla="*/ 12 h 120"/>
                      <a:gd name="T60" fmla="*/ 122 w 131"/>
                      <a:gd name="T61" fmla="*/ 8 h 120"/>
                      <a:gd name="T62" fmla="*/ 117 w 131"/>
                      <a:gd name="T63" fmla="*/ 4 h 120"/>
                      <a:gd name="T64" fmla="*/ 113 w 131"/>
                      <a:gd name="T65" fmla="*/ 1 h 120"/>
                      <a:gd name="T66" fmla="*/ 112 w 131"/>
                      <a:gd name="T67" fmla="*/ 0 h 120"/>
                      <a:gd name="T68" fmla="*/ 101 w 131"/>
                      <a:gd name="T69" fmla="*/ 1 h 120"/>
                      <a:gd name="T70" fmla="*/ 91 w 131"/>
                      <a:gd name="T71" fmla="*/ 2 h 120"/>
                      <a:gd name="T72" fmla="*/ 85 w 131"/>
                      <a:gd name="T73" fmla="*/ 5 h 120"/>
                      <a:gd name="T74" fmla="*/ 81 w 131"/>
                      <a:gd name="T75" fmla="*/ 6 h 120"/>
                      <a:gd name="T76" fmla="*/ 79 w 131"/>
                      <a:gd name="T77" fmla="*/ 8 h 120"/>
                      <a:gd name="T78" fmla="*/ 79 w 131"/>
                      <a:gd name="T79" fmla="*/ 8 h 120"/>
                      <a:gd name="T80" fmla="*/ 82 w 131"/>
                      <a:gd name="T81" fmla="*/ 9 h 120"/>
                      <a:gd name="T82" fmla="*/ 85 w 131"/>
                      <a:gd name="T83" fmla="*/ 9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1"/>
                      <a:gd name="T127" fmla="*/ 0 h 120"/>
                      <a:gd name="T128" fmla="*/ 131 w 131"/>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1" h="120">
                        <a:moveTo>
                          <a:pt x="85" y="9"/>
                        </a:moveTo>
                        <a:lnTo>
                          <a:pt x="61" y="16"/>
                        </a:lnTo>
                        <a:lnTo>
                          <a:pt x="42" y="24"/>
                        </a:lnTo>
                        <a:lnTo>
                          <a:pt x="34" y="29"/>
                        </a:lnTo>
                        <a:lnTo>
                          <a:pt x="25" y="36"/>
                        </a:lnTo>
                        <a:lnTo>
                          <a:pt x="16" y="44"/>
                        </a:lnTo>
                        <a:lnTo>
                          <a:pt x="7" y="53"/>
                        </a:lnTo>
                        <a:lnTo>
                          <a:pt x="1" y="72"/>
                        </a:lnTo>
                        <a:lnTo>
                          <a:pt x="0" y="83"/>
                        </a:lnTo>
                        <a:lnTo>
                          <a:pt x="0" y="92"/>
                        </a:lnTo>
                        <a:lnTo>
                          <a:pt x="1" y="100"/>
                        </a:lnTo>
                        <a:lnTo>
                          <a:pt x="4" y="108"/>
                        </a:lnTo>
                        <a:lnTo>
                          <a:pt x="8" y="115"/>
                        </a:lnTo>
                        <a:lnTo>
                          <a:pt x="17" y="120"/>
                        </a:lnTo>
                        <a:lnTo>
                          <a:pt x="29" y="119"/>
                        </a:lnTo>
                        <a:lnTo>
                          <a:pt x="44" y="119"/>
                        </a:lnTo>
                        <a:lnTo>
                          <a:pt x="72" y="115"/>
                        </a:lnTo>
                        <a:lnTo>
                          <a:pt x="85" y="112"/>
                        </a:lnTo>
                        <a:lnTo>
                          <a:pt x="97" y="107"/>
                        </a:lnTo>
                        <a:lnTo>
                          <a:pt x="106" y="101"/>
                        </a:lnTo>
                        <a:lnTo>
                          <a:pt x="112" y="93"/>
                        </a:lnTo>
                        <a:lnTo>
                          <a:pt x="116" y="85"/>
                        </a:lnTo>
                        <a:lnTo>
                          <a:pt x="119" y="79"/>
                        </a:lnTo>
                        <a:lnTo>
                          <a:pt x="125" y="65"/>
                        </a:lnTo>
                        <a:lnTo>
                          <a:pt x="129" y="53"/>
                        </a:lnTo>
                        <a:lnTo>
                          <a:pt x="131" y="45"/>
                        </a:lnTo>
                        <a:lnTo>
                          <a:pt x="131" y="36"/>
                        </a:lnTo>
                        <a:lnTo>
                          <a:pt x="131" y="22"/>
                        </a:lnTo>
                        <a:lnTo>
                          <a:pt x="129" y="17"/>
                        </a:lnTo>
                        <a:lnTo>
                          <a:pt x="126" y="12"/>
                        </a:lnTo>
                        <a:lnTo>
                          <a:pt x="122" y="8"/>
                        </a:lnTo>
                        <a:lnTo>
                          <a:pt x="117" y="4"/>
                        </a:lnTo>
                        <a:lnTo>
                          <a:pt x="113" y="1"/>
                        </a:lnTo>
                        <a:lnTo>
                          <a:pt x="112" y="0"/>
                        </a:lnTo>
                        <a:lnTo>
                          <a:pt x="101" y="1"/>
                        </a:lnTo>
                        <a:lnTo>
                          <a:pt x="91" y="2"/>
                        </a:lnTo>
                        <a:lnTo>
                          <a:pt x="85" y="5"/>
                        </a:lnTo>
                        <a:lnTo>
                          <a:pt x="81" y="6"/>
                        </a:lnTo>
                        <a:lnTo>
                          <a:pt x="79" y="8"/>
                        </a:lnTo>
                        <a:lnTo>
                          <a:pt x="82" y="9"/>
                        </a:lnTo>
                        <a:lnTo>
                          <a:pt x="85" y="9"/>
                        </a:lnTo>
                        <a:close/>
                      </a:path>
                    </a:pathLst>
                  </a:custGeom>
                  <a:solidFill>
                    <a:srgbClr val="000000"/>
                  </a:solidFill>
                  <a:ln w="9525">
                    <a:noFill/>
                    <a:round/>
                    <a:headEnd/>
                    <a:tailEnd/>
                  </a:ln>
                </p:spPr>
                <p:txBody>
                  <a:bodyPr/>
                  <a:lstStyle/>
                  <a:p>
                    <a:endParaRPr lang="en-US" sz="1350" dirty="0"/>
                  </a:p>
                </p:txBody>
              </p:sp>
              <p:pic>
                <p:nvPicPr>
                  <p:cNvPr id="108" name="Picture 475"/>
                  <p:cNvPicPr>
                    <a:picLocks noChangeAspect="1" noChangeArrowheads="1"/>
                  </p:cNvPicPr>
                  <p:nvPr/>
                </p:nvPicPr>
                <p:blipFill>
                  <a:blip r:embed="rId29" cstate="screen"/>
                  <a:srcRect/>
                  <a:stretch>
                    <a:fillRect/>
                  </a:stretch>
                </p:blipFill>
                <p:spPr bwMode="auto">
                  <a:xfrm>
                    <a:off x="1690" y="2739"/>
                    <a:ext cx="68" cy="62"/>
                  </a:xfrm>
                  <a:prstGeom prst="rect">
                    <a:avLst/>
                  </a:prstGeom>
                  <a:noFill/>
                  <a:ln w="9525">
                    <a:noFill/>
                    <a:miter lim="800000"/>
                    <a:headEnd/>
                    <a:tailEnd/>
                  </a:ln>
                </p:spPr>
              </p:pic>
            </p:grpSp>
            <p:sp>
              <p:nvSpPr>
                <p:cNvPr id="104" name="Freeform 476"/>
                <p:cNvSpPr>
                  <a:spLocks/>
                </p:cNvSpPr>
                <p:nvPr/>
              </p:nvSpPr>
              <p:spPr bwMode="auto">
                <a:xfrm>
                  <a:off x="1691" y="2739"/>
                  <a:ext cx="65" cy="61"/>
                </a:xfrm>
                <a:custGeom>
                  <a:avLst/>
                  <a:gdLst>
                    <a:gd name="T0" fmla="*/ 85 w 131"/>
                    <a:gd name="T1" fmla="*/ 9 h 120"/>
                    <a:gd name="T2" fmla="*/ 61 w 131"/>
                    <a:gd name="T3" fmla="*/ 16 h 120"/>
                    <a:gd name="T4" fmla="*/ 42 w 131"/>
                    <a:gd name="T5" fmla="*/ 24 h 120"/>
                    <a:gd name="T6" fmla="*/ 34 w 131"/>
                    <a:gd name="T7" fmla="*/ 29 h 120"/>
                    <a:gd name="T8" fmla="*/ 25 w 131"/>
                    <a:gd name="T9" fmla="*/ 36 h 120"/>
                    <a:gd name="T10" fmla="*/ 16 w 131"/>
                    <a:gd name="T11" fmla="*/ 44 h 120"/>
                    <a:gd name="T12" fmla="*/ 7 w 131"/>
                    <a:gd name="T13" fmla="*/ 53 h 120"/>
                    <a:gd name="T14" fmla="*/ 1 w 131"/>
                    <a:gd name="T15" fmla="*/ 72 h 120"/>
                    <a:gd name="T16" fmla="*/ 0 w 131"/>
                    <a:gd name="T17" fmla="*/ 83 h 120"/>
                    <a:gd name="T18" fmla="*/ 0 w 131"/>
                    <a:gd name="T19" fmla="*/ 92 h 120"/>
                    <a:gd name="T20" fmla="*/ 1 w 131"/>
                    <a:gd name="T21" fmla="*/ 100 h 120"/>
                    <a:gd name="T22" fmla="*/ 4 w 131"/>
                    <a:gd name="T23" fmla="*/ 108 h 120"/>
                    <a:gd name="T24" fmla="*/ 8 w 131"/>
                    <a:gd name="T25" fmla="*/ 115 h 120"/>
                    <a:gd name="T26" fmla="*/ 17 w 131"/>
                    <a:gd name="T27" fmla="*/ 120 h 120"/>
                    <a:gd name="T28" fmla="*/ 29 w 131"/>
                    <a:gd name="T29" fmla="*/ 119 h 120"/>
                    <a:gd name="T30" fmla="*/ 44 w 131"/>
                    <a:gd name="T31" fmla="*/ 119 h 120"/>
                    <a:gd name="T32" fmla="*/ 72 w 131"/>
                    <a:gd name="T33" fmla="*/ 115 h 120"/>
                    <a:gd name="T34" fmla="*/ 85 w 131"/>
                    <a:gd name="T35" fmla="*/ 112 h 120"/>
                    <a:gd name="T36" fmla="*/ 97 w 131"/>
                    <a:gd name="T37" fmla="*/ 107 h 120"/>
                    <a:gd name="T38" fmla="*/ 106 w 131"/>
                    <a:gd name="T39" fmla="*/ 101 h 120"/>
                    <a:gd name="T40" fmla="*/ 112 w 131"/>
                    <a:gd name="T41" fmla="*/ 93 h 120"/>
                    <a:gd name="T42" fmla="*/ 116 w 131"/>
                    <a:gd name="T43" fmla="*/ 85 h 120"/>
                    <a:gd name="T44" fmla="*/ 119 w 131"/>
                    <a:gd name="T45" fmla="*/ 79 h 120"/>
                    <a:gd name="T46" fmla="*/ 125 w 131"/>
                    <a:gd name="T47" fmla="*/ 65 h 120"/>
                    <a:gd name="T48" fmla="*/ 129 w 131"/>
                    <a:gd name="T49" fmla="*/ 53 h 120"/>
                    <a:gd name="T50" fmla="*/ 131 w 131"/>
                    <a:gd name="T51" fmla="*/ 45 h 120"/>
                    <a:gd name="T52" fmla="*/ 131 w 131"/>
                    <a:gd name="T53" fmla="*/ 36 h 120"/>
                    <a:gd name="T54" fmla="*/ 131 w 131"/>
                    <a:gd name="T55" fmla="*/ 22 h 120"/>
                    <a:gd name="T56" fmla="*/ 129 w 131"/>
                    <a:gd name="T57" fmla="*/ 17 h 120"/>
                    <a:gd name="T58" fmla="*/ 126 w 131"/>
                    <a:gd name="T59" fmla="*/ 12 h 120"/>
                    <a:gd name="T60" fmla="*/ 122 w 131"/>
                    <a:gd name="T61" fmla="*/ 8 h 120"/>
                    <a:gd name="T62" fmla="*/ 117 w 131"/>
                    <a:gd name="T63" fmla="*/ 4 h 120"/>
                    <a:gd name="T64" fmla="*/ 113 w 131"/>
                    <a:gd name="T65" fmla="*/ 1 h 120"/>
                    <a:gd name="T66" fmla="*/ 112 w 131"/>
                    <a:gd name="T67" fmla="*/ 0 h 120"/>
                    <a:gd name="T68" fmla="*/ 101 w 131"/>
                    <a:gd name="T69" fmla="*/ 1 h 120"/>
                    <a:gd name="T70" fmla="*/ 91 w 131"/>
                    <a:gd name="T71" fmla="*/ 2 h 120"/>
                    <a:gd name="T72" fmla="*/ 85 w 131"/>
                    <a:gd name="T73" fmla="*/ 5 h 120"/>
                    <a:gd name="T74" fmla="*/ 81 w 131"/>
                    <a:gd name="T75" fmla="*/ 6 h 120"/>
                    <a:gd name="T76" fmla="*/ 79 w 131"/>
                    <a:gd name="T77" fmla="*/ 8 h 120"/>
                    <a:gd name="T78" fmla="*/ 79 w 131"/>
                    <a:gd name="T79" fmla="*/ 8 h 120"/>
                    <a:gd name="T80" fmla="*/ 82 w 131"/>
                    <a:gd name="T81" fmla="*/ 9 h 120"/>
                    <a:gd name="T82" fmla="*/ 85 w 131"/>
                    <a:gd name="T83" fmla="*/ 9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1"/>
                    <a:gd name="T127" fmla="*/ 0 h 120"/>
                    <a:gd name="T128" fmla="*/ 131 w 131"/>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1" h="120">
                      <a:moveTo>
                        <a:pt x="85" y="9"/>
                      </a:moveTo>
                      <a:lnTo>
                        <a:pt x="61" y="16"/>
                      </a:lnTo>
                      <a:lnTo>
                        <a:pt x="42" y="24"/>
                      </a:lnTo>
                      <a:lnTo>
                        <a:pt x="34" y="29"/>
                      </a:lnTo>
                      <a:lnTo>
                        <a:pt x="25" y="36"/>
                      </a:lnTo>
                      <a:lnTo>
                        <a:pt x="16" y="44"/>
                      </a:lnTo>
                      <a:lnTo>
                        <a:pt x="7" y="53"/>
                      </a:lnTo>
                      <a:lnTo>
                        <a:pt x="1" y="72"/>
                      </a:lnTo>
                      <a:lnTo>
                        <a:pt x="0" y="83"/>
                      </a:lnTo>
                      <a:lnTo>
                        <a:pt x="0" y="92"/>
                      </a:lnTo>
                      <a:lnTo>
                        <a:pt x="1" y="100"/>
                      </a:lnTo>
                      <a:lnTo>
                        <a:pt x="4" y="108"/>
                      </a:lnTo>
                      <a:lnTo>
                        <a:pt x="8" y="115"/>
                      </a:lnTo>
                      <a:lnTo>
                        <a:pt x="17" y="120"/>
                      </a:lnTo>
                      <a:lnTo>
                        <a:pt x="29" y="119"/>
                      </a:lnTo>
                      <a:lnTo>
                        <a:pt x="44" y="119"/>
                      </a:lnTo>
                      <a:lnTo>
                        <a:pt x="72" y="115"/>
                      </a:lnTo>
                      <a:lnTo>
                        <a:pt x="85" y="112"/>
                      </a:lnTo>
                      <a:lnTo>
                        <a:pt x="97" y="107"/>
                      </a:lnTo>
                      <a:lnTo>
                        <a:pt x="106" y="101"/>
                      </a:lnTo>
                      <a:lnTo>
                        <a:pt x="112" y="93"/>
                      </a:lnTo>
                      <a:lnTo>
                        <a:pt x="116" y="85"/>
                      </a:lnTo>
                      <a:lnTo>
                        <a:pt x="119" y="79"/>
                      </a:lnTo>
                      <a:lnTo>
                        <a:pt x="125" y="65"/>
                      </a:lnTo>
                      <a:lnTo>
                        <a:pt x="129" y="53"/>
                      </a:lnTo>
                      <a:lnTo>
                        <a:pt x="131" y="45"/>
                      </a:lnTo>
                      <a:lnTo>
                        <a:pt x="131" y="36"/>
                      </a:lnTo>
                      <a:lnTo>
                        <a:pt x="131" y="22"/>
                      </a:lnTo>
                      <a:lnTo>
                        <a:pt x="129" y="17"/>
                      </a:lnTo>
                      <a:lnTo>
                        <a:pt x="126" y="12"/>
                      </a:lnTo>
                      <a:lnTo>
                        <a:pt x="122" y="8"/>
                      </a:lnTo>
                      <a:lnTo>
                        <a:pt x="117" y="4"/>
                      </a:lnTo>
                      <a:lnTo>
                        <a:pt x="113" y="1"/>
                      </a:lnTo>
                      <a:lnTo>
                        <a:pt x="112" y="0"/>
                      </a:lnTo>
                      <a:lnTo>
                        <a:pt x="101" y="1"/>
                      </a:lnTo>
                      <a:lnTo>
                        <a:pt x="91" y="2"/>
                      </a:lnTo>
                      <a:lnTo>
                        <a:pt x="85" y="5"/>
                      </a:lnTo>
                      <a:lnTo>
                        <a:pt x="81" y="6"/>
                      </a:lnTo>
                      <a:lnTo>
                        <a:pt x="79" y="8"/>
                      </a:lnTo>
                      <a:lnTo>
                        <a:pt x="82" y="9"/>
                      </a:lnTo>
                      <a:lnTo>
                        <a:pt x="85" y="9"/>
                      </a:lnTo>
                      <a:close/>
                    </a:path>
                  </a:pathLst>
                </a:custGeom>
                <a:noFill/>
                <a:ln w="6350">
                  <a:solidFill>
                    <a:srgbClr val="000000"/>
                  </a:solidFill>
                  <a:prstDash val="solid"/>
                  <a:round/>
                  <a:headEnd/>
                  <a:tailEnd/>
                </a:ln>
              </p:spPr>
              <p:txBody>
                <a:bodyPr/>
                <a:lstStyle/>
                <a:p>
                  <a:endParaRPr lang="en-US" sz="1350" dirty="0"/>
                </a:p>
              </p:txBody>
            </p:sp>
          </p:grpSp>
        </p:grpSp>
        <p:grpSp>
          <p:nvGrpSpPr>
            <p:cNvPr id="6" name="Group 477"/>
            <p:cNvGrpSpPr>
              <a:grpSpLocks/>
            </p:cNvGrpSpPr>
            <p:nvPr/>
          </p:nvGrpSpPr>
          <p:grpSpPr bwMode="auto">
            <a:xfrm>
              <a:off x="2843213" y="2305050"/>
              <a:ext cx="1276350" cy="515938"/>
              <a:chOff x="2039" y="1452"/>
              <a:chExt cx="804" cy="325"/>
            </a:xfrm>
          </p:grpSpPr>
          <p:sp>
            <p:nvSpPr>
              <p:cNvPr id="27" name="Freeform 478"/>
              <p:cNvSpPr>
                <a:spLocks/>
              </p:cNvSpPr>
              <p:nvPr/>
            </p:nvSpPr>
            <p:spPr bwMode="auto">
              <a:xfrm>
                <a:off x="2039" y="1452"/>
                <a:ext cx="804" cy="325"/>
              </a:xfrm>
              <a:custGeom>
                <a:avLst/>
                <a:gdLst>
                  <a:gd name="T0" fmla="*/ 0 w 1608"/>
                  <a:gd name="T1" fmla="*/ 468 h 651"/>
                  <a:gd name="T2" fmla="*/ 66 w 1608"/>
                  <a:gd name="T3" fmla="*/ 651 h 651"/>
                  <a:gd name="T4" fmla="*/ 1608 w 1608"/>
                  <a:gd name="T5" fmla="*/ 182 h 651"/>
                  <a:gd name="T6" fmla="*/ 1542 w 1608"/>
                  <a:gd name="T7" fmla="*/ 0 h 651"/>
                  <a:gd name="T8" fmla="*/ 0 w 1608"/>
                  <a:gd name="T9" fmla="*/ 468 h 651"/>
                  <a:gd name="T10" fmla="*/ 0 60000 65536"/>
                  <a:gd name="T11" fmla="*/ 0 60000 65536"/>
                  <a:gd name="T12" fmla="*/ 0 60000 65536"/>
                  <a:gd name="T13" fmla="*/ 0 60000 65536"/>
                  <a:gd name="T14" fmla="*/ 0 60000 65536"/>
                  <a:gd name="T15" fmla="*/ 0 w 1608"/>
                  <a:gd name="T16" fmla="*/ 0 h 651"/>
                  <a:gd name="T17" fmla="*/ 1608 w 1608"/>
                  <a:gd name="T18" fmla="*/ 651 h 651"/>
                </a:gdLst>
                <a:ahLst/>
                <a:cxnLst>
                  <a:cxn ang="T10">
                    <a:pos x="T0" y="T1"/>
                  </a:cxn>
                  <a:cxn ang="T11">
                    <a:pos x="T2" y="T3"/>
                  </a:cxn>
                  <a:cxn ang="T12">
                    <a:pos x="T4" y="T5"/>
                  </a:cxn>
                  <a:cxn ang="T13">
                    <a:pos x="T6" y="T7"/>
                  </a:cxn>
                  <a:cxn ang="T14">
                    <a:pos x="T8" y="T9"/>
                  </a:cxn>
                </a:cxnLst>
                <a:rect l="T15" t="T16" r="T17" b="T18"/>
                <a:pathLst>
                  <a:path w="1608" h="651">
                    <a:moveTo>
                      <a:pt x="0" y="468"/>
                    </a:moveTo>
                    <a:lnTo>
                      <a:pt x="66" y="651"/>
                    </a:lnTo>
                    <a:lnTo>
                      <a:pt x="1608" y="182"/>
                    </a:lnTo>
                    <a:lnTo>
                      <a:pt x="1542" y="0"/>
                    </a:lnTo>
                    <a:lnTo>
                      <a:pt x="0" y="468"/>
                    </a:lnTo>
                    <a:close/>
                  </a:path>
                </a:pathLst>
              </a:custGeom>
              <a:blipFill dpi="0" rotWithShape="0">
                <a:blip r:embed="rId30" cstate="screen"/>
                <a:srcRect/>
                <a:tile tx="0" ty="0" sx="100000" sy="100000" flip="none" algn="tl"/>
              </a:blipFill>
              <a:ln w="9525">
                <a:noFill/>
                <a:round/>
                <a:headEnd/>
                <a:tailEnd/>
              </a:ln>
            </p:spPr>
            <p:txBody>
              <a:bodyPr/>
              <a:lstStyle/>
              <a:p>
                <a:endParaRPr lang="en-US" sz="1350" dirty="0"/>
              </a:p>
            </p:txBody>
          </p:sp>
          <p:sp>
            <p:nvSpPr>
              <p:cNvPr id="28" name="Freeform 479"/>
              <p:cNvSpPr>
                <a:spLocks/>
              </p:cNvSpPr>
              <p:nvPr/>
            </p:nvSpPr>
            <p:spPr bwMode="auto">
              <a:xfrm>
                <a:off x="2039" y="1452"/>
                <a:ext cx="804" cy="325"/>
              </a:xfrm>
              <a:custGeom>
                <a:avLst/>
                <a:gdLst>
                  <a:gd name="T0" fmla="*/ 0 w 1608"/>
                  <a:gd name="T1" fmla="*/ 468 h 651"/>
                  <a:gd name="T2" fmla="*/ 66 w 1608"/>
                  <a:gd name="T3" fmla="*/ 651 h 651"/>
                  <a:gd name="T4" fmla="*/ 1608 w 1608"/>
                  <a:gd name="T5" fmla="*/ 182 h 651"/>
                  <a:gd name="T6" fmla="*/ 1542 w 1608"/>
                  <a:gd name="T7" fmla="*/ 0 h 651"/>
                  <a:gd name="T8" fmla="*/ 0 w 1608"/>
                  <a:gd name="T9" fmla="*/ 468 h 651"/>
                  <a:gd name="T10" fmla="*/ 0 60000 65536"/>
                  <a:gd name="T11" fmla="*/ 0 60000 65536"/>
                  <a:gd name="T12" fmla="*/ 0 60000 65536"/>
                  <a:gd name="T13" fmla="*/ 0 60000 65536"/>
                  <a:gd name="T14" fmla="*/ 0 60000 65536"/>
                  <a:gd name="T15" fmla="*/ 0 w 1608"/>
                  <a:gd name="T16" fmla="*/ 0 h 651"/>
                  <a:gd name="T17" fmla="*/ 1608 w 1608"/>
                  <a:gd name="T18" fmla="*/ 651 h 651"/>
                </a:gdLst>
                <a:ahLst/>
                <a:cxnLst>
                  <a:cxn ang="T10">
                    <a:pos x="T0" y="T1"/>
                  </a:cxn>
                  <a:cxn ang="T11">
                    <a:pos x="T2" y="T3"/>
                  </a:cxn>
                  <a:cxn ang="T12">
                    <a:pos x="T4" y="T5"/>
                  </a:cxn>
                  <a:cxn ang="T13">
                    <a:pos x="T6" y="T7"/>
                  </a:cxn>
                  <a:cxn ang="T14">
                    <a:pos x="T8" y="T9"/>
                  </a:cxn>
                </a:cxnLst>
                <a:rect l="T15" t="T16" r="T17" b="T18"/>
                <a:pathLst>
                  <a:path w="1608" h="651">
                    <a:moveTo>
                      <a:pt x="0" y="468"/>
                    </a:moveTo>
                    <a:lnTo>
                      <a:pt x="66" y="651"/>
                    </a:lnTo>
                    <a:lnTo>
                      <a:pt x="1608" y="182"/>
                    </a:lnTo>
                    <a:lnTo>
                      <a:pt x="1542" y="0"/>
                    </a:lnTo>
                    <a:lnTo>
                      <a:pt x="0" y="468"/>
                    </a:lnTo>
                    <a:close/>
                  </a:path>
                </a:pathLst>
              </a:custGeom>
              <a:noFill/>
              <a:ln w="6350">
                <a:solidFill>
                  <a:srgbClr val="000000"/>
                </a:solidFill>
                <a:prstDash val="solid"/>
                <a:round/>
                <a:headEnd/>
                <a:tailEnd/>
              </a:ln>
            </p:spPr>
            <p:txBody>
              <a:bodyPr/>
              <a:lstStyle/>
              <a:p>
                <a:endParaRPr lang="en-US" sz="1350" dirty="0"/>
              </a:p>
            </p:txBody>
          </p:sp>
        </p:grpSp>
        <p:grpSp>
          <p:nvGrpSpPr>
            <p:cNvPr id="7" name="Group 481"/>
            <p:cNvGrpSpPr>
              <a:grpSpLocks/>
            </p:cNvGrpSpPr>
            <p:nvPr/>
          </p:nvGrpSpPr>
          <p:grpSpPr bwMode="auto">
            <a:xfrm>
              <a:off x="2843213" y="2305050"/>
              <a:ext cx="1276350" cy="515938"/>
              <a:chOff x="2039" y="1452"/>
              <a:chExt cx="804" cy="325"/>
            </a:xfrm>
          </p:grpSpPr>
          <p:sp>
            <p:nvSpPr>
              <p:cNvPr id="25" name="Freeform 482"/>
              <p:cNvSpPr>
                <a:spLocks/>
              </p:cNvSpPr>
              <p:nvPr/>
            </p:nvSpPr>
            <p:spPr bwMode="auto">
              <a:xfrm>
                <a:off x="2039" y="1452"/>
                <a:ext cx="804" cy="325"/>
              </a:xfrm>
              <a:custGeom>
                <a:avLst/>
                <a:gdLst>
                  <a:gd name="T0" fmla="*/ 0 w 1608"/>
                  <a:gd name="T1" fmla="*/ 468 h 651"/>
                  <a:gd name="T2" fmla="*/ 66 w 1608"/>
                  <a:gd name="T3" fmla="*/ 651 h 651"/>
                  <a:gd name="T4" fmla="*/ 1608 w 1608"/>
                  <a:gd name="T5" fmla="*/ 182 h 651"/>
                  <a:gd name="T6" fmla="*/ 1542 w 1608"/>
                  <a:gd name="T7" fmla="*/ 0 h 651"/>
                  <a:gd name="T8" fmla="*/ 0 w 1608"/>
                  <a:gd name="T9" fmla="*/ 468 h 651"/>
                  <a:gd name="T10" fmla="*/ 0 60000 65536"/>
                  <a:gd name="T11" fmla="*/ 0 60000 65536"/>
                  <a:gd name="T12" fmla="*/ 0 60000 65536"/>
                  <a:gd name="T13" fmla="*/ 0 60000 65536"/>
                  <a:gd name="T14" fmla="*/ 0 60000 65536"/>
                  <a:gd name="T15" fmla="*/ 0 w 1608"/>
                  <a:gd name="T16" fmla="*/ 0 h 651"/>
                  <a:gd name="T17" fmla="*/ 1608 w 1608"/>
                  <a:gd name="T18" fmla="*/ 651 h 651"/>
                </a:gdLst>
                <a:ahLst/>
                <a:cxnLst>
                  <a:cxn ang="T10">
                    <a:pos x="T0" y="T1"/>
                  </a:cxn>
                  <a:cxn ang="T11">
                    <a:pos x="T2" y="T3"/>
                  </a:cxn>
                  <a:cxn ang="T12">
                    <a:pos x="T4" y="T5"/>
                  </a:cxn>
                  <a:cxn ang="T13">
                    <a:pos x="T6" y="T7"/>
                  </a:cxn>
                  <a:cxn ang="T14">
                    <a:pos x="T8" y="T9"/>
                  </a:cxn>
                </a:cxnLst>
                <a:rect l="T15" t="T16" r="T17" b="T18"/>
                <a:pathLst>
                  <a:path w="1608" h="651">
                    <a:moveTo>
                      <a:pt x="0" y="468"/>
                    </a:moveTo>
                    <a:lnTo>
                      <a:pt x="66" y="651"/>
                    </a:lnTo>
                    <a:lnTo>
                      <a:pt x="1608" y="182"/>
                    </a:lnTo>
                    <a:lnTo>
                      <a:pt x="1542" y="0"/>
                    </a:lnTo>
                    <a:lnTo>
                      <a:pt x="0" y="468"/>
                    </a:lnTo>
                    <a:close/>
                  </a:path>
                </a:pathLst>
              </a:custGeom>
              <a:blipFill dpi="0" rotWithShape="0">
                <a:blip r:embed="rId30" cstate="screen"/>
                <a:srcRect/>
                <a:tile tx="0" ty="0" sx="100000" sy="100000" flip="none" algn="tl"/>
              </a:blipFill>
              <a:ln w="9525">
                <a:noFill/>
                <a:round/>
                <a:headEnd/>
                <a:tailEnd/>
              </a:ln>
            </p:spPr>
            <p:txBody>
              <a:bodyPr/>
              <a:lstStyle/>
              <a:p>
                <a:endParaRPr lang="en-US" sz="1350" dirty="0"/>
              </a:p>
            </p:txBody>
          </p:sp>
          <p:sp>
            <p:nvSpPr>
              <p:cNvPr id="26" name="Freeform 483"/>
              <p:cNvSpPr>
                <a:spLocks/>
              </p:cNvSpPr>
              <p:nvPr/>
            </p:nvSpPr>
            <p:spPr bwMode="auto">
              <a:xfrm>
                <a:off x="2039" y="1452"/>
                <a:ext cx="804" cy="325"/>
              </a:xfrm>
              <a:custGeom>
                <a:avLst/>
                <a:gdLst>
                  <a:gd name="T0" fmla="*/ 0 w 1608"/>
                  <a:gd name="T1" fmla="*/ 468 h 651"/>
                  <a:gd name="T2" fmla="*/ 66 w 1608"/>
                  <a:gd name="T3" fmla="*/ 651 h 651"/>
                  <a:gd name="T4" fmla="*/ 1608 w 1608"/>
                  <a:gd name="T5" fmla="*/ 182 h 651"/>
                  <a:gd name="T6" fmla="*/ 1542 w 1608"/>
                  <a:gd name="T7" fmla="*/ 0 h 651"/>
                  <a:gd name="T8" fmla="*/ 0 w 1608"/>
                  <a:gd name="T9" fmla="*/ 468 h 651"/>
                  <a:gd name="T10" fmla="*/ 0 60000 65536"/>
                  <a:gd name="T11" fmla="*/ 0 60000 65536"/>
                  <a:gd name="T12" fmla="*/ 0 60000 65536"/>
                  <a:gd name="T13" fmla="*/ 0 60000 65536"/>
                  <a:gd name="T14" fmla="*/ 0 60000 65536"/>
                  <a:gd name="T15" fmla="*/ 0 w 1608"/>
                  <a:gd name="T16" fmla="*/ 0 h 651"/>
                  <a:gd name="T17" fmla="*/ 1608 w 1608"/>
                  <a:gd name="T18" fmla="*/ 651 h 651"/>
                </a:gdLst>
                <a:ahLst/>
                <a:cxnLst>
                  <a:cxn ang="T10">
                    <a:pos x="T0" y="T1"/>
                  </a:cxn>
                  <a:cxn ang="T11">
                    <a:pos x="T2" y="T3"/>
                  </a:cxn>
                  <a:cxn ang="T12">
                    <a:pos x="T4" y="T5"/>
                  </a:cxn>
                  <a:cxn ang="T13">
                    <a:pos x="T6" y="T7"/>
                  </a:cxn>
                  <a:cxn ang="T14">
                    <a:pos x="T8" y="T9"/>
                  </a:cxn>
                </a:cxnLst>
                <a:rect l="T15" t="T16" r="T17" b="T18"/>
                <a:pathLst>
                  <a:path w="1608" h="651">
                    <a:moveTo>
                      <a:pt x="0" y="468"/>
                    </a:moveTo>
                    <a:lnTo>
                      <a:pt x="66" y="651"/>
                    </a:lnTo>
                    <a:lnTo>
                      <a:pt x="1608" y="182"/>
                    </a:lnTo>
                    <a:lnTo>
                      <a:pt x="1542" y="0"/>
                    </a:lnTo>
                    <a:lnTo>
                      <a:pt x="0" y="468"/>
                    </a:lnTo>
                    <a:close/>
                  </a:path>
                </a:pathLst>
              </a:custGeom>
              <a:noFill/>
              <a:ln w="6350">
                <a:solidFill>
                  <a:srgbClr val="000000"/>
                </a:solidFill>
                <a:prstDash val="solid"/>
                <a:round/>
                <a:headEnd/>
                <a:tailEnd/>
              </a:ln>
            </p:spPr>
            <p:txBody>
              <a:bodyPr/>
              <a:lstStyle/>
              <a:p>
                <a:endParaRPr lang="en-US" sz="1350" dirty="0"/>
              </a:p>
            </p:txBody>
          </p:sp>
        </p:grpSp>
        <p:sp>
          <p:nvSpPr>
            <p:cNvPr id="8" name="Freeform 484"/>
            <p:cNvSpPr>
              <a:spLocks/>
            </p:cNvSpPr>
            <p:nvPr/>
          </p:nvSpPr>
          <p:spPr bwMode="auto">
            <a:xfrm>
              <a:off x="2436813" y="873125"/>
              <a:ext cx="2089150" cy="5713413"/>
            </a:xfrm>
            <a:custGeom>
              <a:avLst/>
              <a:gdLst>
                <a:gd name="T0" fmla="*/ 0 w 2631"/>
                <a:gd name="T1" fmla="*/ 328 h 7198"/>
                <a:gd name="T2" fmla="*/ 471 w 2631"/>
                <a:gd name="T3" fmla="*/ 1642 h 7198"/>
                <a:gd name="T4" fmla="*/ 754 w 2631"/>
                <a:gd name="T5" fmla="*/ 2385 h 7198"/>
                <a:gd name="T6" fmla="*/ 1006 w 2631"/>
                <a:gd name="T7" fmla="*/ 2957 h 7198"/>
                <a:gd name="T8" fmla="*/ 1147 w 2631"/>
                <a:gd name="T9" fmla="*/ 3342 h 7198"/>
                <a:gd name="T10" fmla="*/ 1359 w 2631"/>
                <a:gd name="T11" fmla="*/ 3792 h 7198"/>
                <a:gd name="T12" fmla="*/ 1430 w 2631"/>
                <a:gd name="T13" fmla="*/ 4178 h 7198"/>
                <a:gd name="T14" fmla="*/ 1430 w 2631"/>
                <a:gd name="T15" fmla="*/ 4499 h 7198"/>
                <a:gd name="T16" fmla="*/ 1359 w 2631"/>
                <a:gd name="T17" fmla="*/ 4949 h 7198"/>
                <a:gd name="T18" fmla="*/ 1218 w 2631"/>
                <a:gd name="T19" fmla="*/ 5206 h 7198"/>
                <a:gd name="T20" fmla="*/ 1115 w 2631"/>
                <a:gd name="T21" fmla="*/ 5541 h 7198"/>
                <a:gd name="T22" fmla="*/ 1006 w 2631"/>
                <a:gd name="T23" fmla="*/ 5755 h 7198"/>
                <a:gd name="T24" fmla="*/ 926 w 2631"/>
                <a:gd name="T25" fmla="*/ 6012 h 7198"/>
                <a:gd name="T26" fmla="*/ 864 w 2631"/>
                <a:gd name="T27" fmla="*/ 6299 h 7198"/>
                <a:gd name="T28" fmla="*/ 864 w 2631"/>
                <a:gd name="T29" fmla="*/ 6941 h 7198"/>
                <a:gd name="T30" fmla="*/ 864 w 2631"/>
                <a:gd name="T31" fmla="*/ 7198 h 7198"/>
                <a:gd name="T32" fmla="*/ 2207 w 2631"/>
                <a:gd name="T33" fmla="*/ 7198 h 7198"/>
                <a:gd name="T34" fmla="*/ 2215 w 2631"/>
                <a:gd name="T35" fmla="*/ 6327 h 7198"/>
                <a:gd name="T36" fmla="*/ 2278 w 2631"/>
                <a:gd name="T37" fmla="*/ 5913 h 7198"/>
                <a:gd name="T38" fmla="*/ 2349 w 2631"/>
                <a:gd name="T39" fmla="*/ 5656 h 7198"/>
                <a:gd name="T40" fmla="*/ 2490 w 2631"/>
                <a:gd name="T41" fmla="*/ 5270 h 7198"/>
                <a:gd name="T42" fmla="*/ 2561 w 2631"/>
                <a:gd name="T43" fmla="*/ 4949 h 7198"/>
                <a:gd name="T44" fmla="*/ 2631 w 2631"/>
                <a:gd name="T45" fmla="*/ 4756 h 7198"/>
                <a:gd name="T46" fmla="*/ 2631 w 2631"/>
                <a:gd name="T47" fmla="*/ 4499 h 7198"/>
                <a:gd name="T48" fmla="*/ 2631 w 2631"/>
                <a:gd name="T49" fmla="*/ 4049 h 7198"/>
                <a:gd name="T50" fmla="*/ 2623 w 2631"/>
                <a:gd name="T51" fmla="*/ 3885 h 7198"/>
                <a:gd name="T52" fmla="*/ 2561 w 2631"/>
                <a:gd name="T53" fmla="*/ 3685 h 7198"/>
                <a:gd name="T54" fmla="*/ 2497 w 2631"/>
                <a:gd name="T55" fmla="*/ 3443 h 7198"/>
                <a:gd name="T56" fmla="*/ 2293 w 2631"/>
                <a:gd name="T57" fmla="*/ 2942 h 7198"/>
                <a:gd name="T58" fmla="*/ 2137 w 2631"/>
                <a:gd name="T59" fmla="*/ 2571 h 7198"/>
                <a:gd name="T60" fmla="*/ 1854 w 2631"/>
                <a:gd name="T61" fmla="*/ 1999 h 7198"/>
                <a:gd name="T62" fmla="*/ 1602 w 2631"/>
                <a:gd name="T63" fmla="*/ 1342 h 7198"/>
                <a:gd name="T64" fmla="*/ 1100 w 2631"/>
                <a:gd name="T65" fmla="*/ 0 h 7198"/>
                <a:gd name="T66" fmla="*/ 0 w 2631"/>
                <a:gd name="T67" fmla="*/ 328 h 71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1"/>
                <a:gd name="T103" fmla="*/ 0 h 7198"/>
                <a:gd name="T104" fmla="*/ 2631 w 2631"/>
                <a:gd name="T105" fmla="*/ 7198 h 71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1" h="7198">
                  <a:moveTo>
                    <a:pt x="0" y="328"/>
                  </a:moveTo>
                  <a:lnTo>
                    <a:pt x="471" y="1642"/>
                  </a:lnTo>
                  <a:lnTo>
                    <a:pt x="754" y="2385"/>
                  </a:lnTo>
                  <a:lnTo>
                    <a:pt x="1006" y="2957"/>
                  </a:lnTo>
                  <a:lnTo>
                    <a:pt x="1147" y="3342"/>
                  </a:lnTo>
                  <a:lnTo>
                    <a:pt x="1359" y="3792"/>
                  </a:lnTo>
                  <a:lnTo>
                    <a:pt x="1430" y="4178"/>
                  </a:lnTo>
                  <a:lnTo>
                    <a:pt x="1430" y="4499"/>
                  </a:lnTo>
                  <a:lnTo>
                    <a:pt x="1359" y="4949"/>
                  </a:lnTo>
                  <a:lnTo>
                    <a:pt x="1218" y="5206"/>
                  </a:lnTo>
                  <a:lnTo>
                    <a:pt x="1115" y="5541"/>
                  </a:lnTo>
                  <a:lnTo>
                    <a:pt x="1006" y="5755"/>
                  </a:lnTo>
                  <a:lnTo>
                    <a:pt x="926" y="6012"/>
                  </a:lnTo>
                  <a:lnTo>
                    <a:pt x="864" y="6299"/>
                  </a:lnTo>
                  <a:lnTo>
                    <a:pt x="864" y="6941"/>
                  </a:lnTo>
                  <a:lnTo>
                    <a:pt x="864" y="7198"/>
                  </a:lnTo>
                  <a:lnTo>
                    <a:pt x="2207" y="7198"/>
                  </a:lnTo>
                  <a:lnTo>
                    <a:pt x="2215" y="6327"/>
                  </a:lnTo>
                  <a:lnTo>
                    <a:pt x="2278" y="5913"/>
                  </a:lnTo>
                  <a:lnTo>
                    <a:pt x="2349" y="5656"/>
                  </a:lnTo>
                  <a:lnTo>
                    <a:pt x="2490" y="5270"/>
                  </a:lnTo>
                  <a:lnTo>
                    <a:pt x="2561" y="4949"/>
                  </a:lnTo>
                  <a:lnTo>
                    <a:pt x="2631" y="4756"/>
                  </a:lnTo>
                  <a:lnTo>
                    <a:pt x="2631" y="4499"/>
                  </a:lnTo>
                  <a:lnTo>
                    <a:pt x="2631" y="4049"/>
                  </a:lnTo>
                  <a:lnTo>
                    <a:pt x="2623" y="3885"/>
                  </a:lnTo>
                  <a:lnTo>
                    <a:pt x="2561" y="3685"/>
                  </a:lnTo>
                  <a:lnTo>
                    <a:pt x="2497" y="3443"/>
                  </a:lnTo>
                  <a:lnTo>
                    <a:pt x="2293" y="2942"/>
                  </a:lnTo>
                  <a:lnTo>
                    <a:pt x="2137" y="2571"/>
                  </a:lnTo>
                  <a:lnTo>
                    <a:pt x="1854" y="1999"/>
                  </a:lnTo>
                  <a:lnTo>
                    <a:pt x="1602" y="1342"/>
                  </a:lnTo>
                  <a:lnTo>
                    <a:pt x="1100" y="0"/>
                  </a:lnTo>
                  <a:lnTo>
                    <a:pt x="0" y="328"/>
                  </a:lnTo>
                  <a:close/>
                </a:path>
              </a:pathLst>
            </a:custGeom>
            <a:noFill/>
            <a:ln w="0">
              <a:solidFill>
                <a:srgbClr val="FFFFFF"/>
              </a:solidFill>
              <a:prstDash val="solid"/>
              <a:round/>
              <a:headEnd/>
              <a:tailEnd/>
            </a:ln>
          </p:spPr>
          <p:txBody>
            <a:bodyPr/>
            <a:lstStyle/>
            <a:p>
              <a:endParaRPr lang="en-US" sz="1350" dirty="0"/>
            </a:p>
          </p:txBody>
        </p:sp>
        <p:sp>
          <p:nvSpPr>
            <p:cNvPr id="9" name="Freeform 485" descr="Recycled paper"/>
            <p:cNvSpPr>
              <a:spLocks/>
            </p:cNvSpPr>
            <p:nvPr/>
          </p:nvSpPr>
          <p:spPr bwMode="auto">
            <a:xfrm>
              <a:off x="2436813" y="873125"/>
              <a:ext cx="2089150" cy="5713413"/>
            </a:xfrm>
            <a:custGeom>
              <a:avLst/>
              <a:gdLst>
                <a:gd name="T0" fmla="*/ 0 w 2631"/>
                <a:gd name="T1" fmla="*/ 328 h 7198"/>
                <a:gd name="T2" fmla="*/ 471 w 2631"/>
                <a:gd name="T3" fmla="*/ 1642 h 7198"/>
                <a:gd name="T4" fmla="*/ 754 w 2631"/>
                <a:gd name="T5" fmla="*/ 2385 h 7198"/>
                <a:gd name="T6" fmla="*/ 1006 w 2631"/>
                <a:gd name="T7" fmla="*/ 2957 h 7198"/>
                <a:gd name="T8" fmla="*/ 1147 w 2631"/>
                <a:gd name="T9" fmla="*/ 3342 h 7198"/>
                <a:gd name="T10" fmla="*/ 1359 w 2631"/>
                <a:gd name="T11" fmla="*/ 3792 h 7198"/>
                <a:gd name="T12" fmla="*/ 1430 w 2631"/>
                <a:gd name="T13" fmla="*/ 4178 h 7198"/>
                <a:gd name="T14" fmla="*/ 1430 w 2631"/>
                <a:gd name="T15" fmla="*/ 4499 h 7198"/>
                <a:gd name="T16" fmla="*/ 1359 w 2631"/>
                <a:gd name="T17" fmla="*/ 4949 h 7198"/>
                <a:gd name="T18" fmla="*/ 1218 w 2631"/>
                <a:gd name="T19" fmla="*/ 5206 h 7198"/>
                <a:gd name="T20" fmla="*/ 1115 w 2631"/>
                <a:gd name="T21" fmla="*/ 5541 h 7198"/>
                <a:gd name="T22" fmla="*/ 1006 w 2631"/>
                <a:gd name="T23" fmla="*/ 5755 h 7198"/>
                <a:gd name="T24" fmla="*/ 926 w 2631"/>
                <a:gd name="T25" fmla="*/ 6012 h 7198"/>
                <a:gd name="T26" fmla="*/ 864 w 2631"/>
                <a:gd name="T27" fmla="*/ 6299 h 7198"/>
                <a:gd name="T28" fmla="*/ 864 w 2631"/>
                <a:gd name="T29" fmla="*/ 6941 h 7198"/>
                <a:gd name="T30" fmla="*/ 864 w 2631"/>
                <a:gd name="T31" fmla="*/ 7198 h 7198"/>
                <a:gd name="T32" fmla="*/ 2207 w 2631"/>
                <a:gd name="T33" fmla="*/ 7198 h 7198"/>
                <a:gd name="T34" fmla="*/ 2215 w 2631"/>
                <a:gd name="T35" fmla="*/ 6327 h 7198"/>
                <a:gd name="T36" fmla="*/ 2278 w 2631"/>
                <a:gd name="T37" fmla="*/ 5913 h 7198"/>
                <a:gd name="T38" fmla="*/ 2349 w 2631"/>
                <a:gd name="T39" fmla="*/ 5656 h 7198"/>
                <a:gd name="T40" fmla="*/ 2490 w 2631"/>
                <a:gd name="T41" fmla="*/ 5270 h 7198"/>
                <a:gd name="T42" fmla="*/ 2561 w 2631"/>
                <a:gd name="T43" fmla="*/ 4949 h 7198"/>
                <a:gd name="T44" fmla="*/ 2631 w 2631"/>
                <a:gd name="T45" fmla="*/ 4756 h 7198"/>
                <a:gd name="T46" fmla="*/ 2631 w 2631"/>
                <a:gd name="T47" fmla="*/ 4499 h 7198"/>
                <a:gd name="T48" fmla="*/ 2631 w 2631"/>
                <a:gd name="T49" fmla="*/ 4049 h 7198"/>
                <a:gd name="T50" fmla="*/ 2623 w 2631"/>
                <a:gd name="T51" fmla="*/ 3885 h 7198"/>
                <a:gd name="T52" fmla="*/ 2561 w 2631"/>
                <a:gd name="T53" fmla="*/ 3685 h 7198"/>
                <a:gd name="T54" fmla="*/ 2497 w 2631"/>
                <a:gd name="T55" fmla="*/ 3443 h 7198"/>
                <a:gd name="T56" fmla="*/ 2293 w 2631"/>
                <a:gd name="T57" fmla="*/ 2942 h 7198"/>
                <a:gd name="T58" fmla="*/ 2137 w 2631"/>
                <a:gd name="T59" fmla="*/ 2571 h 7198"/>
                <a:gd name="T60" fmla="*/ 1854 w 2631"/>
                <a:gd name="T61" fmla="*/ 1999 h 7198"/>
                <a:gd name="T62" fmla="*/ 1602 w 2631"/>
                <a:gd name="T63" fmla="*/ 1342 h 7198"/>
                <a:gd name="T64" fmla="*/ 1100 w 2631"/>
                <a:gd name="T65" fmla="*/ 0 h 7198"/>
                <a:gd name="T66" fmla="*/ 0 w 2631"/>
                <a:gd name="T67" fmla="*/ 328 h 71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1"/>
                <a:gd name="T103" fmla="*/ 0 h 7198"/>
                <a:gd name="T104" fmla="*/ 2631 w 2631"/>
                <a:gd name="T105" fmla="*/ 7198 h 71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1" h="7198">
                  <a:moveTo>
                    <a:pt x="0" y="328"/>
                  </a:moveTo>
                  <a:lnTo>
                    <a:pt x="471" y="1642"/>
                  </a:lnTo>
                  <a:lnTo>
                    <a:pt x="754" y="2385"/>
                  </a:lnTo>
                  <a:lnTo>
                    <a:pt x="1006" y="2957"/>
                  </a:lnTo>
                  <a:lnTo>
                    <a:pt x="1147" y="3342"/>
                  </a:lnTo>
                  <a:lnTo>
                    <a:pt x="1359" y="3792"/>
                  </a:lnTo>
                  <a:lnTo>
                    <a:pt x="1430" y="4178"/>
                  </a:lnTo>
                  <a:lnTo>
                    <a:pt x="1430" y="4499"/>
                  </a:lnTo>
                  <a:lnTo>
                    <a:pt x="1359" y="4949"/>
                  </a:lnTo>
                  <a:lnTo>
                    <a:pt x="1218" y="5206"/>
                  </a:lnTo>
                  <a:lnTo>
                    <a:pt x="1115" y="5541"/>
                  </a:lnTo>
                  <a:lnTo>
                    <a:pt x="1006" y="5755"/>
                  </a:lnTo>
                  <a:lnTo>
                    <a:pt x="926" y="6012"/>
                  </a:lnTo>
                  <a:lnTo>
                    <a:pt x="864" y="6299"/>
                  </a:lnTo>
                  <a:lnTo>
                    <a:pt x="864" y="6941"/>
                  </a:lnTo>
                  <a:lnTo>
                    <a:pt x="864" y="7198"/>
                  </a:lnTo>
                  <a:lnTo>
                    <a:pt x="2207" y="7198"/>
                  </a:lnTo>
                  <a:lnTo>
                    <a:pt x="2215" y="6327"/>
                  </a:lnTo>
                  <a:lnTo>
                    <a:pt x="2278" y="5913"/>
                  </a:lnTo>
                  <a:lnTo>
                    <a:pt x="2349" y="5656"/>
                  </a:lnTo>
                  <a:lnTo>
                    <a:pt x="2490" y="5270"/>
                  </a:lnTo>
                  <a:lnTo>
                    <a:pt x="2561" y="4949"/>
                  </a:lnTo>
                  <a:lnTo>
                    <a:pt x="2631" y="4756"/>
                  </a:lnTo>
                  <a:lnTo>
                    <a:pt x="2631" y="4499"/>
                  </a:lnTo>
                  <a:lnTo>
                    <a:pt x="2631" y="4049"/>
                  </a:lnTo>
                  <a:lnTo>
                    <a:pt x="2623" y="3885"/>
                  </a:lnTo>
                  <a:lnTo>
                    <a:pt x="2561" y="3685"/>
                  </a:lnTo>
                  <a:lnTo>
                    <a:pt x="2497" y="3443"/>
                  </a:lnTo>
                  <a:lnTo>
                    <a:pt x="2293" y="2942"/>
                  </a:lnTo>
                  <a:lnTo>
                    <a:pt x="2137" y="2571"/>
                  </a:lnTo>
                  <a:lnTo>
                    <a:pt x="1854" y="1999"/>
                  </a:lnTo>
                  <a:lnTo>
                    <a:pt x="1602" y="1342"/>
                  </a:lnTo>
                  <a:lnTo>
                    <a:pt x="1100" y="0"/>
                  </a:lnTo>
                  <a:lnTo>
                    <a:pt x="0" y="328"/>
                  </a:lnTo>
                  <a:close/>
                </a:path>
              </a:pathLst>
            </a:custGeom>
            <a:blipFill dpi="0" rotWithShape="1">
              <a:blip r:embed="rId31" cstate="screen"/>
              <a:srcRect/>
              <a:tile tx="0" ty="0" sx="100000" sy="100000" flip="none" algn="tl"/>
            </a:blipFill>
            <a:ln w="9525">
              <a:noFill/>
              <a:round/>
              <a:headEnd/>
              <a:tailEnd/>
            </a:ln>
          </p:spPr>
          <p:txBody>
            <a:bodyPr/>
            <a:lstStyle/>
            <a:p>
              <a:endParaRPr lang="en-US" sz="1350" dirty="0"/>
            </a:p>
          </p:txBody>
        </p:sp>
        <p:sp>
          <p:nvSpPr>
            <p:cNvPr id="10" name="Freeform 486"/>
            <p:cNvSpPr>
              <a:spLocks/>
            </p:cNvSpPr>
            <p:nvPr/>
          </p:nvSpPr>
          <p:spPr bwMode="auto">
            <a:xfrm>
              <a:off x="2436813" y="873125"/>
              <a:ext cx="2089150" cy="5713413"/>
            </a:xfrm>
            <a:custGeom>
              <a:avLst/>
              <a:gdLst>
                <a:gd name="T0" fmla="*/ 0 w 2631"/>
                <a:gd name="T1" fmla="*/ 328 h 7198"/>
                <a:gd name="T2" fmla="*/ 471 w 2631"/>
                <a:gd name="T3" fmla="*/ 1642 h 7198"/>
                <a:gd name="T4" fmla="*/ 754 w 2631"/>
                <a:gd name="T5" fmla="*/ 2385 h 7198"/>
                <a:gd name="T6" fmla="*/ 1006 w 2631"/>
                <a:gd name="T7" fmla="*/ 2957 h 7198"/>
                <a:gd name="T8" fmla="*/ 1147 w 2631"/>
                <a:gd name="T9" fmla="*/ 3342 h 7198"/>
                <a:gd name="T10" fmla="*/ 1359 w 2631"/>
                <a:gd name="T11" fmla="*/ 3792 h 7198"/>
                <a:gd name="T12" fmla="*/ 1430 w 2631"/>
                <a:gd name="T13" fmla="*/ 4178 h 7198"/>
                <a:gd name="T14" fmla="*/ 1430 w 2631"/>
                <a:gd name="T15" fmla="*/ 4499 h 7198"/>
                <a:gd name="T16" fmla="*/ 1359 w 2631"/>
                <a:gd name="T17" fmla="*/ 4949 h 7198"/>
                <a:gd name="T18" fmla="*/ 1218 w 2631"/>
                <a:gd name="T19" fmla="*/ 5206 h 7198"/>
                <a:gd name="T20" fmla="*/ 1115 w 2631"/>
                <a:gd name="T21" fmla="*/ 5541 h 7198"/>
                <a:gd name="T22" fmla="*/ 1006 w 2631"/>
                <a:gd name="T23" fmla="*/ 5755 h 7198"/>
                <a:gd name="T24" fmla="*/ 926 w 2631"/>
                <a:gd name="T25" fmla="*/ 6012 h 7198"/>
                <a:gd name="T26" fmla="*/ 864 w 2631"/>
                <a:gd name="T27" fmla="*/ 6299 h 7198"/>
                <a:gd name="T28" fmla="*/ 864 w 2631"/>
                <a:gd name="T29" fmla="*/ 6941 h 7198"/>
                <a:gd name="T30" fmla="*/ 864 w 2631"/>
                <a:gd name="T31" fmla="*/ 7198 h 7198"/>
                <a:gd name="T32" fmla="*/ 2207 w 2631"/>
                <a:gd name="T33" fmla="*/ 7198 h 7198"/>
                <a:gd name="T34" fmla="*/ 2215 w 2631"/>
                <a:gd name="T35" fmla="*/ 6327 h 7198"/>
                <a:gd name="T36" fmla="*/ 2278 w 2631"/>
                <a:gd name="T37" fmla="*/ 5913 h 7198"/>
                <a:gd name="T38" fmla="*/ 2349 w 2631"/>
                <a:gd name="T39" fmla="*/ 5656 h 7198"/>
                <a:gd name="T40" fmla="*/ 2490 w 2631"/>
                <a:gd name="T41" fmla="*/ 5270 h 7198"/>
                <a:gd name="T42" fmla="*/ 2561 w 2631"/>
                <a:gd name="T43" fmla="*/ 4949 h 7198"/>
                <a:gd name="T44" fmla="*/ 2631 w 2631"/>
                <a:gd name="T45" fmla="*/ 4756 h 7198"/>
                <a:gd name="T46" fmla="*/ 2631 w 2631"/>
                <a:gd name="T47" fmla="*/ 4499 h 7198"/>
                <a:gd name="T48" fmla="*/ 2631 w 2631"/>
                <a:gd name="T49" fmla="*/ 4049 h 7198"/>
                <a:gd name="T50" fmla="*/ 2623 w 2631"/>
                <a:gd name="T51" fmla="*/ 3885 h 7198"/>
                <a:gd name="T52" fmla="*/ 2561 w 2631"/>
                <a:gd name="T53" fmla="*/ 3685 h 7198"/>
                <a:gd name="T54" fmla="*/ 2497 w 2631"/>
                <a:gd name="T55" fmla="*/ 3443 h 7198"/>
                <a:gd name="T56" fmla="*/ 2293 w 2631"/>
                <a:gd name="T57" fmla="*/ 2942 h 7198"/>
                <a:gd name="T58" fmla="*/ 2137 w 2631"/>
                <a:gd name="T59" fmla="*/ 2571 h 7198"/>
                <a:gd name="T60" fmla="*/ 1854 w 2631"/>
                <a:gd name="T61" fmla="*/ 1999 h 7198"/>
                <a:gd name="T62" fmla="*/ 1602 w 2631"/>
                <a:gd name="T63" fmla="*/ 1342 h 7198"/>
                <a:gd name="T64" fmla="*/ 1100 w 2631"/>
                <a:gd name="T65" fmla="*/ 0 h 7198"/>
                <a:gd name="T66" fmla="*/ 0 w 2631"/>
                <a:gd name="T67" fmla="*/ 328 h 71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1"/>
                <a:gd name="T103" fmla="*/ 0 h 7198"/>
                <a:gd name="T104" fmla="*/ 2631 w 2631"/>
                <a:gd name="T105" fmla="*/ 7198 h 71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1" h="7198">
                  <a:moveTo>
                    <a:pt x="0" y="328"/>
                  </a:moveTo>
                  <a:lnTo>
                    <a:pt x="471" y="1642"/>
                  </a:lnTo>
                  <a:lnTo>
                    <a:pt x="754" y="2385"/>
                  </a:lnTo>
                  <a:lnTo>
                    <a:pt x="1006" y="2957"/>
                  </a:lnTo>
                  <a:lnTo>
                    <a:pt x="1147" y="3342"/>
                  </a:lnTo>
                  <a:lnTo>
                    <a:pt x="1359" y="3792"/>
                  </a:lnTo>
                  <a:lnTo>
                    <a:pt x="1430" y="4178"/>
                  </a:lnTo>
                  <a:lnTo>
                    <a:pt x="1430" y="4499"/>
                  </a:lnTo>
                  <a:lnTo>
                    <a:pt x="1359" y="4949"/>
                  </a:lnTo>
                  <a:lnTo>
                    <a:pt x="1218" y="5206"/>
                  </a:lnTo>
                  <a:lnTo>
                    <a:pt x="1115" y="5541"/>
                  </a:lnTo>
                  <a:lnTo>
                    <a:pt x="1006" y="5755"/>
                  </a:lnTo>
                  <a:lnTo>
                    <a:pt x="926" y="6012"/>
                  </a:lnTo>
                  <a:lnTo>
                    <a:pt x="864" y="6299"/>
                  </a:lnTo>
                  <a:lnTo>
                    <a:pt x="864" y="6941"/>
                  </a:lnTo>
                  <a:lnTo>
                    <a:pt x="864" y="7198"/>
                  </a:lnTo>
                  <a:lnTo>
                    <a:pt x="2207" y="7198"/>
                  </a:lnTo>
                  <a:lnTo>
                    <a:pt x="2215" y="6327"/>
                  </a:lnTo>
                  <a:lnTo>
                    <a:pt x="2278" y="5913"/>
                  </a:lnTo>
                  <a:lnTo>
                    <a:pt x="2349" y="5656"/>
                  </a:lnTo>
                  <a:lnTo>
                    <a:pt x="2490" y="5270"/>
                  </a:lnTo>
                  <a:lnTo>
                    <a:pt x="2561" y="4949"/>
                  </a:lnTo>
                  <a:lnTo>
                    <a:pt x="2631" y="4756"/>
                  </a:lnTo>
                  <a:lnTo>
                    <a:pt x="2631" y="4499"/>
                  </a:lnTo>
                  <a:lnTo>
                    <a:pt x="2631" y="4049"/>
                  </a:lnTo>
                  <a:lnTo>
                    <a:pt x="2623" y="3885"/>
                  </a:lnTo>
                  <a:lnTo>
                    <a:pt x="2561" y="3685"/>
                  </a:lnTo>
                  <a:lnTo>
                    <a:pt x="2497" y="3443"/>
                  </a:lnTo>
                  <a:lnTo>
                    <a:pt x="2293" y="2942"/>
                  </a:lnTo>
                  <a:lnTo>
                    <a:pt x="2137" y="2571"/>
                  </a:lnTo>
                  <a:lnTo>
                    <a:pt x="1854" y="1999"/>
                  </a:lnTo>
                  <a:lnTo>
                    <a:pt x="1602" y="1342"/>
                  </a:lnTo>
                  <a:lnTo>
                    <a:pt x="1100" y="0"/>
                  </a:lnTo>
                  <a:lnTo>
                    <a:pt x="0" y="328"/>
                  </a:lnTo>
                  <a:close/>
                </a:path>
              </a:pathLst>
            </a:custGeom>
            <a:noFill/>
            <a:ln w="11113">
              <a:solidFill>
                <a:srgbClr val="000000"/>
              </a:solidFill>
              <a:prstDash val="solid"/>
              <a:round/>
              <a:headEnd/>
              <a:tailEnd/>
            </a:ln>
          </p:spPr>
          <p:txBody>
            <a:bodyPr/>
            <a:lstStyle/>
            <a:p>
              <a:endParaRPr lang="en-US" sz="1350" dirty="0"/>
            </a:p>
          </p:txBody>
        </p:sp>
        <p:sp>
          <p:nvSpPr>
            <p:cNvPr id="11" name="Rectangle 487"/>
            <p:cNvSpPr>
              <a:spLocks noChangeArrowheads="1"/>
            </p:cNvSpPr>
            <p:nvPr/>
          </p:nvSpPr>
          <p:spPr bwMode="auto">
            <a:xfrm>
              <a:off x="1744663" y="2965450"/>
              <a:ext cx="1225550" cy="347663"/>
            </a:xfrm>
            <a:prstGeom prst="rect">
              <a:avLst/>
            </a:prstGeom>
            <a:noFill/>
            <a:ln w="9525">
              <a:noFill/>
              <a:miter lim="800000"/>
              <a:headEnd/>
              <a:tailEnd/>
            </a:ln>
          </p:spPr>
          <p:txBody>
            <a:bodyPr/>
            <a:lstStyle/>
            <a:p>
              <a:endParaRPr lang="en-US" sz="1350" dirty="0"/>
            </a:p>
          </p:txBody>
        </p:sp>
        <p:sp>
          <p:nvSpPr>
            <p:cNvPr id="12" name="Rectangle 490"/>
            <p:cNvSpPr>
              <a:spLocks noChangeArrowheads="1"/>
            </p:cNvSpPr>
            <p:nvPr/>
          </p:nvSpPr>
          <p:spPr bwMode="auto">
            <a:xfrm>
              <a:off x="5189538" y="3476625"/>
              <a:ext cx="1227137" cy="347663"/>
            </a:xfrm>
            <a:prstGeom prst="rect">
              <a:avLst/>
            </a:prstGeom>
            <a:noFill/>
            <a:ln w="9525">
              <a:noFill/>
              <a:miter lim="800000"/>
              <a:headEnd/>
              <a:tailEnd/>
            </a:ln>
          </p:spPr>
          <p:txBody>
            <a:bodyPr/>
            <a:lstStyle/>
            <a:p>
              <a:endParaRPr lang="en-US" sz="1350" dirty="0"/>
            </a:p>
          </p:txBody>
        </p:sp>
        <p:sp>
          <p:nvSpPr>
            <p:cNvPr id="13" name="Rectangle 492"/>
            <p:cNvSpPr>
              <a:spLocks noChangeArrowheads="1"/>
            </p:cNvSpPr>
            <p:nvPr/>
          </p:nvSpPr>
          <p:spPr bwMode="auto">
            <a:xfrm>
              <a:off x="5122863" y="3860803"/>
              <a:ext cx="119" cy="374505"/>
            </a:xfrm>
            <a:prstGeom prst="rect">
              <a:avLst/>
            </a:prstGeom>
            <a:noFill/>
            <a:ln w="9525">
              <a:noFill/>
              <a:miter lim="800000"/>
              <a:headEnd/>
              <a:tailEnd/>
            </a:ln>
          </p:spPr>
          <p:txBody>
            <a:bodyPr wrap="none" lIns="0" tIns="0" rIns="0" bIns="0">
              <a:spAutoFit/>
            </a:bodyPr>
            <a:lstStyle/>
            <a:p>
              <a:endParaRPr lang="en-US" sz="1350" dirty="0"/>
            </a:p>
          </p:txBody>
        </p:sp>
        <p:sp>
          <p:nvSpPr>
            <p:cNvPr id="14" name="Rectangle 509"/>
            <p:cNvSpPr>
              <a:spLocks noChangeArrowheads="1"/>
            </p:cNvSpPr>
            <p:nvPr/>
          </p:nvSpPr>
          <p:spPr bwMode="auto">
            <a:xfrm>
              <a:off x="1744663" y="2965450"/>
              <a:ext cx="1225550" cy="347663"/>
            </a:xfrm>
            <a:prstGeom prst="rect">
              <a:avLst/>
            </a:prstGeom>
            <a:noFill/>
            <a:ln w="9525">
              <a:noFill/>
              <a:miter lim="800000"/>
              <a:headEnd/>
              <a:tailEnd/>
            </a:ln>
          </p:spPr>
          <p:txBody>
            <a:bodyPr/>
            <a:lstStyle/>
            <a:p>
              <a:endParaRPr lang="en-US" sz="1350" dirty="0"/>
            </a:p>
          </p:txBody>
        </p:sp>
        <p:sp>
          <p:nvSpPr>
            <p:cNvPr id="15" name="Freeform 511"/>
            <p:cNvSpPr>
              <a:spLocks/>
            </p:cNvSpPr>
            <p:nvPr/>
          </p:nvSpPr>
          <p:spPr bwMode="auto">
            <a:xfrm>
              <a:off x="2238375" y="2719388"/>
              <a:ext cx="611188" cy="266700"/>
            </a:xfrm>
            <a:custGeom>
              <a:avLst/>
              <a:gdLst>
                <a:gd name="T0" fmla="*/ 185 w 768"/>
                <a:gd name="T1" fmla="*/ 337 h 337"/>
                <a:gd name="T2" fmla="*/ 163 w 768"/>
                <a:gd name="T3" fmla="*/ 270 h 337"/>
                <a:gd name="T4" fmla="*/ 768 w 768"/>
                <a:gd name="T5" fmla="*/ 105 h 337"/>
                <a:gd name="T6" fmla="*/ 735 w 768"/>
                <a:gd name="T7" fmla="*/ 0 h 337"/>
                <a:gd name="T8" fmla="*/ 128 w 768"/>
                <a:gd name="T9" fmla="*/ 165 h 337"/>
                <a:gd name="T10" fmla="*/ 106 w 768"/>
                <a:gd name="T11" fmla="*/ 98 h 337"/>
                <a:gd name="T12" fmla="*/ 0 w 768"/>
                <a:gd name="T13" fmla="*/ 256 h 337"/>
                <a:gd name="T14" fmla="*/ 185 w 768"/>
                <a:gd name="T15" fmla="*/ 337 h 337"/>
                <a:gd name="T16" fmla="*/ 0 60000 65536"/>
                <a:gd name="T17" fmla="*/ 0 60000 65536"/>
                <a:gd name="T18" fmla="*/ 0 60000 65536"/>
                <a:gd name="T19" fmla="*/ 0 60000 65536"/>
                <a:gd name="T20" fmla="*/ 0 60000 65536"/>
                <a:gd name="T21" fmla="*/ 0 60000 65536"/>
                <a:gd name="T22" fmla="*/ 0 60000 65536"/>
                <a:gd name="T23" fmla="*/ 0 60000 65536"/>
                <a:gd name="T24" fmla="*/ 0 w 768"/>
                <a:gd name="T25" fmla="*/ 0 h 337"/>
                <a:gd name="T26" fmla="*/ 768 w 768"/>
                <a:gd name="T27" fmla="*/ 337 h 3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8" h="337">
                  <a:moveTo>
                    <a:pt x="185" y="337"/>
                  </a:moveTo>
                  <a:lnTo>
                    <a:pt x="163" y="270"/>
                  </a:lnTo>
                  <a:lnTo>
                    <a:pt x="768" y="105"/>
                  </a:lnTo>
                  <a:lnTo>
                    <a:pt x="735" y="0"/>
                  </a:lnTo>
                  <a:lnTo>
                    <a:pt x="128" y="165"/>
                  </a:lnTo>
                  <a:lnTo>
                    <a:pt x="106" y="98"/>
                  </a:lnTo>
                  <a:lnTo>
                    <a:pt x="0" y="256"/>
                  </a:lnTo>
                  <a:lnTo>
                    <a:pt x="185" y="337"/>
                  </a:lnTo>
                  <a:close/>
                </a:path>
              </a:pathLst>
            </a:custGeom>
            <a:solidFill>
              <a:srgbClr val="3366FF"/>
            </a:solidFill>
            <a:ln w="6350">
              <a:solidFill>
                <a:srgbClr val="000000"/>
              </a:solidFill>
              <a:prstDash val="solid"/>
              <a:round/>
              <a:headEnd/>
              <a:tailEnd/>
            </a:ln>
          </p:spPr>
          <p:txBody>
            <a:bodyPr/>
            <a:lstStyle/>
            <a:p>
              <a:endParaRPr lang="en-US" sz="1350" dirty="0"/>
            </a:p>
          </p:txBody>
        </p:sp>
        <p:sp>
          <p:nvSpPr>
            <p:cNvPr id="16" name="Rectangle 517"/>
            <p:cNvSpPr>
              <a:spLocks noChangeArrowheads="1"/>
            </p:cNvSpPr>
            <p:nvPr/>
          </p:nvSpPr>
          <p:spPr bwMode="auto">
            <a:xfrm>
              <a:off x="1454561" y="3027891"/>
              <a:ext cx="1288221" cy="897468"/>
            </a:xfrm>
            <a:prstGeom prst="rect">
              <a:avLst/>
            </a:prstGeom>
            <a:solidFill>
              <a:srgbClr val="FFFFFF"/>
            </a:solidFill>
            <a:ln w="6350">
              <a:solidFill>
                <a:srgbClr val="000000"/>
              </a:solidFill>
              <a:miter lim="800000"/>
              <a:headEnd/>
              <a:tailEnd/>
            </a:ln>
          </p:spPr>
          <p:txBody>
            <a:bodyPr/>
            <a:lstStyle/>
            <a:p>
              <a:r>
                <a:rPr lang="en-US" sz="1350" dirty="0"/>
                <a:t>Drain Point</a:t>
              </a:r>
            </a:p>
          </p:txBody>
        </p:sp>
        <p:sp>
          <p:nvSpPr>
            <p:cNvPr id="17" name="Freeform 520"/>
            <p:cNvSpPr>
              <a:spLocks/>
            </p:cNvSpPr>
            <p:nvPr/>
          </p:nvSpPr>
          <p:spPr bwMode="auto">
            <a:xfrm>
              <a:off x="3475038" y="914400"/>
              <a:ext cx="528637" cy="1377950"/>
            </a:xfrm>
            <a:custGeom>
              <a:avLst/>
              <a:gdLst>
                <a:gd name="T0" fmla="*/ 667 w 667"/>
                <a:gd name="T1" fmla="*/ 1364 h 1735"/>
                <a:gd name="T2" fmla="*/ 591 w 667"/>
                <a:gd name="T3" fmla="*/ 1386 h 1735"/>
                <a:gd name="T4" fmla="*/ 118 w 667"/>
                <a:gd name="T5" fmla="*/ 0 h 1735"/>
                <a:gd name="T6" fmla="*/ 0 w 667"/>
                <a:gd name="T7" fmla="*/ 33 h 1735"/>
                <a:gd name="T8" fmla="*/ 473 w 667"/>
                <a:gd name="T9" fmla="*/ 1419 h 1735"/>
                <a:gd name="T10" fmla="*/ 396 w 667"/>
                <a:gd name="T11" fmla="*/ 1441 h 1735"/>
                <a:gd name="T12" fmla="*/ 645 w 667"/>
                <a:gd name="T13" fmla="*/ 1735 h 1735"/>
                <a:gd name="T14" fmla="*/ 667 w 667"/>
                <a:gd name="T15" fmla="*/ 1364 h 1735"/>
                <a:gd name="T16" fmla="*/ 0 60000 65536"/>
                <a:gd name="T17" fmla="*/ 0 60000 65536"/>
                <a:gd name="T18" fmla="*/ 0 60000 65536"/>
                <a:gd name="T19" fmla="*/ 0 60000 65536"/>
                <a:gd name="T20" fmla="*/ 0 60000 65536"/>
                <a:gd name="T21" fmla="*/ 0 60000 65536"/>
                <a:gd name="T22" fmla="*/ 0 60000 65536"/>
                <a:gd name="T23" fmla="*/ 0 60000 65536"/>
                <a:gd name="T24" fmla="*/ 0 w 667"/>
                <a:gd name="T25" fmla="*/ 0 h 1735"/>
                <a:gd name="T26" fmla="*/ 667 w 667"/>
                <a:gd name="T27" fmla="*/ 1735 h 17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7" h="1735">
                  <a:moveTo>
                    <a:pt x="667" y="1364"/>
                  </a:moveTo>
                  <a:lnTo>
                    <a:pt x="591" y="1386"/>
                  </a:lnTo>
                  <a:lnTo>
                    <a:pt x="118" y="0"/>
                  </a:lnTo>
                  <a:lnTo>
                    <a:pt x="0" y="33"/>
                  </a:lnTo>
                  <a:lnTo>
                    <a:pt x="473" y="1419"/>
                  </a:lnTo>
                  <a:lnTo>
                    <a:pt x="396" y="1441"/>
                  </a:lnTo>
                  <a:lnTo>
                    <a:pt x="645" y="1735"/>
                  </a:lnTo>
                  <a:lnTo>
                    <a:pt x="667" y="1364"/>
                  </a:lnTo>
                  <a:close/>
                </a:path>
              </a:pathLst>
            </a:custGeom>
            <a:solidFill>
              <a:srgbClr val="3366FF"/>
            </a:solidFill>
            <a:ln w="6350">
              <a:solidFill>
                <a:srgbClr val="000000"/>
              </a:solidFill>
              <a:prstDash val="solid"/>
              <a:round/>
              <a:headEnd/>
              <a:tailEnd/>
            </a:ln>
          </p:spPr>
          <p:txBody>
            <a:bodyPr/>
            <a:lstStyle/>
            <a:p>
              <a:endParaRPr lang="en-US" sz="1350" dirty="0"/>
            </a:p>
          </p:txBody>
        </p:sp>
        <p:sp>
          <p:nvSpPr>
            <p:cNvPr id="18" name="Rectangle 526"/>
            <p:cNvSpPr>
              <a:spLocks noChangeArrowheads="1"/>
            </p:cNvSpPr>
            <p:nvPr/>
          </p:nvSpPr>
          <p:spPr bwMode="auto">
            <a:xfrm>
              <a:off x="1749425" y="3375026"/>
              <a:ext cx="119" cy="374505"/>
            </a:xfrm>
            <a:prstGeom prst="rect">
              <a:avLst/>
            </a:prstGeom>
            <a:noFill/>
            <a:ln w="9525">
              <a:noFill/>
              <a:miter lim="800000"/>
              <a:headEnd/>
              <a:tailEnd/>
            </a:ln>
          </p:spPr>
          <p:txBody>
            <a:bodyPr wrap="none" lIns="0" tIns="0" rIns="0" bIns="0">
              <a:spAutoFit/>
            </a:bodyPr>
            <a:lstStyle/>
            <a:p>
              <a:endParaRPr lang="en-US" sz="1350" dirty="0"/>
            </a:p>
          </p:txBody>
        </p:sp>
        <p:sp>
          <p:nvSpPr>
            <p:cNvPr id="19" name="Rectangle 538"/>
            <p:cNvSpPr>
              <a:spLocks noChangeArrowheads="1"/>
            </p:cNvSpPr>
            <p:nvPr/>
          </p:nvSpPr>
          <p:spPr bwMode="auto">
            <a:xfrm rot="20340383">
              <a:off x="2740025" y="976313"/>
              <a:ext cx="914400" cy="1693862"/>
            </a:xfrm>
            <a:prstGeom prst="rect">
              <a:avLst/>
            </a:prstGeom>
            <a:noFill/>
            <a:ln w="28575">
              <a:solidFill>
                <a:srgbClr val="663300"/>
              </a:solidFill>
              <a:miter lim="800000"/>
              <a:headEnd/>
              <a:tailEnd/>
            </a:ln>
          </p:spPr>
          <p:txBody>
            <a:bodyPr wrap="none" anchor="ctr"/>
            <a:lstStyle/>
            <a:p>
              <a:endParaRPr lang="en-US" sz="1350" dirty="0"/>
            </a:p>
          </p:txBody>
        </p:sp>
        <p:grpSp>
          <p:nvGrpSpPr>
            <p:cNvPr id="20" name="Group 527"/>
            <p:cNvGrpSpPr>
              <a:grpSpLocks/>
            </p:cNvGrpSpPr>
            <p:nvPr/>
          </p:nvGrpSpPr>
          <p:grpSpPr bwMode="auto">
            <a:xfrm>
              <a:off x="1770064" y="601664"/>
              <a:ext cx="2624138" cy="3703640"/>
              <a:chOff x="1363" y="379"/>
              <a:chExt cx="1653" cy="2333"/>
            </a:xfrm>
          </p:grpSpPr>
          <p:sp>
            <p:nvSpPr>
              <p:cNvPr id="21" name="Freeform 528"/>
              <p:cNvSpPr>
                <a:spLocks/>
              </p:cNvSpPr>
              <p:nvPr/>
            </p:nvSpPr>
            <p:spPr bwMode="auto">
              <a:xfrm>
                <a:off x="1973" y="700"/>
                <a:ext cx="624" cy="1751"/>
              </a:xfrm>
              <a:custGeom>
                <a:avLst/>
                <a:gdLst>
                  <a:gd name="T0" fmla="*/ 1153 w 1249"/>
                  <a:gd name="T1" fmla="*/ 2789 h 3501"/>
                  <a:gd name="T2" fmla="*/ 1078 w 1249"/>
                  <a:gd name="T3" fmla="*/ 2811 h 3501"/>
                  <a:gd name="T4" fmla="*/ 117 w 1249"/>
                  <a:gd name="T5" fmla="*/ 0 h 3501"/>
                  <a:gd name="T6" fmla="*/ 0 w 1249"/>
                  <a:gd name="T7" fmla="*/ 34 h 3501"/>
                  <a:gd name="T8" fmla="*/ 958 w 1249"/>
                  <a:gd name="T9" fmla="*/ 2843 h 3501"/>
                  <a:gd name="T10" fmla="*/ 883 w 1249"/>
                  <a:gd name="T11" fmla="*/ 2864 h 3501"/>
                  <a:gd name="T12" fmla="*/ 1249 w 1249"/>
                  <a:gd name="T13" fmla="*/ 3501 h 3501"/>
                  <a:gd name="T14" fmla="*/ 1153 w 1249"/>
                  <a:gd name="T15" fmla="*/ 2789 h 3501"/>
                  <a:gd name="T16" fmla="*/ 0 60000 65536"/>
                  <a:gd name="T17" fmla="*/ 0 60000 65536"/>
                  <a:gd name="T18" fmla="*/ 0 60000 65536"/>
                  <a:gd name="T19" fmla="*/ 0 60000 65536"/>
                  <a:gd name="T20" fmla="*/ 0 60000 65536"/>
                  <a:gd name="T21" fmla="*/ 0 60000 65536"/>
                  <a:gd name="T22" fmla="*/ 0 60000 65536"/>
                  <a:gd name="T23" fmla="*/ 0 60000 65536"/>
                  <a:gd name="T24" fmla="*/ 0 w 1249"/>
                  <a:gd name="T25" fmla="*/ 0 h 3501"/>
                  <a:gd name="T26" fmla="*/ 1249 w 1249"/>
                  <a:gd name="T27" fmla="*/ 3501 h 35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9" h="3501">
                    <a:moveTo>
                      <a:pt x="1153" y="2789"/>
                    </a:moveTo>
                    <a:lnTo>
                      <a:pt x="1078" y="2811"/>
                    </a:lnTo>
                    <a:lnTo>
                      <a:pt x="117" y="0"/>
                    </a:lnTo>
                    <a:lnTo>
                      <a:pt x="0" y="34"/>
                    </a:lnTo>
                    <a:lnTo>
                      <a:pt x="958" y="2843"/>
                    </a:lnTo>
                    <a:lnTo>
                      <a:pt x="883" y="2864"/>
                    </a:lnTo>
                    <a:lnTo>
                      <a:pt x="1249" y="3501"/>
                    </a:lnTo>
                    <a:lnTo>
                      <a:pt x="1153" y="2789"/>
                    </a:lnTo>
                    <a:close/>
                  </a:path>
                </a:pathLst>
              </a:custGeom>
              <a:solidFill>
                <a:srgbClr val="3333CC"/>
              </a:solidFill>
              <a:ln w="6350">
                <a:solidFill>
                  <a:srgbClr val="000000"/>
                </a:solidFill>
                <a:prstDash val="solid"/>
                <a:round/>
                <a:headEnd/>
                <a:tailEnd/>
              </a:ln>
            </p:spPr>
            <p:txBody>
              <a:bodyPr/>
              <a:lstStyle/>
              <a:p>
                <a:endParaRPr lang="en-US" sz="1350" dirty="0"/>
              </a:p>
            </p:txBody>
          </p:sp>
          <p:sp>
            <p:nvSpPr>
              <p:cNvPr id="22" name="Freeform 529"/>
              <p:cNvSpPr>
                <a:spLocks/>
              </p:cNvSpPr>
              <p:nvPr/>
            </p:nvSpPr>
            <p:spPr bwMode="auto">
              <a:xfrm>
                <a:off x="2185" y="622"/>
                <a:ext cx="624" cy="1751"/>
              </a:xfrm>
              <a:custGeom>
                <a:avLst/>
                <a:gdLst>
                  <a:gd name="T0" fmla="*/ 1153 w 1249"/>
                  <a:gd name="T1" fmla="*/ 2789 h 3501"/>
                  <a:gd name="T2" fmla="*/ 1078 w 1249"/>
                  <a:gd name="T3" fmla="*/ 2810 h 3501"/>
                  <a:gd name="T4" fmla="*/ 118 w 1249"/>
                  <a:gd name="T5" fmla="*/ 0 h 3501"/>
                  <a:gd name="T6" fmla="*/ 0 w 1249"/>
                  <a:gd name="T7" fmla="*/ 33 h 3501"/>
                  <a:gd name="T8" fmla="*/ 959 w 1249"/>
                  <a:gd name="T9" fmla="*/ 2842 h 3501"/>
                  <a:gd name="T10" fmla="*/ 883 w 1249"/>
                  <a:gd name="T11" fmla="*/ 2864 h 3501"/>
                  <a:gd name="T12" fmla="*/ 1249 w 1249"/>
                  <a:gd name="T13" fmla="*/ 3501 h 3501"/>
                  <a:gd name="T14" fmla="*/ 1153 w 1249"/>
                  <a:gd name="T15" fmla="*/ 2789 h 3501"/>
                  <a:gd name="T16" fmla="*/ 0 60000 65536"/>
                  <a:gd name="T17" fmla="*/ 0 60000 65536"/>
                  <a:gd name="T18" fmla="*/ 0 60000 65536"/>
                  <a:gd name="T19" fmla="*/ 0 60000 65536"/>
                  <a:gd name="T20" fmla="*/ 0 60000 65536"/>
                  <a:gd name="T21" fmla="*/ 0 60000 65536"/>
                  <a:gd name="T22" fmla="*/ 0 60000 65536"/>
                  <a:gd name="T23" fmla="*/ 0 60000 65536"/>
                  <a:gd name="T24" fmla="*/ 0 w 1249"/>
                  <a:gd name="T25" fmla="*/ 0 h 3501"/>
                  <a:gd name="T26" fmla="*/ 1249 w 1249"/>
                  <a:gd name="T27" fmla="*/ 3501 h 35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9" h="3501">
                    <a:moveTo>
                      <a:pt x="1153" y="2789"/>
                    </a:moveTo>
                    <a:lnTo>
                      <a:pt x="1078" y="2810"/>
                    </a:lnTo>
                    <a:lnTo>
                      <a:pt x="118" y="0"/>
                    </a:lnTo>
                    <a:lnTo>
                      <a:pt x="0" y="33"/>
                    </a:lnTo>
                    <a:lnTo>
                      <a:pt x="959" y="2842"/>
                    </a:lnTo>
                    <a:lnTo>
                      <a:pt x="883" y="2864"/>
                    </a:lnTo>
                    <a:lnTo>
                      <a:pt x="1249" y="3501"/>
                    </a:lnTo>
                    <a:lnTo>
                      <a:pt x="1153" y="2789"/>
                    </a:lnTo>
                    <a:close/>
                  </a:path>
                </a:pathLst>
              </a:custGeom>
              <a:solidFill>
                <a:srgbClr val="3333CC"/>
              </a:solidFill>
              <a:ln w="6350">
                <a:solidFill>
                  <a:srgbClr val="000000"/>
                </a:solidFill>
                <a:prstDash val="solid"/>
                <a:round/>
                <a:headEnd/>
                <a:tailEnd/>
              </a:ln>
            </p:spPr>
            <p:txBody>
              <a:bodyPr/>
              <a:lstStyle/>
              <a:p>
                <a:endParaRPr lang="en-US" sz="1350" dirty="0"/>
              </a:p>
            </p:txBody>
          </p:sp>
          <p:sp>
            <p:nvSpPr>
              <p:cNvPr id="23" name="Freeform 530"/>
              <p:cNvSpPr>
                <a:spLocks/>
              </p:cNvSpPr>
              <p:nvPr/>
            </p:nvSpPr>
            <p:spPr bwMode="auto">
              <a:xfrm>
                <a:off x="2592" y="2400"/>
                <a:ext cx="424" cy="312"/>
              </a:xfrm>
              <a:custGeom>
                <a:avLst/>
                <a:gdLst>
                  <a:gd name="T0" fmla="*/ 776 w 847"/>
                  <a:gd name="T1" fmla="*/ 414 h 624"/>
                  <a:gd name="T2" fmla="*/ 728 w 847"/>
                  <a:gd name="T3" fmla="*/ 469 h 624"/>
                  <a:gd name="T4" fmla="*/ 75 w 847"/>
                  <a:gd name="T5" fmla="*/ 0 h 624"/>
                  <a:gd name="T6" fmla="*/ 0 w 847"/>
                  <a:gd name="T7" fmla="*/ 84 h 624"/>
                  <a:gd name="T8" fmla="*/ 654 w 847"/>
                  <a:gd name="T9" fmla="*/ 554 h 624"/>
                  <a:gd name="T10" fmla="*/ 606 w 847"/>
                  <a:gd name="T11" fmla="*/ 609 h 624"/>
                  <a:gd name="T12" fmla="*/ 847 w 847"/>
                  <a:gd name="T13" fmla="*/ 624 h 624"/>
                  <a:gd name="T14" fmla="*/ 776 w 847"/>
                  <a:gd name="T15" fmla="*/ 414 h 624"/>
                  <a:gd name="T16" fmla="*/ 0 60000 65536"/>
                  <a:gd name="T17" fmla="*/ 0 60000 65536"/>
                  <a:gd name="T18" fmla="*/ 0 60000 65536"/>
                  <a:gd name="T19" fmla="*/ 0 60000 65536"/>
                  <a:gd name="T20" fmla="*/ 0 60000 65536"/>
                  <a:gd name="T21" fmla="*/ 0 60000 65536"/>
                  <a:gd name="T22" fmla="*/ 0 60000 65536"/>
                  <a:gd name="T23" fmla="*/ 0 60000 65536"/>
                  <a:gd name="T24" fmla="*/ 0 w 847"/>
                  <a:gd name="T25" fmla="*/ 0 h 624"/>
                  <a:gd name="T26" fmla="*/ 847 w 847"/>
                  <a:gd name="T27" fmla="*/ 624 h 6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7" h="624">
                    <a:moveTo>
                      <a:pt x="776" y="414"/>
                    </a:moveTo>
                    <a:lnTo>
                      <a:pt x="728" y="469"/>
                    </a:lnTo>
                    <a:lnTo>
                      <a:pt x="75" y="0"/>
                    </a:lnTo>
                    <a:lnTo>
                      <a:pt x="0" y="84"/>
                    </a:lnTo>
                    <a:lnTo>
                      <a:pt x="654" y="554"/>
                    </a:lnTo>
                    <a:lnTo>
                      <a:pt x="606" y="609"/>
                    </a:lnTo>
                    <a:lnTo>
                      <a:pt x="847" y="624"/>
                    </a:lnTo>
                    <a:lnTo>
                      <a:pt x="776" y="414"/>
                    </a:lnTo>
                    <a:close/>
                  </a:path>
                </a:pathLst>
              </a:custGeom>
              <a:solidFill>
                <a:srgbClr val="3333CC"/>
              </a:solidFill>
              <a:ln w="6350">
                <a:solidFill>
                  <a:srgbClr val="000000"/>
                </a:solidFill>
                <a:prstDash val="solid"/>
                <a:round/>
                <a:headEnd/>
                <a:tailEnd/>
              </a:ln>
            </p:spPr>
            <p:txBody>
              <a:bodyPr/>
              <a:lstStyle/>
              <a:p>
                <a:endParaRPr lang="en-US" sz="1350" dirty="0"/>
              </a:p>
            </p:txBody>
          </p:sp>
          <p:sp>
            <p:nvSpPr>
              <p:cNvPr id="24" name="Rectangle 535"/>
              <p:cNvSpPr>
                <a:spLocks noChangeArrowheads="1"/>
              </p:cNvSpPr>
              <p:nvPr/>
            </p:nvSpPr>
            <p:spPr bwMode="auto">
              <a:xfrm>
                <a:off x="1363" y="379"/>
                <a:ext cx="1325" cy="393"/>
              </a:xfrm>
              <a:prstGeom prst="rect">
                <a:avLst/>
              </a:prstGeom>
              <a:solidFill>
                <a:srgbClr val="FFFFFF"/>
              </a:solidFill>
              <a:ln w="6350">
                <a:solidFill>
                  <a:srgbClr val="000000"/>
                </a:solidFill>
                <a:miter lim="800000"/>
                <a:headEnd/>
                <a:tailEnd/>
              </a:ln>
            </p:spPr>
            <p:txBody>
              <a:bodyPr/>
              <a:lstStyle/>
              <a:p>
                <a:r>
                  <a:rPr lang="en-US" sz="1350" dirty="0"/>
                  <a:t>Road Segment</a:t>
                </a:r>
              </a:p>
            </p:txBody>
          </p:sp>
        </p:grpSp>
      </p:grpSp>
      <p:sp>
        <p:nvSpPr>
          <p:cNvPr id="505" name="Text Box 6"/>
          <p:cNvSpPr txBox="1">
            <a:spLocks noGrp="1" noChangeArrowheads="1"/>
          </p:cNvSpPr>
          <p:nvPr>
            <p:ph sz="quarter" idx="4294967295"/>
          </p:nvPr>
        </p:nvSpPr>
        <p:spPr bwMode="auto">
          <a:xfrm>
            <a:off x="152400" y="2166259"/>
            <a:ext cx="5638800" cy="351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100" b="1" dirty="0">
                <a:solidFill>
                  <a:srgbClr val="0033CC"/>
                </a:solidFill>
              </a:rPr>
              <a:t>E</a:t>
            </a:r>
            <a:r>
              <a:rPr lang="en-US" sz="2100" b="1" dirty="0">
                <a:solidFill>
                  <a:schemeClr val="accent1">
                    <a:lumMod val="75000"/>
                  </a:schemeClr>
                </a:solidFill>
              </a:rPr>
              <a:t>=</a:t>
            </a:r>
            <a:r>
              <a:rPr lang="en-US" sz="2100" b="1" dirty="0">
                <a:solidFill>
                  <a:srgbClr val="0033CC"/>
                </a:solidFill>
              </a:rPr>
              <a:t> B</a:t>
            </a:r>
            <a:r>
              <a:rPr lang="en-US" sz="2100" b="1" dirty="0">
                <a:solidFill>
                  <a:schemeClr val="tx2"/>
                </a:solidFill>
              </a:rPr>
              <a:t> </a:t>
            </a:r>
            <a:r>
              <a:rPr lang="en-US" sz="2100" dirty="0"/>
              <a:t>x </a:t>
            </a:r>
            <a:r>
              <a:rPr lang="en-US" sz="2100" b="1" dirty="0">
                <a:solidFill>
                  <a:srgbClr val="0033CC"/>
                </a:solidFill>
              </a:rPr>
              <a:t>L</a:t>
            </a:r>
            <a:r>
              <a:rPr lang="en-US" sz="2100" dirty="0"/>
              <a:t> x </a:t>
            </a:r>
            <a:r>
              <a:rPr lang="en-US" sz="2100" b="1" dirty="0">
                <a:solidFill>
                  <a:srgbClr val="0033CC"/>
                </a:solidFill>
              </a:rPr>
              <a:t>S</a:t>
            </a:r>
            <a:r>
              <a:rPr lang="en-US" sz="2100" dirty="0"/>
              <a:t> x </a:t>
            </a:r>
            <a:r>
              <a:rPr lang="en-US" sz="2100" b="1" dirty="0">
                <a:solidFill>
                  <a:srgbClr val="0033CC"/>
                </a:solidFill>
              </a:rPr>
              <a:t>V</a:t>
            </a:r>
            <a:r>
              <a:rPr lang="en-US" sz="2100" dirty="0"/>
              <a:t> x </a:t>
            </a:r>
            <a:r>
              <a:rPr lang="en-US" sz="2100" b="1" dirty="0">
                <a:solidFill>
                  <a:srgbClr val="0033CC"/>
                </a:solidFill>
              </a:rPr>
              <a:t>R</a:t>
            </a:r>
          </a:p>
          <a:p>
            <a:pPr eaLnBrk="1" hangingPunct="1"/>
            <a:endParaRPr lang="en-US" b="1" dirty="0"/>
          </a:p>
          <a:p>
            <a:r>
              <a:rPr lang="en-US" b="1" dirty="0" smtClean="0">
                <a:solidFill>
                  <a:srgbClr val="0033CC"/>
                </a:solidFill>
              </a:rPr>
              <a:t>E	  </a:t>
            </a:r>
            <a:r>
              <a:rPr lang="en-US" dirty="0" smtClean="0">
                <a:solidFill>
                  <a:schemeClr val="accent1"/>
                </a:solidFill>
              </a:rPr>
              <a:t>Sediment production (Kg/yr.)</a:t>
            </a:r>
            <a:endParaRPr lang="en-US" dirty="0">
              <a:solidFill>
                <a:schemeClr val="accent1"/>
              </a:solidFill>
            </a:endParaRPr>
          </a:p>
          <a:p>
            <a:pPr eaLnBrk="1" hangingPunct="1"/>
            <a:r>
              <a:rPr lang="en-US" b="1" dirty="0">
                <a:solidFill>
                  <a:srgbClr val="0033CC"/>
                </a:solidFill>
              </a:rPr>
              <a:t>B</a:t>
            </a:r>
            <a:r>
              <a:rPr lang="en-US" dirty="0">
                <a:solidFill>
                  <a:schemeClr val="hlink"/>
                </a:solidFill>
              </a:rPr>
              <a:t> </a:t>
            </a:r>
            <a:r>
              <a:rPr lang="en-US" dirty="0"/>
              <a:t>  	</a:t>
            </a:r>
            <a:r>
              <a:rPr lang="en-US" dirty="0">
                <a:solidFill>
                  <a:schemeClr val="accent1"/>
                </a:solidFill>
              </a:rPr>
              <a:t>   Erosion base rate </a:t>
            </a:r>
          </a:p>
          <a:p>
            <a:pPr eaLnBrk="1" hangingPunct="1"/>
            <a:r>
              <a:rPr lang="en-US" b="1" dirty="0">
                <a:solidFill>
                  <a:srgbClr val="0033CC"/>
                </a:solidFill>
              </a:rPr>
              <a:t>L</a:t>
            </a:r>
            <a:r>
              <a:rPr lang="en-US" dirty="0"/>
              <a:t> 	</a:t>
            </a:r>
            <a:r>
              <a:rPr lang="en-US" dirty="0">
                <a:solidFill>
                  <a:schemeClr val="tx2"/>
                </a:solidFill>
              </a:rPr>
              <a:t>   </a:t>
            </a:r>
            <a:r>
              <a:rPr lang="en-US" dirty="0">
                <a:solidFill>
                  <a:schemeClr val="accent1"/>
                </a:solidFill>
              </a:rPr>
              <a:t>Flow path length</a:t>
            </a:r>
          </a:p>
          <a:p>
            <a:pPr eaLnBrk="1" hangingPunct="1"/>
            <a:r>
              <a:rPr lang="en-US" b="1" dirty="0">
                <a:solidFill>
                  <a:srgbClr val="0033CC"/>
                </a:solidFill>
              </a:rPr>
              <a:t>S</a:t>
            </a:r>
            <a:r>
              <a:rPr lang="en-US" dirty="0"/>
              <a:t>   	</a:t>
            </a:r>
            <a:r>
              <a:rPr lang="en-US" dirty="0">
                <a:solidFill>
                  <a:schemeClr val="accent1"/>
                </a:solidFill>
              </a:rPr>
              <a:t>   Flow path slope</a:t>
            </a:r>
          </a:p>
          <a:p>
            <a:pPr eaLnBrk="1" hangingPunct="1"/>
            <a:r>
              <a:rPr lang="en-US" b="1" dirty="0">
                <a:solidFill>
                  <a:srgbClr val="0033CC"/>
                </a:solidFill>
              </a:rPr>
              <a:t>V</a:t>
            </a:r>
            <a:r>
              <a:rPr lang="en-US" dirty="0">
                <a:solidFill>
                  <a:schemeClr val="hlink"/>
                </a:solidFill>
              </a:rPr>
              <a:t> </a:t>
            </a:r>
            <a:r>
              <a:rPr lang="en-US" dirty="0"/>
              <a:t>  	   </a:t>
            </a:r>
            <a:r>
              <a:rPr lang="en-US" dirty="0">
                <a:solidFill>
                  <a:schemeClr val="accent1"/>
                </a:solidFill>
              </a:rPr>
              <a:t>Vegetation factor</a:t>
            </a:r>
          </a:p>
          <a:p>
            <a:pPr eaLnBrk="1" hangingPunct="1"/>
            <a:r>
              <a:rPr lang="en-US" b="1" dirty="0">
                <a:solidFill>
                  <a:srgbClr val="0033CC"/>
                </a:solidFill>
              </a:rPr>
              <a:t>R</a:t>
            </a:r>
            <a:r>
              <a:rPr lang="en-US" dirty="0"/>
              <a:t>   	   </a:t>
            </a:r>
            <a:r>
              <a:rPr lang="en-US" dirty="0">
                <a:solidFill>
                  <a:schemeClr val="accent1"/>
                </a:solidFill>
              </a:rPr>
              <a:t>Road surface factor</a:t>
            </a:r>
          </a:p>
        </p:txBody>
      </p:sp>
    </p:spTree>
    <p:extLst>
      <p:ext uri="{BB962C8B-B14F-4D97-AF65-F5344CB8AC3E}">
        <p14:creationId xmlns:p14="http://schemas.microsoft.com/office/powerpoint/2010/main" val="3367453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0036"/>
            <a:ext cx="7315200" cy="1373964"/>
          </a:xfrm>
        </p:spPr>
        <p:txBody>
          <a:bodyPr/>
          <a:lstStyle/>
          <a:p>
            <a:r>
              <a:rPr lang="en-US" dirty="0" smtClean="0"/>
              <a:t>Road Sediment Plots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47799"/>
            <a:ext cx="4114800" cy="2317381"/>
          </a:xfrm>
          <a:prstGeom prst="rect">
            <a:avLst/>
          </a:prstGeom>
        </p:spPr>
      </p:pic>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0990" r="9349"/>
          <a:stretch/>
        </p:blipFill>
        <p:spPr>
          <a:xfrm>
            <a:off x="381000" y="3818590"/>
            <a:ext cx="4114800" cy="2689790"/>
          </a:xfrm>
        </p:spPr>
      </p:pic>
      <p:sp>
        <p:nvSpPr>
          <p:cNvPr id="6" name="Rectangle 5"/>
          <p:cNvSpPr/>
          <p:nvPr/>
        </p:nvSpPr>
        <p:spPr>
          <a:xfrm rot="251094">
            <a:off x="3430058" y="3069369"/>
            <a:ext cx="456813" cy="457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5"/>
          <a:stretch>
            <a:fillRect/>
          </a:stretch>
        </p:blipFill>
        <p:spPr>
          <a:xfrm>
            <a:off x="4495800" y="1447799"/>
            <a:ext cx="4267200" cy="5105907"/>
          </a:xfrm>
          <a:prstGeom prst="rect">
            <a:avLst/>
          </a:prstGeom>
        </p:spPr>
      </p:pic>
    </p:spTree>
    <p:extLst>
      <p:ext uri="{BB962C8B-B14F-4D97-AF65-F5344CB8AC3E}">
        <p14:creationId xmlns:p14="http://schemas.microsoft.com/office/powerpoint/2010/main" val="3295150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457200"/>
          </a:xfrm>
        </p:spPr>
        <p:txBody>
          <a:bodyPr>
            <a:normAutofit fontScale="90000"/>
          </a:bodyPr>
          <a:lstStyle/>
          <a:p>
            <a:r>
              <a:rPr lang="en-US" sz="2800" b="1" dirty="0"/>
              <a:t>Power Fire GRAIP Watershed Roads Assessment</a:t>
            </a:r>
            <a:endParaRPr lang="en-US" sz="2800" dirty="0"/>
          </a:p>
        </p:txBody>
      </p:sp>
      <p:sp>
        <p:nvSpPr>
          <p:cNvPr id="4" name="TextBox 3"/>
          <p:cNvSpPr txBox="1"/>
          <p:nvPr/>
        </p:nvSpPr>
        <p:spPr>
          <a:xfrm>
            <a:off x="228600" y="609600"/>
            <a:ext cx="8686800" cy="923330"/>
          </a:xfrm>
          <a:prstGeom prst="rect">
            <a:avLst/>
          </a:prstGeom>
          <a:noFill/>
        </p:spPr>
        <p:txBody>
          <a:bodyPr wrap="square" rtlCol="0">
            <a:spAutoFit/>
          </a:bodyPr>
          <a:lstStyle/>
          <a:p>
            <a:pPr algn="ctr"/>
            <a:r>
              <a:rPr lang="en-US" b="1" dirty="0" smtClean="0">
                <a:solidFill>
                  <a:schemeClr val="bg1"/>
                </a:solidFill>
              </a:rPr>
              <a:t>The GRAIP model was used to predict risk and impacts from </a:t>
            </a:r>
          </a:p>
          <a:p>
            <a:pPr algn="ctr"/>
            <a:r>
              <a:rPr lang="en-US" b="1" dirty="0" smtClean="0">
                <a:solidFill>
                  <a:schemeClr val="bg1"/>
                </a:solidFill>
              </a:rPr>
              <a:t>337 km (209 mi) of roads surveyed </a:t>
            </a:r>
          </a:p>
          <a:p>
            <a:endParaRPr lang="en-US" dirty="0"/>
          </a:p>
        </p:txBody>
      </p:sp>
      <p:sp>
        <p:nvSpPr>
          <p:cNvPr id="7" name="Content Placeholder 1"/>
          <p:cNvSpPr>
            <a:spLocks noGrp="1"/>
          </p:cNvSpPr>
          <p:nvPr>
            <p:ph idx="1"/>
          </p:nvPr>
        </p:nvSpPr>
        <p:spPr>
          <a:xfrm>
            <a:off x="255494" y="1951504"/>
            <a:ext cx="2209800" cy="5181600"/>
          </a:xfrm>
        </p:spPr>
        <p:txBody>
          <a:bodyPr>
            <a:normAutofit/>
          </a:bodyPr>
          <a:lstStyle/>
          <a:p>
            <a:pPr>
              <a:buClr>
                <a:srgbClr val="2F014B"/>
              </a:buClr>
              <a:buSzPct val="50000"/>
              <a:buFont typeface="Wingdings" panose="05000000000000000000" pitchFamily="2" charset="2"/>
              <a:buChar char="v"/>
            </a:pPr>
            <a:r>
              <a:rPr lang="en-US" sz="1400" b="1" dirty="0" smtClean="0">
                <a:solidFill>
                  <a:schemeClr val="accent1">
                    <a:lumMod val="75000"/>
                  </a:schemeClr>
                </a:solidFill>
              </a:rPr>
              <a:t>Road </a:t>
            </a:r>
            <a:r>
              <a:rPr lang="en-US" sz="1400" b="1" dirty="0">
                <a:solidFill>
                  <a:schemeClr val="accent1">
                    <a:lumMod val="75000"/>
                  </a:schemeClr>
                </a:solidFill>
              </a:rPr>
              <a:t>to stream hydrologic </a:t>
            </a:r>
            <a:r>
              <a:rPr lang="en-US" sz="1400" b="1" dirty="0" smtClean="0">
                <a:solidFill>
                  <a:schemeClr val="accent1">
                    <a:lumMod val="75000"/>
                  </a:schemeClr>
                </a:solidFill>
              </a:rPr>
              <a:t>connectivity </a:t>
            </a:r>
            <a:r>
              <a:rPr lang="en-US" sz="1600" b="1" dirty="0" smtClean="0"/>
              <a:t>(16%)</a:t>
            </a:r>
          </a:p>
          <a:p>
            <a:pPr>
              <a:buClr>
                <a:srgbClr val="2F014B"/>
              </a:buClr>
              <a:buSzPct val="50000"/>
              <a:buFont typeface="Wingdings" panose="05000000000000000000" pitchFamily="2" charset="2"/>
              <a:buChar char="v"/>
            </a:pPr>
            <a:r>
              <a:rPr lang="en-US" sz="1600" b="1" dirty="0" smtClean="0"/>
              <a:t>60% </a:t>
            </a:r>
            <a:r>
              <a:rPr lang="en-US" sz="1400" b="1" dirty="0" smtClean="0">
                <a:solidFill>
                  <a:schemeClr val="accent1">
                    <a:lumMod val="75000"/>
                  </a:schemeClr>
                </a:solidFill>
              </a:rPr>
              <a:t>of roads connected within </a:t>
            </a:r>
          </a:p>
          <a:p>
            <a:pPr marL="0" indent="0">
              <a:buClr>
                <a:srgbClr val="2F014B"/>
              </a:buClr>
              <a:buSzPct val="50000"/>
              <a:buNone/>
            </a:pPr>
            <a:r>
              <a:rPr lang="en-US" sz="1400" b="1" dirty="0" smtClean="0">
                <a:solidFill>
                  <a:schemeClr val="accent1">
                    <a:lumMod val="75000"/>
                  </a:schemeClr>
                </a:solidFill>
              </a:rPr>
              <a:t>       50 ft. of stream</a:t>
            </a:r>
          </a:p>
          <a:p>
            <a:pPr marL="0" indent="0">
              <a:buClr>
                <a:srgbClr val="2F014B"/>
              </a:buClr>
              <a:buSzPct val="50000"/>
              <a:buNone/>
            </a:pPr>
            <a:endParaRPr lang="en-US" sz="1400" dirty="0">
              <a:solidFill>
                <a:srgbClr val="2F014B"/>
              </a:solidFill>
            </a:endParaRPr>
          </a:p>
        </p:txBody>
      </p:sp>
      <p:pic>
        <p:nvPicPr>
          <p:cNvPr id="9" name="Picture 2" descr="C:\Users\Natalie\Documents\WorkRMRS\Workspace\Power\FinalVersions\Maps_11x17_300dpiJPGs\03_FineSedDelByRoa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29" t="-10822" b="733"/>
          <a:stretch/>
        </p:blipFill>
        <p:spPr bwMode="auto">
          <a:xfrm>
            <a:off x="2465294" y="1371600"/>
            <a:ext cx="6585742" cy="53805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Natalie\Documents\WorkRMRS\Workspace\Power\FinalVersions\Maps_11x17_300dpiJPGs\03_FineSedDelByRoad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6617" b="72652"/>
          <a:stretch/>
        </p:blipFill>
        <p:spPr bwMode="auto">
          <a:xfrm>
            <a:off x="2362200" y="1881272"/>
            <a:ext cx="2915770" cy="1545658"/>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2438400" y="4191000"/>
            <a:ext cx="6553200" cy="2209800"/>
          </a:xfrm>
          <a:custGeom>
            <a:avLst/>
            <a:gdLst>
              <a:gd name="connsiteX0" fmla="*/ 315685 w 5660571"/>
              <a:gd name="connsiteY0" fmla="*/ 740229 h 2209800"/>
              <a:gd name="connsiteX1" fmla="*/ 370114 w 5660571"/>
              <a:gd name="connsiteY1" fmla="*/ 729343 h 2209800"/>
              <a:gd name="connsiteX2" fmla="*/ 402771 w 5660571"/>
              <a:gd name="connsiteY2" fmla="*/ 718458 h 2209800"/>
              <a:gd name="connsiteX3" fmla="*/ 511628 w 5660571"/>
              <a:gd name="connsiteY3" fmla="*/ 729343 h 2209800"/>
              <a:gd name="connsiteX4" fmla="*/ 555171 w 5660571"/>
              <a:gd name="connsiteY4" fmla="*/ 740229 h 2209800"/>
              <a:gd name="connsiteX5" fmla="*/ 609600 w 5660571"/>
              <a:gd name="connsiteY5" fmla="*/ 751115 h 2209800"/>
              <a:gd name="connsiteX6" fmla="*/ 674914 w 5660571"/>
              <a:gd name="connsiteY6" fmla="*/ 772886 h 2209800"/>
              <a:gd name="connsiteX7" fmla="*/ 740228 w 5660571"/>
              <a:gd name="connsiteY7" fmla="*/ 794658 h 2209800"/>
              <a:gd name="connsiteX8" fmla="*/ 772885 w 5660571"/>
              <a:gd name="connsiteY8" fmla="*/ 805543 h 2209800"/>
              <a:gd name="connsiteX9" fmla="*/ 1055914 w 5660571"/>
              <a:gd name="connsiteY9" fmla="*/ 827315 h 2209800"/>
              <a:gd name="connsiteX10" fmla="*/ 1153885 w 5660571"/>
              <a:gd name="connsiteY10" fmla="*/ 849086 h 2209800"/>
              <a:gd name="connsiteX11" fmla="*/ 1230085 w 5660571"/>
              <a:gd name="connsiteY11" fmla="*/ 870858 h 2209800"/>
              <a:gd name="connsiteX12" fmla="*/ 1273628 w 5660571"/>
              <a:gd name="connsiteY12" fmla="*/ 881743 h 2209800"/>
              <a:gd name="connsiteX13" fmla="*/ 1556657 w 5660571"/>
              <a:gd name="connsiteY13" fmla="*/ 859972 h 2209800"/>
              <a:gd name="connsiteX14" fmla="*/ 1589314 w 5660571"/>
              <a:gd name="connsiteY14" fmla="*/ 849086 h 2209800"/>
              <a:gd name="connsiteX15" fmla="*/ 1665514 w 5660571"/>
              <a:gd name="connsiteY15" fmla="*/ 838200 h 2209800"/>
              <a:gd name="connsiteX16" fmla="*/ 1730828 w 5660571"/>
              <a:gd name="connsiteY16" fmla="*/ 827315 h 2209800"/>
              <a:gd name="connsiteX17" fmla="*/ 1915885 w 5660571"/>
              <a:gd name="connsiteY17" fmla="*/ 816429 h 2209800"/>
              <a:gd name="connsiteX18" fmla="*/ 2013857 w 5660571"/>
              <a:gd name="connsiteY18" fmla="*/ 783772 h 2209800"/>
              <a:gd name="connsiteX19" fmla="*/ 2046514 w 5660571"/>
              <a:gd name="connsiteY19" fmla="*/ 772886 h 2209800"/>
              <a:gd name="connsiteX20" fmla="*/ 2079171 w 5660571"/>
              <a:gd name="connsiteY20" fmla="*/ 751115 h 2209800"/>
              <a:gd name="connsiteX21" fmla="*/ 2144485 w 5660571"/>
              <a:gd name="connsiteY21" fmla="*/ 729343 h 2209800"/>
              <a:gd name="connsiteX22" fmla="*/ 2177142 w 5660571"/>
              <a:gd name="connsiteY22" fmla="*/ 718458 h 2209800"/>
              <a:gd name="connsiteX23" fmla="*/ 2220685 w 5660571"/>
              <a:gd name="connsiteY23" fmla="*/ 696686 h 2209800"/>
              <a:gd name="connsiteX24" fmla="*/ 2253342 w 5660571"/>
              <a:gd name="connsiteY24" fmla="*/ 685800 h 2209800"/>
              <a:gd name="connsiteX25" fmla="*/ 2318657 w 5660571"/>
              <a:gd name="connsiteY25" fmla="*/ 642258 h 2209800"/>
              <a:gd name="connsiteX26" fmla="*/ 2351314 w 5660571"/>
              <a:gd name="connsiteY26" fmla="*/ 620486 h 2209800"/>
              <a:gd name="connsiteX27" fmla="*/ 2383971 w 5660571"/>
              <a:gd name="connsiteY27" fmla="*/ 609600 h 2209800"/>
              <a:gd name="connsiteX28" fmla="*/ 2449285 w 5660571"/>
              <a:gd name="connsiteY28" fmla="*/ 566058 h 2209800"/>
              <a:gd name="connsiteX29" fmla="*/ 2471057 w 5660571"/>
              <a:gd name="connsiteY29" fmla="*/ 544286 h 2209800"/>
              <a:gd name="connsiteX30" fmla="*/ 2503714 w 5660571"/>
              <a:gd name="connsiteY30" fmla="*/ 533400 h 2209800"/>
              <a:gd name="connsiteX31" fmla="*/ 2525485 w 5660571"/>
              <a:gd name="connsiteY31" fmla="*/ 500743 h 2209800"/>
              <a:gd name="connsiteX32" fmla="*/ 2558142 w 5660571"/>
              <a:gd name="connsiteY32" fmla="*/ 489858 h 2209800"/>
              <a:gd name="connsiteX33" fmla="*/ 2579914 w 5660571"/>
              <a:gd name="connsiteY33" fmla="*/ 468086 h 2209800"/>
              <a:gd name="connsiteX34" fmla="*/ 2612571 w 5660571"/>
              <a:gd name="connsiteY34" fmla="*/ 446315 h 2209800"/>
              <a:gd name="connsiteX35" fmla="*/ 2656114 w 5660571"/>
              <a:gd name="connsiteY35" fmla="*/ 402772 h 2209800"/>
              <a:gd name="connsiteX36" fmla="*/ 2677885 w 5660571"/>
              <a:gd name="connsiteY36" fmla="*/ 381000 h 2209800"/>
              <a:gd name="connsiteX37" fmla="*/ 2710542 w 5660571"/>
              <a:gd name="connsiteY37" fmla="*/ 315686 h 2209800"/>
              <a:gd name="connsiteX38" fmla="*/ 2743200 w 5660571"/>
              <a:gd name="connsiteY38" fmla="*/ 304800 h 2209800"/>
              <a:gd name="connsiteX39" fmla="*/ 2786742 w 5660571"/>
              <a:gd name="connsiteY39" fmla="*/ 315686 h 2209800"/>
              <a:gd name="connsiteX40" fmla="*/ 2830285 w 5660571"/>
              <a:gd name="connsiteY40" fmla="*/ 370115 h 2209800"/>
              <a:gd name="connsiteX41" fmla="*/ 2895600 w 5660571"/>
              <a:gd name="connsiteY41" fmla="*/ 435429 h 2209800"/>
              <a:gd name="connsiteX42" fmla="*/ 2928257 w 5660571"/>
              <a:gd name="connsiteY42" fmla="*/ 468086 h 2209800"/>
              <a:gd name="connsiteX43" fmla="*/ 2960914 w 5660571"/>
              <a:gd name="connsiteY43" fmla="*/ 478972 h 2209800"/>
              <a:gd name="connsiteX44" fmla="*/ 3037114 w 5660571"/>
              <a:gd name="connsiteY44" fmla="*/ 468086 h 2209800"/>
              <a:gd name="connsiteX45" fmla="*/ 3048000 w 5660571"/>
              <a:gd name="connsiteY45" fmla="*/ 435429 h 2209800"/>
              <a:gd name="connsiteX46" fmla="*/ 3080657 w 5660571"/>
              <a:gd name="connsiteY46" fmla="*/ 413658 h 2209800"/>
              <a:gd name="connsiteX47" fmla="*/ 3091542 w 5660571"/>
              <a:gd name="connsiteY47" fmla="*/ 381000 h 2209800"/>
              <a:gd name="connsiteX48" fmla="*/ 3135085 w 5660571"/>
              <a:gd name="connsiteY48" fmla="*/ 315686 h 2209800"/>
              <a:gd name="connsiteX49" fmla="*/ 3145971 w 5660571"/>
              <a:gd name="connsiteY49" fmla="*/ 272143 h 2209800"/>
              <a:gd name="connsiteX50" fmla="*/ 3167742 w 5660571"/>
              <a:gd name="connsiteY50" fmla="*/ 206829 h 2209800"/>
              <a:gd name="connsiteX51" fmla="*/ 3178628 w 5660571"/>
              <a:gd name="connsiteY51" fmla="*/ 174172 h 2209800"/>
              <a:gd name="connsiteX52" fmla="*/ 3233057 w 5660571"/>
              <a:gd name="connsiteY52" fmla="*/ 76200 h 2209800"/>
              <a:gd name="connsiteX53" fmla="*/ 3265714 w 5660571"/>
              <a:gd name="connsiteY53" fmla="*/ 54429 h 2209800"/>
              <a:gd name="connsiteX54" fmla="*/ 3374571 w 5660571"/>
              <a:gd name="connsiteY54" fmla="*/ 21772 h 2209800"/>
              <a:gd name="connsiteX55" fmla="*/ 3679371 w 5660571"/>
              <a:gd name="connsiteY55" fmla="*/ 32658 h 2209800"/>
              <a:gd name="connsiteX56" fmla="*/ 3712028 w 5660571"/>
              <a:gd name="connsiteY56" fmla="*/ 43543 h 2209800"/>
              <a:gd name="connsiteX57" fmla="*/ 3755571 w 5660571"/>
              <a:gd name="connsiteY57" fmla="*/ 54429 h 2209800"/>
              <a:gd name="connsiteX58" fmla="*/ 4049485 w 5660571"/>
              <a:gd name="connsiteY58" fmla="*/ 43543 h 2209800"/>
              <a:gd name="connsiteX59" fmla="*/ 4114800 w 5660571"/>
              <a:gd name="connsiteY59" fmla="*/ 10886 h 2209800"/>
              <a:gd name="connsiteX60" fmla="*/ 4147457 w 5660571"/>
              <a:gd name="connsiteY60" fmla="*/ 0 h 2209800"/>
              <a:gd name="connsiteX61" fmla="*/ 4245428 w 5660571"/>
              <a:gd name="connsiteY61" fmla="*/ 21772 h 2209800"/>
              <a:gd name="connsiteX62" fmla="*/ 4278085 w 5660571"/>
              <a:gd name="connsiteY62" fmla="*/ 43543 h 2209800"/>
              <a:gd name="connsiteX63" fmla="*/ 4299857 w 5660571"/>
              <a:gd name="connsiteY63" fmla="*/ 65315 h 2209800"/>
              <a:gd name="connsiteX64" fmla="*/ 4332514 w 5660571"/>
              <a:gd name="connsiteY64" fmla="*/ 76200 h 2209800"/>
              <a:gd name="connsiteX65" fmla="*/ 4408714 w 5660571"/>
              <a:gd name="connsiteY65" fmla="*/ 130629 h 2209800"/>
              <a:gd name="connsiteX66" fmla="*/ 4441371 w 5660571"/>
              <a:gd name="connsiteY66" fmla="*/ 185058 h 2209800"/>
              <a:gd name="connsiteX67" fmla="*/ 4452257 w 5660571"/>
              <a:gd name="connsiteY67" fmla="*/ 217715 h 2209800"/>
              <a:gd name="connsiteX68" fmla="*/ 4474028 w 5660571"/>
              <a:gd name="connsiteY68" fmla="*/ 315686 h 2209800"/>
              <a:gd name="connsiteX69" fmla="*/ 4484914 w 5660571"/>
              <a:gd name="connsiteY69" fmla="*/ 489858 h 2209800"/>
              <a:gd name="connsiteX70" fmla="*/ 4550228 w 5660571"/>
              <a:gd name="connsiteY70" fmla="*/ 511629 h 2209800"/>
              <a:gd name="connsiteX71" fmla="*/ 4582885 w 5660571"/>
              <a:gd name="connsiteY71" fmla="*/ 522515 h 2209800"/>
              <a:gd name="connsiteX72" fmla="*/ 4855028 w 5660571"/>
              <a:gd name="connsiteY72" fmla="*/ 511629 h 2209800"/>
              <a:gd name="connsiteX73" fmla="*/ 5192485 w 5660571"/>
              <a:gd name="connsiteY73" fmla="*/ 478972 h 2209800"/>
              <a:gd name="connsiteX74" fmla="*/ 5214257 w 5660571"/>
              <a:gd name="connsiteY74" fmla="*/ 457200 h 2209800"/>
              <a:gd name="connsiteX75" fmla="*/ 5246914 w 5660571"/>
              <a:gd name="connsiteY75" fmla="*/ 337458 h 2209800"/>
              <a:gd name="connsiteX76" fmla="*/ 5268685 w 5660571"/>
              <a:gd name="connsiteY76" fmla="*/ 217715 h 2209800"/>
              <a:gd name="connsiteX77" fmla="*/ 5312228 w 5660571"/>
              <a:gd name="connsiteY77" fmla="*/ 119743 h 2209800"/>
              <a:gd name="connsiteX78" fmla="*/ 5344885 w 5660571"/>
              <a:gd name="connsiteY78" fmla="*/ 108858 h 2209800"/>
              <a:gd name="connsiteX79" fmla="*/ 5421085 w 5660571"/>
              <a:gd name="connsiteY79" fmla="*/ 119743 h 2209800"/>
              <a:gd name="connsiteX80" fmla="*/ 5453742 w 5660571"/>
              <a:gd name="connsiteY80" fmla="*/ 130629 h 2209800"/>
              <a:gd name="connsiteX81" fmla="*/ 5475514 w 5660571"/>
              <a:gd name="connsiteY81" fmla="*/ 163286 h 2209800"/>
              <a:gd name="connsiteX82" fmla="*/ 5497285 w 5660571"/>
              <a:gd name="connsiteY82" fmla="*/ 185058 h 2209800"/>
              <a:gd name="connsiteX83" fmla="*/ 5508171 w 5660571"/>
              <a:gd name="connsiteY83" fmla="*/ 228600 h 2209800"/>
              <a:gd name="connsiteX84" fmla="*/ 5529942 w 5660571"/>
              <a:gd name="connsiteY84" fmla="*/ 293915 h 2209800"/>
              <a:gd name="connsiteX85" fmla="*/ 5540828 w 5660571"/>
              <a:gd name="connsiteY85" fmla="*/ 337458 h 2209800"/>
              <a:gd name="connsiteX86" fmla="*/ 5562600 w 5660571"/>
              <a:gd name="connsiteY86" fmla="*/ 402772 h 2209800"/>
              <a:gd name="connsiteX87" fmla="*/ 5595257 w 5660571"/>
              <a:gd name="connsiteY87" fmla="*/ 446315 h 2209800"/>
              <a:gd name="connsiteX88" fmla="*/ 5617028 w 5660571"/>
              <a:gd name="connsiteY88" fmla="*/ 511629 h 2209800"/>
              <a:gd name="connsiteX89" fmla="*/ 5627914 w 5660571"/>
              <a:gd name="connsiteY89" fmla="*/ 544286 h 2209800"/>
              <a:gd name="connsiteX90" fmla="*/ 5638800 w 5660571"/>
              <a:gd name="connsiteY90" fmla="*/ 620486 h 2209800"/>
              <a:gd name="connsiteX91" fmla="*/ 5649685 w 5660571"/>
              <a:gd name="connsiteY91" fmla="*/ 653143 h 2209800"/>
              <a:gd name="connsiteX92" fmla="*/ 5660571 w 5660571"/>
              <a:gd name="connsiteY92" fmla="*/ 762000 h 2209800"/>
              <a:gd name="connsiteX93" fmla="*/ 5649685 w 5660571"/>
              <a:gd name="connsiteY93" fmla="*/ 1012372 h 2209800"/>
              <a:gd name="connsiteX94" fmla="*/ 5627914 w 5660571"/>
              <a:gd name="connsiteY94" fmla="*/ 1045029 h 2209800"/>
              <a:gd name="connsiteX95" fmla="*/ 5595257 w 5660571"/>
              <a:gd name="connsiteY95" fmla="*/ 1055915 h 2209800"/>
              <a:gd name="connsiteX96" fmla="*/ 5529942 w 5660571"/>
              <a:gd name="connsiteY96" fmla="*/ 1066800 h 2209800"/>
              <a:gd name="connsiteX97" fmla="*/ 5246914 w 5660571"/>
              <a:gd name="connsiteY97" fmla="*/ 1077686 h 2209800"/>
              <a:gd name="connsiteX98" fmla="*/ 4953000 w 5660571"/>
              <a:gd name="connsiteY98" fmla="*/ 1066800 h 2209800"/>
              <a:gd name="connsiteX99" fmla="*/ 4844142 w 5660571"/>
              <a:gd name="connsiteY99" fmla="*/ 1045029 h 2209800"/>
              <a:gd name="connsiteX100" fmla="*/ 4757057 w 5660571"/>
              <a:gd name="connsiteY100" fmla="*/ 1034143 h 2209800"/>
              <a:gd name="connsiteX101" fmla="*/ 4648200 w 5660571"/>
              <a:gd name="connsiteY101" fmla="*/ 1012372 h 2209800"/>
              <a:gd name="connsiteX102" fmla="*/ 4593771 w 5660571"/>
              <a:gd name="connsiteY102" fmla="*/ 1001486 h 2209800"/>
              <a:gd name="connsiteX103" fmla="*/ 4561114 w 5660571"/>
              <a:gd name="connsiteY103" fmla="*/ 990600 h 2209800"/>
              <a:gd name="connsiteX104" fmla="*/ 4474028 w 5660571"/>
              <a:gd name="connsiteY104" fmla="*/ 968829 h 2209800"/>
              <a:gd name="connsiteX105" fmla="*/ 4256314 w 5660571"/>
              <a:gd name="connsiteY105" fmla="*/ 979715 h 2209800"/>
              <a:gd name="connsiteX106" fmla="*/ 4223657 w 5660571"/>
              <a:gd name="connsiteY106" fmla="*/ 990600 h 2209800"/>
              <a:gd name="connsiteX107" fmla="*/ 4136571 w 5660571"/>
              <a:gd name="connsiteY107" fmla="*/ 1034143 h 2209800"/>
              <a:gd name="connsiteX108" fmla="*/ 4060371 w 5660571"/>
              <a:gd name="connsiteY108" fmla="*/ 1055915 h 2209800"/>
              <a:gd name="connsiteX109" fmla="*/ 4027714 w 5660571"/>
              <a:gd name="connsiteY109" fmla="*/ 1077686 h 2209800"/>
              <a:gd name="connsiteX110" fmla="*/ 3984171 w 5660571"/>
              <a:gd name="connsiteY110" fmla="*/ 1099458 h 2209800"/>
              <a:gd name="connsiteX111" fmla="*/ 3973285 w 5660571"/>
              <a:gd name="connsiteY111" fmla="*/ 1132115 h 2209800"/>
              <a:gd name="connsiteX112" fmla="*/ 3940628 w 5660571"/>
              <a:gd name="connsiteY112" fmla="*/ 1153886 h 2209800"/>
              <a:gd name="connsiteX113" fmla="*/ 3897085 w 5660571"/>
              <a:gd name="connsiteY113" fmla="*/ 1208315 h 2209800"/>
              <a:gd name="connsiteX114" fmla="*/ 3875314 w 5660571"/>
              <a:gd name="connsiteY114" fmla="*/ 1240972 h 2209800"/>
              <a:gd name="connsiteX115" fmla="*/ 3842657 w 5660571"/>
              <a:gd name="connsiteY115" fmla="*/ 1262743 h 2209800"/>
              <a:gd name="connsiteX116" fmla="*/ 3820885 w 5660571"/>
              <a:gd name="connsiteY116" fmla="*/ 1284515 h 2209800"/>
              <a:gd name="connsiteX117" fmla="*/ 3766457 w 5660571"/>
              <a:gd name="connsiteY117" fmla="*/ 1360715 h 2209800"/>
              <a:gd name="connsiteX118" fmla="*/ 3744685 w 5660571"/>
              <a:gd name="connsiteY118" fmla="*/ 1393372 h 2209800"/>
              <a:gd name="connsiteX119" fmla="*/ 3614057 w 5660571"/>
              <a:gd name="connsiteY119" fmla="*/ 1458686 h 2209800"/>
              <a:gd name="connsiteX120" fmla="*/ 3483428 w 5660571"/>
              <a:gd name="connsiteY120" fmla="*/ 1502229 h 2209800"/>
              <a:gd name="connsiteX121" fmla="*/ 3450771 w 5660571"/>
              <a:gd name="connsiteY121" fmla="*/ 1513115 h 2209800"/>
              <a:gd name="connsiteX122" fmla="*/ 3385457 w 5660571"/>
              <a:gd name="connsiteY122" fmla="*/ 1545772 h 2209800"/>
              <a:gd name="connsiteX123" fmla="*/ 3265714 w 5660571"/>
              <a:gd name="connsiteY123" fmla="*/ 1578429 h 2209800"/>
              <a:gd name="connsiteX124" fmla="*/ 3200400 w 5660571"/>
              <a:gd name="connsiteY124" fmla="*/ 1611086 h 2209800"/>
              <a:gd name="connsiteX125" fmla="*/ 3135085 w 5660571"/>
              <a:gd name="connsiteY125" fmla="*/ 1643743 h 2209800"/>
              <a:gd name="connsiteX126" fmla="*/ 3069771 w 5660571"/>
              <a:gd name="connsiteY126" fmla="*/ 1676400 h 2209800"/>
              <a:gd name="connsiteX127" fmla="*/ 3048000 w 5660571"/>
              <a:gd name="connsiteY127" fmla="*/ 1698172 h 2209800"/>
              <a:gd name="connsiteX128" fmla="*/ 3015342 w 5660571"/>
              <a:gd name="connsiteY128" fmla="*/ 1719943 h 2209800"/>
              <a:gd name="connsiteX129" fmla="*/ 2982685 w 5660571"/>
              <a:gd name="connsiteY129" fmla="*/ 1730829 h 2209800"/>
              <a:gd name="connsiteX130" fmla="*/ 2895600 w 5660571"/>
              <a:gd name="connsiteY130" fmla="*/ 1774372 h 2209800"/>
              <a:gd name="connsiteX131" fmla="*/ 2852057 w 5660571"/>
              <a:gd name="connsiteY131" fmla="*/ 1796143 h 2209800"/>
              <a:gd name="connsiteX132" fmla="*/ 2764971 w 5660571"/>
              <a:gd name="connsiteY132" fmla="*/ 1839686 h 2209800"/>
              <a:gd name="connsiteX133" fmla="*/ 2732314 w 5660571"/>
              <a:gd name="connsiteY133" fmla="*/ 1850572 h 2209800"/>
              <a:gd name="connsiteX134" fmla="*/ 2688771 w 5660571"/>
              <a:gd name="connsiteY134" fmla="*/ 1883229 h 2209800"/>
              <a:gd name="connsiteX135" fmla="*/ 2645228 w 5660571"/>
              <a:gd name="connsiteY135" fmla="*/ 1894115 h 2209800"/>
              <a:gd name="connsiteX136" fmla="*/ 2569028 w 5660571"/>
              <a:gd name="connsiteY136" fmla="*/ 1915886 h 2209800"/>
              <a:gd name="connsiteX137" fmla="*/ 2492828 w 5660571"/>
              <a:gd name="connsiteY137" fmla="*/ 1926772 h 2209800"/>
              <a:gd name="connsiteX138" fmla="*/ 2405742 w 5660571"/>
              <a:gd name="connsiteY138" fmla="*/ 1948543 h 2209800"/>
              <a:gd name="connsiteX139" fmla="*/ 2383971 w 5660571"/>
              <a:gd name="connsiteY139" fmla="*/ 1970315 h 2209800"/>
              <a:gd name="connsiteX140" fmla="*/ 2296885 w 5660571"/>
              <a:gd name="connsiteY140" fmla="*/ 1992086 h 2209800"/>
              <a:gd name="connsiteX141" fmla="*/ 2264228 w 5660571"/>
              <a:gd name="connsiteY141" fmla="*/ 2002972 h 2209800"/>
              <a:gd name="connsiteX142" fmla="*/ 2177142 w 5660571"/>
              <a:gd name="connsiteY142" fmla="*/ 2024743 h 2209800"/>
              <a:gd name="connsiteX143" fmla="*/ 2111828 w 5660571"/>
              <a:gd name="connsiteY143" fmla="*/ 2046515 h 2209800"/>
              <a:gd name="connsiteX144" fmla="*/ 1937657 w 5660571"/>
              <a:gd name="connsiteY144" fmla="*/ 2057400 h 2209800"/>
              <a:gd name="connsiteX145" fmla="*/ 1861457 w 5660571"/>
              <a:gd name="connsiteY145" fmla="*/ 2068286 h 2209800"/>
              <a:gd name="connsiteX146" fmla="*/ 1763485 w 5660571"/>
              <a:gd name="connsiteY146" fmla="*/ 2079172 h 2209800"/>
              <a:gd name="connsiteX147" fmla="*/ 1730828 w 5660571"/>
              <a:gd name="connsiteY147" fmla="*/ 2090058 h 2209800"/>
              <a:gd name="connsiteX148" fmla="*/ 1654628 w 5660571"/>
              <a:gd name="connsiteY148" fmla="*/ 2100943 h 2209800"/>
              <a:gd name="connsiteX149" fmla="*/ 1589314 w 5660571"/>
              <a:gd name="connsiteY149" fmla="*/ 2122715 h 2209800"/>
              <a:gd name="connsiteX150" fmla="*/ 1556657 w 5660571"/>
              <a:gd name="connsiteY150" fmla="*/ 2133600 h 2209800"/>
              <a:gd name="connsiteX151" fmla="*/ 1534885 w 5660571"/>
              <a:gd name="connsiteY151" fmla="*/ 2155372 h 2209800"/>
              <a:gd name="connsiteX152" fmla="*/ 1426028 w 5660571"/>
              <a:gd name="connsiteY152" fmla="*/ 2188029 h 2209800"/>
              <a:gd name="connsiteX153" fmla="*/ 1360714 w 5660571"/>
              <a:gd name="connsiteY153" fmla="*/ 2209800 h 2209800"/>
              <a:gd name="connsiteX154" fmla="*/ 740228 w 5660571"/>
              <a:gd name="connsiteY154" fmla="*/ 2198915 h 2209800"/>
              <a:gd name="connsiteX155" fmla="*/ 696685 w 5660571"/>
              <a:gd name="connsiteY155" fmla="*/ 2188029 h 2209800"/>
              <a:gd name="connsiteX156" fmla="*/ 631371 w 5660571"/>
              <a:gd name="connsiteY156" fmla="*/ 2144486 h 2209800"/>
              <a:gd name="connsiteX157" fmla="*/ 576942 w 5660571"/>
              <a:gd name="connsiteY157" fmla="*/ 2090058 h 2209800"/>
              <a:gd name="connsiteX158" fmla="*/ 511628 w 5660571"/>
              <a:gd name="connsiteY158" fmla="*/ 2046515 h 2209800"/>
              <a:gd name="connsiteX159" fmla="*/ 478971 w 5660571"/>
              <a:gd name="connsiteY159" fmla="*/ 2024743 h 2209800"/>
              <a:gd name="connsiteX160" fmla="*/ 446314 w 5660571"/>
              <a:gd name="connsiteY160" fmla="*/ 2013858 h 2209800"/>
              <a:gd name="connsiteX161" fmla="*/ 413657 w 5660571"/>
              <a:gd name="connsiteY161" fmla="*/ 1992086 h 2209800"/>
              <a:gd name="connsiteX162" fmla="*/ 381000 w 5660571"/>
              <a:gd name="connsiteY162" fmla="*/ 1981200 h 2209800"/>
              <a:gd name="connsiteX163" fmla="*/ 348342 w 5660571"/>
              <a:gd name="connsiteY163" fmla="*/ 1948543 h 2209800"/>
              <a:gd name="connsiteX164" fmla="*/ 315685 w 5660571"/>
              <a:gd name="connsiteY164" fmla="*/ 1926772 h 2209800"/>
              <a:gd name="connsiteX165" fmla="*/ 293914 w 5660571"/>
              <a:gd name="connsiteY165" fmla="*/ 1905000 h 2209800"/>
              <a:gd name="connsiteX166" fmla="*/ 228600 w 5660571"/>
              <a:gd name="connsiteY166" fmla="*/ 1883229 h 2209800"/>
              <a:gd name="connsiteX167" fmla="*/ 163285 w 5660571"/>
              <a:gd name="connsiteY167" fmla="*/ 1817915 h 2209800"/>
              <a:gd name="connsiteX168" fmla="*/ 141514 w 5660571"/>
              <a:gd name="connsiteY168" fmla="*/ 1796143 h 2209800"/>
              <a:gd name="connsiteX169" fmla="*/ 108857 w 5660571"/>
              <a:gd name="connsiteY169" fmla="*/ 1719943 h 2209800"/>
              <a:gd name="connsiteX170" fmla="*/ 76200 w 5660571"/>
              <a:gd name="connsiteY170" fmla="*/ 1621972 h 2209800"/>
              <a:gd name="connsiteX171" fmla="*/ 65314 w 5660571"/>
              <a:gd name="connsiteY171" fmla="*/ 1589315 h 2209800"/>
              <a:gd name="connsiteX172" fmla="*/ 54428 w 5660571"/>
              <a:gd name="connsiteY172" fmla="*/ 1556658 h 2209800"/>
              <a:gd name="connsiteX173" fmla="*/ 43542 w 5660571"/>
              <a:gd name="connsiteY173" fmla="*/ 1502229 h 2209800"/>
              <a:gd name="connsiteX174" fmla="*/ 21771 w 5660571"/>
              <a:gd name="connsiteY174" fmla="*/ 1436915 h 2209800"/>
              <a:gd name="connsiteX175" fmla="*/ 10885 w 5660571"/>
              <a:gd name="connsiteY175" fmla="*/ 1404258 h 2209800"/>
              <a:gd name="connsiteX176" fmla="*/ 0 w 5660571"/>
              <a:gd name="connsiteY176" fmla="*/ 1349829 h 2209800"/>
              <a:gd name="connsiteX177" fmla="*/ 10885 w 5660571"/>
              <a:gd name="connsiteY177" fmla="*/ 1143000 h 2209800"/>
              <a:gd name="connsiteX178" fmla="*/ 32657 w 5660571"/>
              <a:gd name="connsiteY178" fmla="*/ 1121229 h 2209800"/>
              <a:gd name="connsiteX179" fmla="*/ 43542 w 5660571"/>
              <a:gd name="connsiteY179" fmla="*/ 1088572 h 2209800"/>
              <a:gd name="connsiteX180" fmla="*/ 65314 w 5660571"/>
              <a:gd name="connsiteY180" fmla="*/ 1055915 h 2209800"/>
              <a:gd name="connsiteX181" fmla="*/ 76200 w 5660571"/>
              <a:gd name="connsiteY181" fmla="*/ 1023258 h 2209800"/>
              <a:gd name="connsiteX182" fmla="*/ 97971 w 5660571"/>
              <a:gd name="connsiteY182" fmla="*/ 990600 h 2209800"/>
              <a:gd name="connsiteX183" fmla="*/ 108857 w 5660571"/>
              <a:gd name="connsiteY183" fmla="*/ 957943 h 2209800"/>
              <a:gd name="connsiteX184" fmla="*/ 174171 w 5660571"/>
              <a:gd name="connsiteY184" fmla="*/ 903515 h 2209800"/>
              <a:gd name="connsiteX185" fmla="*/ 195942 w 5660571"/>
              <a:gd name="connsiteY185" fmla="*/ 870858 h 2209800"/>
              <a:gd name="connsiteX186" fmla="*/ 250371 w 5660571"/>
              <a:gd name="connsiteY186" fmla="*/ 816429 h 2209800"/>
              <a:gd name="connsiteX187" fmla="*/ 293914 w 5660571"/>
              <a:gd name="connsiteY187" fmla="*/ 762000 h 2209800"/>
              <a:gd name="connsiteX188" fmla="*/ 315685 w 5660571"/>
              <a:gd name="connsiteY188" fmla="*/ 740229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660571" h="2209800">
                <a:moveTo>
                  <a:pt x="315685" y="740229"/>
                </a:moveTo>
                <a:cubicBezTo>
                  <a:pt x="328385" y="734786"/>
                  <a:pt x="352164" y="733830"/>
                  <a:pt x="370114" y="729343"/>
                </a:cubicBezTo>
                <a:cubicBezTo>
                  <a:pt x="381246" y="726560"/>
                  <a:pt x="391297" y="718458"/>
                  <a:pt x="402771" y="718458"/>
                </a:cubicBezTo>
                <a:cubicBezTo>
                  <a:pt x="439238" y="718458"/>
                  <a:pt x="475342" y="725715"/>
                  <a:pt x="511628" y="729343"/>
                </a:cubicBezTo>
                <a:cubicBezTo>
                  <a:pt x="526142" y="732972"/>
                  <a:pt x="540566" y="736983"/>
                  <a:pt x="555171" y="740229"/>
                </a:cubicBezTo>
                <a:cubicBezTo>
                  <a:pt x="573233" y="744243"/>
                  <a:pt x="591750" y="746247"/>
                  <a:pt x="609600" y="751115"/>
                </a:cubicBezTo>
                <a:cubicBezTo>
                  <a:pt x="631740" y="757153"/>
                  <a:pt x="653143" y="765629"/>
                  <a:pt x="674914" y="772886"/>
                </a:cubicBezTo>
                <a:lnTo>
                  <a:pt x="740228" y="794658"/>
                </a:lnTo>
                <a:cubicBezTo>
                  <a:pt x="751114" y="798286"/>
                  <a:pt x="761450" y="804590"/>
                  <a:pt x="772885" y="805543"/>
                </a:cubicBezTo>
                <a:cubicBezTo>
                  <a:pt x="954268" y="820659"/>
                  <a:pt x="859931" y="813316"/>
                  <a:pt x="1055914" y="827315"/>
                </a:cubicBezTo>
                <a:cubicBezTo>
                  <a:pt x="1119472" y="848500"/>
                  <a:pt x="1058091" y="829927"/>
                  <a:pt x="1153885" y="849086"/>
                </a:cubicBezTo>
                <a:cubicBezTo>
                  <a:pt x="1210614" y="860432"/>
                  <a:pt x="1181659" y="857022"/>
                  <a:pt x="1230085" y="870858"/>
                </a:cubicBezTo>
                <a:cubicBezTo>
                  <a:pt x="1244470" y="874968"/>
                  <a:pt x="1259114" y="878115"/>
                  <a:pt x="1273628" y="881743"/>
                </a:cubicBezTo>
                <a:cubicBezTo>
                  <a:pt x="1337083" y="878011"/>
                  <a:pt x="1479375" y="872853"/>
                  <a:pt x="1556657" y="859972"/>
                </a:cubicBezTo>
                <a:cubicBezTo>
                  <a:pt x="1567975" y="858086"/>
                  <a:pt x="1578062" y="851336"/>
                  <a:pt x="1589314" y="849086"/>
                </a:cubicBezTo>
                <a:cubicBezTo>
                  <a:pt x="1614474" y="844054"/>
                  <a:pt x="1640154" y="842101"/>
                  <a:pt x="1665514" y="838200"/>
                </a:cubicBezTo>
                <a:cubicBezTo>
                  <a:pt x="1687329" y="834844"/>
                  <a:pt x="1708839" y="829227"/>
                  <a:pt x="1730828" y="827315"/>
                </a:cubicBezTo>
                <a:cubicBezTo>
                  <a:pt x="1792388" y="821962"/>
                  <a:pt x="1854199" y="820058"/>
                  <a:pt x="1915885" y="816429"/>
                </a:cubicBezTo>
                <a:lnTo>
                  <a:pt x="2013857" y="783772"/>
                </a:lnTo>
                <a:cubicBezTo>
                  <a:pt x="2024743" y="780143"/>
                  <a:pt x="2036967" y="779251"/>
                  <a:pt x="2046514" y="772886"/>
                </a:cubicBezTo>
                <a:cubicBezTo>
                  <a:pt x="2057400" y="765629"/>
                  <a:pt x="2067216" y="756428"/>
                  <a:pt x="2079171" y="751115"/>
                </a:cubicBezTo>
                <a:cubicBezTo>
                  <a:pt x="2100142" y="741794"/>
                  <a:pt x="2122714" y="736600"/>
                  <a:pt x="2144485" y="729343"/>
                </a:cubicBezTo>
                <a:cubicBezTo>
                  <a:pt x="2155371" y="725714"/>
                  <a:pt x="2166879" y="723590"/>
                  <a:pt x="2177142" y="718458"/>
                </a:cubicBezTo>
                <a:cubicBezTo>
                  <a:pt x="2191656" y="711201"/>
                  <a:pt x="2205770" y="703079"/>
                  <a:pt x="2220685" y="696686"/>
                </a:cubicBezTo>
                <a:cubicBezTo>
                  <a:pt x="2231232" y="692166"/>
                  <a:pt x="2243311" y="691372"/>
                  <a:pt x="2253342" y="685800"/>
                </a:cubicBezTo>
                <a:cubicBezTo>
                  <a:pt x="2276215" y="673093"/>
                  <a:pt x="2296885" y="656772"/>
                  <a:pt x="2318657" y="642258"/>
                </a:cubicBezTo>
                <a:cubicBezTo>
                  <a:pt x="2329543" y="635001"/>
                  <a:pt x="2338902" y="624623"/>
                  <a:pt x="2351314" y="620486"/>
                </a:cubicBezTo>
                <a:cubicBezTo>
                  <a:pt x="2362200" y="616857"/>
                  <a:pt x="2373940" y="615173"/>
                  <a:pt x="2383971" y="609600"/>
                </a:cubicBezTo>
                <a:cubicBezTo>
                  <a:pt x="2406844" y="596893"/>
                  <a:pt x="2430783" y="584560"/>
                  <a:pt x="2449285" y="566058"/>
                </a:cubicBezTo>
                <a:cubicBezTo>
                  <a:pt x="2456542" y="558801"/>
                  <a:pt x="2462256" y="549567"/>
                  <a:pt x="2471057" y="544286"/>
                </a:cubicBezTo>
                <a:cubicBezTo>
                  <a:pt x="2480896" y="538382"/>
                  <a:pt x="2492828" y="537029"/>
                  <a:pt x="2503714" y="533400"/>
                </a:cubicBezTo>
                <a:cubicBezTo>
                  <a:pt x="2510971" y="522514"/>
                  <a:pt x="2515269" y="508916"/>
                  <a:pt x="2525485" y="500743"/>
                </a:cubicBezTo>
                <a:cubicBezTo>
                  <a:pt x="2534445" y="493575"/>
                  <a:pt x="2548303" y="495761"/>
                  <a:pt x="2558142" y="489858"/>
                </a:cubicBezTo>
                <a:cubicBezTo>
                  <a:pt x="2566943" y="484578"/>
                  <a:pt x="2571900" y="474497"/>
                  <a:pt x="2579914" y="468086"/>
                </a:cubicBezTo>
                <a:cubicBezTo>
                  <a:pt x="2590130" y="459913"/>
                  <a:pt x="2602638" y="454829"/>
                  <a:pt x="2612571" y="446315"/>
                </a:cubicBezTo>
                <a:cubicBezTo>
                  <a:pt x="2628156" y="432957"/>
                  <a:pt x="2641600" y="417286"/>
                  <a:pt x="2656114" y="402772"/>
                </a:cubicBezTo>
                <a:lnTo>
                  <a:pt x="2677885" y="381000"/>
                </a:lnTo>
                <a:cubicBezTo>
                  <a:pt x="2685056" y="359488"/>
                  <a:pt x="2691359" y="331032"/>
                  <a:pt x="2710542" y="315686"/>
                </a:cubicBezTo>
                <a:cubicBezTo>
                  <a:pt x="2719502" y="308518"/>
                  <a:pt x="2732314" y="308429"/>
                  <a:pt x="2743200" y="304800"/>
                </a:cubicBezTo>
                <a:cubicBezTo>
                  <a:pt x="2757714" y="308429"/>
                  <a:pt x="2773361" y="308995"/>
                  <a:pt x="2786742" y="315686"/>
                </a:cubicBezTo>
                <a:cubicBezTo>
                  <a:pt x="2805272" y="324951"/>
                  <a:pt x="2818746" y="356653"/>
                  <a:pt x="2830285" y="370115"/>
                </a:cubicBezTo>
                <a:cubicBezTo>
                  <a:pt x="2830303" y="370136"/>
                  <a:pt x="2884705" y="424534"/>
                  <a:pt x="2895600" y="435429"/>
                </a:cubicBezTo>
                <a:cubicBezTo>
                  <a:pt x="2906486" y="446315"/>
                  <a:pt x="2913652" y="463218"/>
                  <a:pt x="2928257" y="468086"/>
                </a:cubicBezTo>
                <a:lnTo>
                  <a:pt x="2960914" y="478972"/>
                </a:lnTo>
                <a:cubicBezTo>
                  <a:pt x="2986314" y="475343"/>
                  <a:pt x="3014165" y="479561"/>
                  <a:pt x="3037114" y="468086"/>
                </a:cubicBezTo>
                <a:cubicBezTo>
                  <a:pt x="3047377" y="462954"/>
                  <a:pt x="3040832" y="444389"/>
                  <a:pt x="3048000" y="435429"/>
                </a:cubicBezTo>
                <a:cubicBezTo>
                  <a:pt x="3056173" y="425213"/>
                  <a:pt x="3069771" y="420915"/>
                  <a:pt x="3080657" y="413658"/>
                </a:cubicBezTo>
                <a:cubicBezTo>
                  <a:pt x="3084285" y="402772"/>
                  <a:pt x="3085969" y="391031"/>
                  <a:pt x="3091542" y="381000"/>
                </a:cubicBezTo>
                <a:cubicBezTo>
                  <a:pt x="3104249" y="358127"/>
                  <a:pt x="3135085" y="315686"/>
                  <a:pt x="3135085" y="315686"/>
                </a:cubicBezTo>
                <a:cubicBezTo>
                  <a:pt x="3138714" y="301172"/>
                  <a:pt x="3141672" y="286473"/>
                  <a:pt x="3145971" y="272143"/>
                </a:cubicBezTo>
                <a:cubicBezTo>
                  <a:pt x="3152565" y="250162"/>
                  <a:pt x="3160485" y="228600"/>
                  <a:pt x="3167742" y="206829"/>
                </a:cubicBezTo>
                <a:lnTo>
                  <a:pt x="3178628" y="174172"/>
                </a:lnTo>
                <a:cubicBezTo>
                  <a:pt x="3189972" y="140141"/>
                  <a:pt x="3200974" y="97588"/>
                  <a:pt x="3233057" y="76200"/>
                </a:cubicBezTo>
                <a:cubicBezTo>
                  <a:pt x="3243943" y="68943"/>
                  <a:pt x="3253759" y="59742"/>
                  <a:pt x="3265714" y="54429"/>
                </a:cubicBezTo>
                <a:cubicBezTo>
                  <a:pt x="3299786" y="39286"/>
                  <a:pt x="3338385" y="30819"/>
                  <a:pt x="3374571" y="21772"/>
                </a:cubicBezTo>
                <a:cubicBezTo>
                  <a:pt x="3476171" y="25401"/>
                  <a:pt x="3577917" y="26113"/>
                  <a:pt x="3679371" y="32658"/>
                </a:cubicBezTo>
                <a:cubicBezTo>
                  <a:pt x="3690822" y="33397"/>
                  <a:pt x="3700995" y="40391"/>
                  <a:pt x="3712028" y="43543"/>
                </a:cubicBezTo>
                <a:cubicBezTo>
                  <a:pt x="3726413" y="47653"/>
                  <a:pt x="3741057" y="50800"/>
                  <a:pt x="3755571" y="54429"/>
                </a:cubicBezTo>
                <a:cubicBezTo>
                  <a:pt x="3853542" y="50800"/>
                  <a:pt x="3951664" y="50064"/>
                  <a:pt x="4049485" y="43543"/>
                </a:cubicBezTo>
                <a:cubicBezTo>
                  <a:pt x="4081057" y="41438"/>
                  <a:pt x="4087984" y="24294"/>
                  <a:pt x="4114800" y="10886"/>
                </a:cubicBezTo>
                <a:cubicBezTo>
                  <a:pt x="4125063" y="5754"/>
                  <a:pt x="4136571" y="3629"/>
                  <a:pt x="4147457" y="0"/>
                </a:cubicBezTo>
                <a:cubicBezTo>
                  <a:pt x="4172545" y="4181"/>
                  <a:pt x="4218629" y="8372"/>
                  <a:pt x="4245428" y="21772"/>
                </a:cubicBezTo>
                <a:cubicBezTo>
                  <a:pt x="4257130" y="27623"/>
                  <a:pt x="4267869" y="35370"/>
                  <a:pt x="4278085" y="43543"/>
                </a:cubicBezTo>
                <a:cubicBezTo>
                  <a:pt x="4286099" y="49954"/>
                  <a:pt x="4291056" y="60035"/>
                  <a:pt x="4299857" y="65315"/>
                </a:cubicBezTo>
                <a:cubicBezTo>
                  <a:pt x="4309696" y="71218"/>
                  <a:pt x="4321628" y="72572"/>
                  <a:pt x="4332514" y="76200"/>
                </a:cubicBezTo>
                <a:cubicBezTo>
                  <a:pt x="4384171" y="127857"/>
                  <a:pt x="4356584" y="113252"/>
                  <a:pt x="4408714" y="130629"/>
                </a:cubicBezTo>
                <a:cubicBezTo>
                  <a:pt x="4439552" y="223141"/>
                  <a:pt x="4396544" y="110345"/>
                  <a:pt x="4441371" y="185058"/>
                </a:cubicBezTo>
                <a:cubicBezTo>
                  <a:pt x="4447275" y="194897"/>
                  <a:pt x="4449105" y="206682"/>
                  <a:pt x="4452257" y="217715"/>
                </a:cubicBezTo>
                <a:cubicBezTo>
                  <a:pt x="4462502" y="253574"/>
                  <a:pt x="4466548" y="278289"/>
                  <a:pt x="4474028" y="315686"/>
                </a:cubicBezTo>
                <a:cubicBezTo>
                  <a:pt x="4477657" y="373743"/>
                  <a:pt x="4463830" y="435643"/>
                  <a:pt x="4484914" y="489858"/>
                </a:cubicBezTo>
                <a:cubicBezTo>
                  <a:pt x="4493232" y="511247"/>
                  <a:pt x="4528457" y="504372"/>
                  <a:pt x="4550228" y="511629"/>
                </a:cubicBezTo>
                <a:lnTo>
                  <a:pt x="4582885" y="522515"/>
                </a:lnTo>
                <a:lnTo>
                  <a:pt x="4855028" y="511629"/>
                </a:lnTo>
                <a:cubicBezTo>
                  <a:pt x="5014368" y="505616"/>
                  <a:pt x="5095639" y="556449"/>
                  <a:pt x="5192485" y="478972"/>
                </a:cubicBezTo>
                <a:cubicBezTo>
                  <a:pt x="5200499" y="472561"/>
                  <a:pt x="5207000" y="464457"/>
                  <a:pt x="5214257" y="457200"/>
                </a:cubicBezTo>
                <a:cubicBezTo>
                  <a:pt x="5227541" y="417346"/>
                  <a:pt x="5240777" y="380418"/>
                  <a:pt x="5246914" y="337458"/>
                </a:cubicBezTo>
                <a:cubicBezTo>
                  <a:pt x="5254579" y="283803"/>
                  <a:pt x="5254689" y="264368"/>
                  <a:pt x="5268685" y="217715"/>
                </a:cubicBezTo>
                <a:cubicBezTo>
                  <a:pt x="5274461" y="198460"/>
                  <a:pt x="5289204" y="138162"/>
                  <a:pt x="5312228" y="119743"/>
                </a:cubicBezTo>
                <a:cubicBezTo>
                  <a:pt x="5321188" y="112575"/>
                  <a:pt x="5333999" y="112486"/>
                  <a:pt x="5344885" y="108858"/>
                </a:cubicBezTo>
                <a:cubicBezTo>
                  <a:pt x="5370285" y="112486"/>
                  <a:pt x="5395925" y="114711"/>
                  <a:pt x="5421085" y="119743"/>
                </a:cubicBezTo>
                <a:cubicBezTo>
                  <a:pt x="5432337" y="121993"/>
                  <a:pt x="5444782" y="123461"/>
                  <a:pt x="5453742" y="130629"/>
                </a:cubicBezTo>
                <a:cubicBezTo>
                  <a:pt x="5463958" y="138802"/>
                  <a:pt x="5467341" y="153070"/>
                  <a:pt x="5475514" y="163286"/>
                </a:cubicBezTo>
                <a:cubicBezTo>
                  <a:pt x="5481925" y="171300"/>
                  <a:pt x="5490028" y="177801"/>
                  <a:pt x="5497285" y="185058"/>
                </a:cubicBezTo>
                <a:cubicBezTo>
                  <a:pt x="5500914" y="199572"/>
                  <a:pt x="5503872" y="214270"/>
                  <a:pt x="5508171" y="228600"/>
                </a:cubicBezTo>
                <a:cubicBezTo>
                  <a:pt x="5514765" y="250581"/>
                  <a:pt x="5524376" y="271651"/>
                  <a:pt x="5529942" y="293915"/>
                </a:cubicBezTo>
                <a:cubicBezTo>
                  <a:pt x="5533571" y="308429"/>
                  <a:pt x="5536529" y="323128"/>
                  <a:pt x="5540828" y="337458"/>
                </a:cubicBezTo>
                <a:cubicBezTo>
                  <a:pt x="5547423" y="359439"/>
                  <a:pt x="5548831" y="384413"/>
                  <a:pt x="5562600" y="402772"/>
                </a:cubicBezTo>
                <a:lnTo>
                  <a:pt x="5595257" y="446315"/>
                </a:lnTo>
                <a:lnTo>
                  <a:pt x="5617028" y="511629"/>
                </a:lnTo>
                <a:lnTo>
                  <a:pt x="5627914" y="544286"/>
                </a:lnTo>
                <a:cubicBezTo>
                  <a:pt x="5631543" y="569686"/>
                  <a:pt x="5633768" y="595326"/>
                  <a:pt x="5638800" y="620486"/>
                </a:cubicBezTo>
                <a:cubicBezTo>
                  <a:pt x="5641050" y="631738"/>
                  <a:pt x="5647940" y="641802"/>
                  <a:pt x="5649685" y="653143"/>
                </a:cubicBezTo>
                <a:cubicBezTo>
                  <a:pt x="5655230" y="689186"/>
                  <a:pt x="5656942" y="725714"/>
                  <a:pt x="5660571" y="762000"/>
                </a:cubicBezTo>
                <a:cubicBezTo>
                  <a:pt x="5656942" y="845457"/>
                  <a:pt x="5659260" y="929386"/>
                  <a:pt x="5649685" y="1012372"/>
                </a:cubicBezTo>
                <a:cubicBezTo>
                  <a:pt x="5648185" y="1025369"/>
                  <a:pt x="5638130" y="1036856"/>
                  <a:pt x="5627914" y="1045029"/>
                </a:cubicBezTo>
                <a:cubicBezTo>
                  <a:pt x="5618954" y="1052197"/>
                  <a:pt x="5606458" y="1053426"/>
                  <a:pt x="5595257" y="1055915"/>
                </a:cubicBezTo>
                <a:cubicBezTo>
                  <a:pt x="5573711" y="1060703"/>
                  <a:pt x="5551971" y="1065423"/>
                  <a:pt x="5529942" y="1066800"/>
                </a:cubicBezTo>
                <a:cubicBezTo>
                  <a:pt x="5435713" y="1072689"/>
                  <a:pt x="5341257" y="1074057"/>
                  <a:pt x="5246914" y="1077686"/>
                </a:cubicBezTo>
                <a:cubicBezTo>
                  <a:pt x="5148943" y="1074057"/>
                  <a:pt x="5050859" y="1072731"/>
                  <a:pt x="4953000" y="1066800"/>
                </a:cubicBezTo>
                <a:cubicBezTo>
                  <a:pt x="4877696" y="1062236"/>
                  <a:pt x="4905865" y="1055317"/>
                  <a:pt x="4844142" y="1045029"/>
                </a:cubicBezTo>
                <a:cubicBezTo>
                  <a:pt x="4815286" y="1040219"/>
                  <a:pt x="4786017" y="1038280"/>
                  <a:pt x="4757057" y="1034143"/>
                </a:cubicBezTo>
                <a:cubicBezTo>
                  <a:pt x="4667452" y="1021342"/>
                  <a:pt x="4719617" y="1028243"/>
                  <a:pt x="4648200" y="1012372"/>
                </a:cubicBezTo>
                <a:cubicBezTo>
                  <a:pt x="4630138" y="1008358"/>
                  <a:pt x="4611721" y="1005974"/>
                  <a:pt x="4593771" y="1001486"/>
                </a:cubicBezTo>
                <a:cubicBezTo>
                  <a:pt x="4582639" y="998703"/>
                  <a:pt x="4572184" y="993619"/>
                  <a:pt x="4561114" y="990600"/>
                </a:cubicBezTo>
                <a:cubicBezTo>
                  <a:pt x="4532246" y="982727"/>
                  <a:pt x="4474028" y="968829"/>
                  <a:pt x="4474028" y="968829"/>
                </a:cubicBezTo>
                <a:cubicBezTo>
                  <a:pt x="4401457" y="972458"/>
                  <a:pt x="4328703" y="973420"/>
                  <a:pt x="4256314" y="979715"/>
                </a:cubicBezTo>
                <a:cubicBezTo>
                  <a:pt x="4244883" y="980709"/>
                  <a:pt x="4234401" y="986571"/>
                  <a:pt x="4223657" y="990600"/>
                </a:cubicBezTo>
                <a:cubicBezTo>
                  <a:pt x="4072995" y="1047098"/>
                  <a:pt x="4241784" y="981536"/>
                  <a:pt x="4136571" y="1034143"/>
                </a:cubicBezTo>
                <a:cubicBezTo>
                  <a:pt x="4120953" y="1041952"/>
                  <a:pt x="4074324" y="1052427"/>
                  <a:pt x="4060371" y="1055915"/>
                </a:cubicBezTo>
                <a:cubicBezTo>
                  <a:pt x="4049485" y="1063172"/>
                  <a:pt x="4039073" y="1071195"/>
                  <a:pt x="4027714" y="1077686"/>
                </a:cubicBezTo>
                <a:cubicBezTo>
                  <a:pt x="4013625" y="1085737"/>
                  <a:pt x="3995646" y="1087983"/>
                  <a:pt x="3984171" y="1099458"/>
                </a:cubicBezTo>
                <a:cubicBezTo>
                  <a:pt x="3976057" y="1107572"/>
                  <a:pt x="3980453" y="1123155"/>
                  <a:pt x="3973285" y="1132115"/>
                </a:cubicBezTo>
                <a:cubicBezTo>
                  <a:pt x="3965112" y="1142331"/>
                  <a:pt x="3951514" y="1146629"/>
                  <a:pt x="3940628" y="1153886"/>
                </a:cubicBezTo>
                <a:cubicBezTo>
                  <a:pt x="3873620" y="1254399"/>
                  <a:pt x="3959130" y="1130759"/>
                  <a:pt x="3897085" y="1208315"/>
                </a:cubicBezTo>
                <a:cubicBezTo>
                  <a:pt x="3888912" y="1218531"/>
                  <a:pt x="3884565" y="1231721"/>
                  <a:pt x="3875314" y="1240972"/>
                </a:cubicBezTo>
                <a:cubicBezTo>
                  <a:pt x="3866063" y="1250223"/>
                  <a:pt x="3852873" y="1254570"/>
                  <a:pt x="3842657" y="1262743"/>
                </a:cubicBezTo>
                <a:cubicBezTo>
                  <a:pt x="3834643" y="1269154"/>
                  <a:pt x="3828142" y="1277258"/>
                  <a:pt x="3820885" y="1284515"/>
                </a:cubicBezTo>
                <a:cubicBezTo>
                  <a:pt x="3793886" y="1365516"/>
                  <a:pt x="3835328" y="1257411"/>
                  <a:pt x="3766457" y="1360715"/>
                </a:cubicBezTo>
                <a:cubicBezTo>
                  <a:pt x="3759200" y="1371601"/>
                  <a:pt x="3754531" y="1384757"/>
                  <a:pt x="3744685" y="1393372"/>
                </a:cubicBezTo>
                <a:cubicBezTo>
                  <a:pt x="3692739" y="1438824"/>
                  <a:pt x="3675723" y="1438131"/>
                  <a:pt x="3614057" y="1458686"/>
                </a:cubicBezTo>
                <a:lnTo>
                  <a:pt x="3483428" y="1502229"/>
                </a:lnTo>
                <a:cubicBezTo>
                  <a:pt x="3472542" y="1505858"/>
                  <a:pt x="3460318" y="1506750"/>
                  <a:pt x="3450771" y="1513115"/>
                </a:cubicBezTo>
                <a:cubicBezTo>
                  <a:pt x="3418845" y="1534399"/>
                  <a:pt x="3421511" y="1536758"/>
                  <a:pt x="3385457" y="1545772"/>
                </a:cubicBezTo>
                <a:cubicBezTo>
                  <a:pt x="3352742" y="1553951"/>
                  <a:pt x="3293737" y="1559747"/>
                  <a:pt x="3265714" y="1578429"/>
                </a:cubicBezTo>
                <a:cubicBezTo>
                  <a:pt x="3172119" y="1640825"/>
                  <a:pt x="3290541" y="1566015"/>
                  <a:pt x="3200400" y="1611086"/>
                </a:cubicBezTo>
                <a:cubicBezTo>
                  <a:pt x="3115998" y="1653287"/>
                  <a:pt x="3217161" y="1616386"/>
                  <a:pt x="3135085" y="1643743"/>
                </a:cubicBezTo>
                <a:cubicBezTo>
                  <a:pt x="3084385" y="1694445"/>
                  <a:pt x="3150020" y="1636275"/>
                  <a:pt x="3069771" y="1676400"/>
                </a:cubicBezTo>
                <a:cubicBezTo>
                  <a:pt x="3060591" y="1680990"/>
                  <a:pt x="3056014" y="1691761"/>
                  <a:pt x="3048000" y="1698172"/>
                </a:cubicBezTo>
                <a:cubicBezTo>
                  <a:pt x="3037784" y="1706345"/>
                  <a:pt x="3027044" y="1714092"/>
                  <a:pt x="3015342" y="1719943"/>
                </a:cubicBezTo>
                <a:cubicBezTo>
                  <a:pt x="3005079" y="1725075"/>
                  <a:pt x="2993131" y="1726081"/>
                  <a:pt x="2982685" y="1730829"/>
                </a:cubicBezTo>
                <a:cubicBezTo>
                  <a:pt x="2953139" y="1744259"/>
                  <a:pt x="2924628" y="1759858"/>
                  <a:pt x="2895600" y="1774372"/>
                </a:cubicBezTo>
                <a:lnTo>
                  <a:pt x="2852057" y="1796143"/>
                </a:lnTo>
                <a:cubicBezTo>
                  <a:pt x="2823028" y="1810657"/>
                  <a:pt x="2795760" y="1829423"/>
                  <a:pt x="2764971" y="1839686"/>
                </a:cubicBezTo>
                <a:lnTo>
                  <a:pt x="2732314" y="1850572"/>
                </a:lnTo>
                <a:cubicBezTo>
                  <a:pt x="2717800" y="1861458"/>
                  <a:pt x="2704998" y="1875115"/>
                  <a:pt x="2688771" y="1883229"/>
                </a:cubicBezTo>
                <a:cubicBezTo>
                  <a:pt x="2675389" y="1889920"/>
                  <a:pt x="2659613" y="1890005"/>
                  <a:pt x="2645228" y="1894115"/>
                </a:cubicBezTo>
                <a:cubicBezTo>
                  <a:pt x="2604431" y="1905771"/>
                  <a:pt x="2615810" y="1907380"/>
                  <a:pt x="2569028" y="1915886"/>
                </a:cubicBezTo>
                <a:cubicBezTo>
                  <a:pt x="2543784" y="1920476"/>
                  <a:pt x="2517988" y="1921740"/>
                  <a:pt x="2492828" y="1926772"/>
                </a:cubicBezTo>
                <a:cubicBezTo>
                  <a:pt x="2463487" y="1932640"/>
                  <a:pt x="2405742" y="1948543"/>
                  <a:pt x="2405742" y="1948543"/>
                </a:cubicBezTo>
                <a:cubicBezTo>
                  <a:pt x="2398485" y="1955800"/>
                  <a:pt x="2392772" y="1965035"/>
                  <a:pt x="2383971" y="1970315"/>
                </a:cubicBezTo>
                <a:cubicBezTo>
                  <a:pt x="2366201" y="1980977"/>
                  <a:pt x="2310257" y="1988743"/>
                  <a:pt x="2296885" y="1992086"/>
                </a:cubicBezTo>
                <a:cubicBezTo>
                  <a:pt x="2285753" y="1994869"/>
                  <a:pt x="2275298" y="1999953"/>
                  <a:pt x="2264228" y="2002972"/>
                </a:cubicBezTo>
                <a:cubicBezTo>
                  <a:pt x="2235360" y="2010845"/>
                  <a:pt x="2205528" y="2015281"/>
                  <a:pt x="2177142" y="2024743"/>
                </a:cubicBezTo>
                <a:cubicBezTo>
                  <a:pt x="2155371" y="2032000"/>
                  <a:pt x="2134732" y="2045084"/>
                  <a:pt x="2111828" y="2046515"/>
                </a:cubicBezTo>
                <a:lnTo>
                  <a:pt x="1937657" y="2057400"/>
                </a:lnTo>
                <a:lnTo>
                  <a:pt x="1861457" y="2068286"/>
                </a:lnTo>
                <a:cubicBezTo>
                  <a:pt x="1828852" y="2072362"/>
                  <a:pt x="1795896" y="2073770"/>
                  <a:pt x="1763485" y="2079172"/>
                </a:cubicBezTo>
                <a:cubicBezTo>
                  <a:pt x="1752167" y="2081058"/>
                  <a:pt x="1742080" y="2087808"/>
                  <a:pt x="1730828" y="2090058"/>
                </a:cubicBezTo>
                <a:cubicBezTo>
                  <a:pt x="1705668" y="2095090"/>
                  <a:pt x="1680028" y="2097315"/>
                  <a:pt x="1654628" y="2100943"/>
                </a:cubicBezTo>
                <a:lnTo>
                  <a:pt x="1589314" y="2122715"/>
                </a:lnTo>
                <a:lnTo>
                  <a:pt x="1556657" y="2133600"/>
                </a:lnTo>
                <a:cubicBezTo>
                  <a:pt x="1549400" y="2140857"/>
                  <a:pt x="1544065" y="2150782"/>
                  <a:pt x="1534885" y="2155372"/>
                </a:cubicBezTo>
                <a:cubicBezTo>
                  <a:pt x="1496404" y="2174613"/>
                  <a:pt x="1465089" y="2176311"/>
                  <a:pt x="1426028" y="2188029"/>
                </a:cubicBezTo>
                <a:cubicBezTo>
                  <a:pt x="1404047" y="2194623"/>
                  <a:pt x="1360714" y="2209800"/>
                  <a:pt x="1360714" y="2209800"/>
                </a:cubicBezTo>
                <a:lnTo>
                  <a:pt x="740228" y="2198915"/>
                </a:lnTo>
                <a:cubicBezTo>
                  <a:pt x="725275" y="2198425"/>
                  <a:pt x="709675" y="2195452"/>
                  <a:pt x="696685" y="2188029"/>
                </a:cubicBezTo>
                <a:cubicBezTo>
                  <a:pt x="582525" y="2122794"/>
                  <a:pt x="733334" y="2178475"/>
                  <a:pt x="631371" y="2144486"/>
                </a:cubicBezTo>
                <a:cubicBezTo>
                  <a:pt x="613228" y="2126343"/>
                  <a:pt x="598291" y="2104290"/>
                  <a:pt x="576942" y="2090058"/>
                </a:cubicBezTo>
                <a:lnTo>
                  <a:pt x="511628" y="2046515"/>
                </a:lnTo>
                <a:cubicBezTo>
                  <a:pt x="500742" y="2039258"/>
                  <a:pt x="491383" y="2028880"/>
                  <a:pt x="478971" y="2024743"/>
                </a:cubicBezTo>
                <a:lnTo>
                  <a:pt x="446314" y="2013858"/>
                </a:lnTo>
                <a:cubicBezTo>
                  <a:pt x="435428" y="2006601"/>
                  <a:pt x="425359" y="1997937"/>
                  <a:pt x="413657" y="1992086"/>
                </a:cubicBezTo>
                <a:cubicBezTo>
                  <a:pt x="403394" y="1986954"/>
                  <a:pt x="390547" y="1987565"/>
                  <a:pt x="381000" y="1981200"/>
                </a:cubicBezTo>
                <a:cubicBezTo>
                  <a:pt x="368191" y="1972660"/>
                  <a:pt x="360169" y="1958398"/>
                  <a:pt x="348342" y="1948543"/>
                </a:cubicBezTo>
                <a:cubicBezTo>
                  <a:pt x="338291" y="1940168"/>
                  <a:pt x="325901" y="1934945"/>
                  <a:pt x="315685" y="1926772"/>
                </a:cubicBezTo>
                <a:cubicBezTo>
                  <a:pt x="307671" y="1920361"/>
                  <a:pt x="303094" y="1909590"/>
                  <a:pt x="293914" y="1905000"/>
                </a:cubicBezTo>
                <a:cubicBezTo>
                  <a:pt x="273388" y="1894737"/>
                  <a:pt x="228600" y="1883229"/>
                  <a:pt x="228600" y="1883229"/>
                </a:cubicBezTo>
                <a:lnTo>
                  <a:pt x="163285" y="1817915"/>
                </a:lnTo>
                <a:lnTo>
                  <a:pt x="141514" y="1796143"/>
                </a:lnTo>
                <a:cubicBezTo>
                  <a:pt x="106472" y="1691022"/>
                  <a:pt x="162663" y="1854458"/>
                  <a:pt x="108857" y="1719943"/>
                </a:cubicBezTo>
                <a:cubicBezTo>
                  <a:pt x="108840" y="1719901"/>
                  <a:pt x="81650" y="1638322"/>
                  <a:pt x="76200" y="1621972"/>
                </a:cubicBezTo>
                <a:lnTo>
                  <a:pt x="65314" y="1589315"/>
                </a:lnTo>
                <a:cubicBezTo>
                  <a:pt x="61685" y="1578429"/>
                  <a:pt x="56678" y="1567910"/>
                  <a:pt x="54428" y="1556658"/>
                </a:cubicBezTo>
                <a:cubicBezTo>
                  <a:pt x="50799" y="1538515"/>
                  <a:pt x="48410" y="1520079"/>
                  <a:pt x="43542" y="1502229"/>
                </a:cubicBezTo>
                <a:cubicBezTo>
                  <a:pt x="37504" y="1480089"/>
                  <a:pt x="29028" y="1458686"/>
                  <a:pt x="21771" y="1436915"/>
                </a:cubicBezTo>
                <a:cubicBezTo>
                  <a:pt x="18142" y="1426029"/>
                  <a:pt x="13135" y="1415510"/>
                  <a:pt x="10885" y="1404258"/>
                </a:cubicBezTo>
                <a:lnTo>
                  <a:pt x="0" y="1349829"/>
                </a:lnTo>
                <a:cubicBezTo>
                  <a:pt x="3628" y="1280886"/>
                  <a:pt x="1122" y="1211345"/>
                  <a:pt x="10885" y="1143000"/>
                </a:cubicBezTo>
                <a:cubicBezTo>
                  <a:pt x="12336" y="1132840"/>
                  <a:pt x="27377" y="1130030"/>
                  <a:pt x="32657" y="1121229"/>
                </a:cubicBezTo>
                <a:cubicBezTo>
                  <a:pt x="38561" y="1111390"/>
                  <a:pt x="38410" y="1098835"/>
                  <a:pt x="43542" y="1088572"/>
                </a:cubicBezTo>
                <a:cubicBezTo>
                  <a:pt x="49393" y="1076870"/>
                  <a:pt x="59463" y="1067617"/>
                  <a:pt x="65314" y="1055915"/>
                </a:cubicBezTo>
                <a:cubicBezTo>
                  <a:pt x="70446" y="1045652"/>
                  <a:pt x="71068" y="1033521"/>
                  <a:pt x="76200" y="1023258"/>
                </a:cubicBezTo>
                <a:cubicBezTo>
                  <a:pt x="82051" y="1011556"/>
                  <a:pt x="92120" y="1002302"/>
                  <a:pt x="97971" y="990600"/>
                </a:cubicBezTo>
                <a:cubicBezTo>
                  <a:pt x="103103" y="980337"/>
                  <a:pt x="102492" y="967490"/>
                  <a:pt x="108857" y="957943"/>
                </a:cubicBezTo>
                <a:cubicBezTo>
                  <a:pt x="125621" y="932798"/>
                  <a:pt x="150073" y="919580"/>
                  <a:pt x="174171" y="903515"/>
                </a:cubicBezTo>
                <a:cubicBezTo>
                  <a:pt x="181428" y="892629"/>
                  <a:pt x="187327" y="880704"/>
                  <a:pt x="195942" y="870858"/>
                </a:cubicBezTo>
                <a:cubicBezTo>
                  <a:pt x="212838" y="851548"/>
                  <a:pt x="236139" y="837778"/>
                  <a:pt x="250371" y="816429"/>
                </a:cubicBezTo>
                <a:cubicBezTo>
                  <a:pt x="277835" y="775232"/>
                  <a:pt x="262891" y="793023"/>
                  <a:pt x="293914" y="762000"/>
                </a:cubicBezTo>
                <a:cubicBezTo>
                  <a:pt x="307366" y="721646"/>
                  <a:pt x="302985" y="745672"/>
                  <a:pt x="315685" y="740229"/>
                </a:cubicBezTo>
                <a:close/>
              </a:path>
            </a:pathLst>
          </a:cu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94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r="-1348"/>
          <a:stretch/>
        </p:blipFill>
        <p:spPr>
          <a:xfrm>
            <a:off x="1981200" y="2209800"/>
            <a:ext cx="7232518" cy="4479403"/>
          </a:xfrm>
          <a:prstGeom prst="rect">
            <a:avLst/>
          </a:prstGeom>
        </p:spPr>
      </p:pic>
      <p:sp>
        <p:nvSpPr>
          <p:cNvPr id="3" name="Title 2"/>
          <p:cNvSpPr>
            <a:spLocks noGrp="1"/>
          </p:cNvSpPr>
          <p:nvPr>
            <p:ph type="title"/>
          </p:nvPr>
        </p:nvSpPr>
        <p:spPr>
          <a:xfrm>
            <a:off x="457200" y="609600"/>
            <a:ext cx="8229600" cy="609600"/>
          </a:xfrm>
        </p:spPr>
        <p:txBody>
          <a:bodyPr>
            <a:normAutofit fontScale="90000"/>
          </a:bodyPr>
          <a:lstStyle/>
          <a:p>
            <a:r>
              <a:rPr lang="en-US" sz="2800" dirty="0" smtClean="0"/>
              <a:t>Road to Stream Connection Inside vs. Outside the Fire</a:t>
            </a:r>
            <a:endParaRPr lang="en-US" sz="2800" dirty="0"/>
          </a:p>
        </p:txBody>
      </p:sp>
      <p:sp>
        <p:nvSpPr>
          <p:cNvPr id="5" name="Content Placeholder 1"/>
          <p:cNvSpPr txBox="1">
            <a:spLocks/>
          </p:cNvSpPr>
          <p:nvPr/>
        </p:nvSpPr>
        <p:spPr>
          <a:xfrm>
            <a:off x="76200" y="2514600"/>
            <a:ext cx="2209800" cy="51816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Clr>
                <a:srgbClr val="2F014B"/>
              </a:buClr>
              <a:buSzPct val="50000"/>
              <a:buFont typeface="Symbol" pitchFamily="18" charset="2"/>
              <a:buNone/>
            </a:pPr>
            <a:r>
              <a:rPr lang="en-US" sz="1800" dirty="0" smtClean="0">
                <a:solidFill>
                  <a:srgbClr val="2F014B"/>
                </a:solidFill>
              </a:rPr>
              <a:t>Drain points inside the fire were slightly </a:t>
            </a:r>
            <a:r>
              <a:rPr lang="en-US" sz="1800" b="1" dirty="0" smtClean="0">
                <a:solidFill>
                  <a:srgbClr val="2F014B"/>
                </a:solidFill>
              </a:rPr>
              <a:t>less</a:t>
            </a:r>
            <a:r>
              <a:rPr lang="en-US" sz="1800" dirty="0" smtClean="0">
                <a:solidFill>
                  <a:srgbClr val="2F014B"/>
                </a:solidFill>
              </a:rPr>
              <a:t> connected to the stream in 2014 than those outside the fire.</a:t>
            </a:r>
            <a:endParaRPr lang="en-US" sz="1800" dirty="0">
              <a:solidFill>
                <a:srgbClr val="2F014B"/>
              </a:solidFill>
            </a:endParaRPr>
          </a:p>
        </p:txBody>
      </p:sp>
      <p:sp>
        <p:nvSpPr>
          <p:cNvPr id="6" name="TextBox 5"/>
          <p:cNvSpPr txBox="1"/>
          <p:nvPr/>
        </p:nvSpPr>
        <p:spPr>
          <a:xfrm>
            <a:off x="1981200" y="1905000"/>
            <a:ext cx="1241045" cy="646331"/>
          </a:xfrm>
          <a:prstGeom prst="rect">
            <a:avLst/>
          </a:prstGeom>
          <a:noFill/>
        </p:spPr>
        <p:txBody>
          <a:bodyPr wrap="none" rtlCol="0">
            <a:spAutoFit/>
          </a:bodyPr>
          <a:lstStyle/>
          <a:p>
            <a:r>
              <a:rPr lang="en-US" dirty="0" smtClean="0">
                <a:solidFill>
                  <a:schemeClr val="accent3">
                    <a:lumMod val="50000"/>
                  </a:schemeClr>
                </a:solidFill>
              </a:rPr>
              <a:t>Stream</a:t>
            </a:r>
          </a:p>
          <a:p>
            <a:r>
              <a:rPr lang="en-US" dirty="0" smtClean="0">
                <a:solidFill>
                  <a:schemeClr val="accent3">
                    <a:lumMod val="50000"/>
                  </a:schemeClr>
                </a:solidFill>
              </a:rPr>
              <a:t>Connected</a:t>
            </a:r>
            <a:endParaRPr lang="en-US" dirty="0">
              <a:solidFill>
                <a:schemeClr val="accent3">
                  <a:lumMod val="50000"/>
                </a:schemeClr>
              </a:solidFill>
            </a:endParaRPr>
          </a:p>
        </p:txBody>
      </p:sp>
      <p:sp>
        <p:nvSpPr>
          <p:cNvPr id="7" name="TextBox 6"/>
          <p:cNvSpPr txBox="1"/>
          <p:nvPr/>
        </p:nvSpPr>
        <p:spPr>
          <a:xfrm>
            <a:off x="1447800" y="5715000"/>
            <a:ext cx="1356462" cy="646331"/>
          </a:xfrm>
          <a:prstGeom prst="rect">
            <a:avLst/>
          </a:prstGeom>
          <a:noFill/>
        </p:spPr>
        <p:txBody>
          <a:bodyPr wrap="none" rtlCol="0">
            <a:spAutoFit/>
          </a:bodyPr>
          <a:lstStyle/>
          <a:p>
            <a:r>
              <a:rPr lang="en-US" dirty="0" smtClean="0">
                <a:solidFill>
                  <a:schemeClr val="accent3">
                    <a:lumMod val="50000"/>
                  </a:schemeClr>
                </a:solidFill>
              </a:rPr>
              <a:t>Not Stream </a:t>
            </a:r>
          </a:p>
          <a:p>
            <a:r>
              <a:rPr lang="en-US" dirty="0" smtClean="0">
                <a:solidFill>
                  <a:schemeClr val="accent3">
                    <a:lumMod val="50000"/>
                  </a:schemeClr>
                </a:solidFill>
              </a:rPr>
              <a:t>Connected</a:t>
            </a:r>
            <a:endParaRPr lang="en-US" dirty="0">
              <a:solidFill>
                <a:schemeClr val="accent3">
                  <a:lumMod val="50000"/>
                </a:schemeClr>
              </a:solidFill>
            </a:endParaRPr>
          </a:p>
        </p:txBody>
      </p:sp>
      <p:sp>
        <p:nvSpPr>
          <p:cNvPr id="8" name="Title 2"/>
          <p:cNvSpPr txBox="1">
            <a:spLocks/>
          </p:cNvSpPr>
          <p:nvPr/>
        </p:nvSpPr>
        <p:spPr>
          <a:xfrm>
            <a:off x="457200" y="228600"/>
            <a:ext cx="8229600" cy="4572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smtClean="0"/>
              <a:t>Power Fire GRAIP Watershed Roads Assessment</a:t>
            </a:r>
            <a:endParaRPr lang="en-US" sz="28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43400"/>
            <a:ext cx="2438400" cy="1371600"/>
          </a:xfrm>
          <a:prstGeom prst="rect">
            <a:avLst/>
          </a:prstGeom>
        </p:spPr>
      </p:pic>
    </p:spTree>
    <p:extLst>
      <p:ext uri="{BB962C8B-B14F-4D97-AF65-F5344CB8AC3E}">
        <p14:creationId xmlns:p14="http://schemas.microsoft.com/office/powerpoint/2010/main" val="2445524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457200"/>
          </a:xfrm>
        </p:spPr>
        <p:txBody>
          <a:bodyPr>
            <a:normAutofit fontScale="90000"/>
          </a:bodyPr>
          <a:lstStyle/>
          <a:p>
            <a:r>
              <a:rPr lang="en-US" sz="2800" b="1" dirty="0"/>
              <a:t>Power Fire GRAIP Watershed Roads Assessment</a:t>
            </a:r>
            <a:endParaRPr lang="en-US" sz="2800" dirty="0"/>
          </a:p>
        </p:txBody>
      </p:sp>
      <p:sp>
        <p:nvSpPr>
          <p:cNvPr id="4" name="TextBox 3"/>
          <p:cNvSpPr txBox="1"/>
          <p:nvPr/>
        </p:nvSpPr>
        <p:spPr>
          <a:xfrm>
            <a:off x="228600" y="609600"/>
            <a:ext cx="8686800" cy="923330"/>
          </a:xfrm>
          <a:prstGeom prst="rect">
            <a:avLst/>
          </a:prstGeom>
          <a:noFill/>
        </p:spPr>
        <p:txBody>
          <a:bodyPr wrap="square" rtlCol="0">
            <a:spAutoFit/>
          </a:bodyPr>
          <a:lstStyle/>
          <a:p>
            <a:pPr algn="ctr"/>
            <a:r>
              <a:rPr lang="en-US" b="1" dirty="0" smtClean="0">
                <a:solidFill>
                  <a:schemeClr val="bg1"/>
                </a:solidFill>
              </a:rPr>
              <a:t>The GRAIP model was used to predict risk and impacts from </a:t>
            </a:r>
          </a:p>
          <a:p>
            <a:pPr algn="ctr"/>
            <a:r>
              <a:rPr lang="en-US" b="1" dirty="0" smtClean="0">
                <a:solidFill>
                  <a:schemeClr val="bg1"/>
                </a:solidFill>
              </a:rPr>
              <a:t>337 km (209 mi) of roads surveyed </a:t>
            </a:r>
          </a:p>
          <a:p>
            <a:endParaRPr lang="en-US" dirty="0"/>
          </a:p>
        </p:txBody>
      </p:sp>
      <p:sp>
        <p:nvSpPr>
          <p:cNvPr id="7" name="Content Placeholder 1"/>
          <p:cNvSpPr>
            <a:spLocks noGrp="1"/>
          </p:cNvSpPr>
          <p:nvPr>
            <p:ph idx="1"/>
          </p:nvPr>
        </p:nvSpPr>
        <p:spPr>
          <a:xfrm>
            <a:off x="533400" y="1752600"/>
            <a:ext cx="2209800" cy="5181600"/>
          </a:xfrm>
        </p:spPr>
        <p:txBody>
          <a:bodyPr>
            <a:normAutofit/>
          </a:bodyPr>
          <a:lstStyle/>
          <a:p>
            <a:pPr>
              <a:buClr>
                <a:srgbClr val="2F014B"/>
              </a:buClr>
              <a:buSzPct val="50000"/>
              <a:buFont typeface="Wingdings" panose="05000000000000000000" pitchFamily="2" charset="2"/>
              <a:buChar char="v"/>
            </a:pPr>
            <a:r>
              <a:rPr lang="en-US" sz="1400" dirty="0" smtClean="0">
                <a:solidFill>
                  <a:srgbClr val="2F014B"/>
                </a:solidFill>
              </a:rPr>
              <a:t>Road </a:t>
            </a:r>
            <a:r>
              <a:rPr lang="en-US" sz="1400" dirty="0">
                <a:solidFill>
                  <a:srgbClr val="2F014B"/>
                </a:solidFill>
              </a:rPr>
              <a:t>to stream hydrologic </a:t>
            </a:r>
            <a:r>
              <a:rPr lang="en-US" sz="1400" dirty="0" smtClean="0">
                <a:solidFill>
                  <a:srgbClr val="2F014B"/>
                </a:solidFill>
              </a:rPr>
              <a:t>connectivity </a:t>
            </a:r>
            <a:r>
              <a:rPr lang="en-US" sz="1400" dirty="0">
                <a:solidFill>
                  <a:srgbClr val="2F014B"/>
                </a:solidFill>
              </a:rPr>
              <a:t>(16</a:t>
            </a:r>
            <a:r>
              <a:rPr lang="en-US" sz="1400" dirty="0" smtClean="0">
                <a:solidFill>
                  <a:srgbClr val="2F014B"/>
                </a:solidFill>
              </a:rPr>
              <a:t>%)</a:t>
            </a:r>
          </a:p>
          <a:p>
            <a:pPr>
              <a:buClr>
                <a:srgbClr val="2F014B"/>
              </a:buClr>
              <a:buSzPct val="50000"/>
              <a:buFont typeface="Wingdings" panose="05000000000000000000" pitchFamily="2" charset="2"/>
              <a:buChar char="v"/>
            </a:pPr>
            <a:r>
              <a:rPr lang="en-US" sz="1400" b="1" dirty="0">
                <a:solidFill>
                  <a:schemeClr val="accent1">
                    <a:lumMod val="75000"/>
                  </a:schemeClr>
                </a:solidFill>
              </a:rPr>
              <a:t>S</a:t>
            </a:r>
            <a:r>
              <a:rPr lang="en-US" sz="1400" b="1" dirty="0" smtClean="0">
                <a:solidFill>
                  <a:schemeClr val="accent1">
                    <a:lumMod val="75000"/>
                  </a:schemeClr>
                </a:solidFill>
              </a:rPr>
              <a:t>ediment </a:t>
            </a:r>
            <a:r>
              <a:rPr lang="en-US" sz="1400" b="1" dirty="0">
                <a:solidFill>
                  <a:schemeClr val="accent1">
                    <a:lumMod val="75000"/>
                  </a:schemeClr>
                </a:solidFill>
              </a:rPr>
              <a:t>production and delivery to </a:t>
            </a:r>
            <a:r>
              <a:rPr lang="en-US" sz="1400" b="1" dirty="0" smtClean="0">
                <a:solidFill>
                  <a:schemeClr val="accent1">
                    <a:lumMod val="75000"/>
                  </a:schemeClr>
                </a:solidFill>
              </a:rPr>
              <a:t>streams</a:t>
            </a:r>
          </a:p>
          <a:p>
            <a:pPr marL="0" indent="0">
              <a:buClr>
                <a:srgbClr val="2F014B"/>
              </a:buClr>
              <a:buSzPct val="50000"/>
              <a:buNone/>
            </a:pPr>
            <a:endParaRPr lang="en-US" sz="1400" dirty="0">
              <a:solidFill>
                <a:srgbClr val="2F014B"/>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505200" y="1371600"/>
            <a:ext cx="5262880" cy="5208994"/>
          </a:xfrm>
          <a:prstGeom prst="rect">
            <a:avLst/>
          </a:prstGeom>
        </p:spPr>
      </p:pic>
    </p:spTree>
    <p:extLst>
      <p:ext uri="{BB962C8B-B14F-4D97-AF65-F5344CB8AC3E}">
        <p14:creationId xmlns:p14="http://schemas.microsoft.com/office/powerpoint/2010/main" val="8907097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3771</TotalTime>
  <Words>2225</Words>
  <Application>Microsoft Office PowerPoint</Application>
  <PresentationFormat>On-screen Show (4:3)</PresentationFormat>
  <Paragraphs>238</Paragraphs>
  <Slides>26</Slides>
  <Notes>26</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Candara</vt:lpstr>
      <vt:lpstr>Symbol</vt:lpstr>
      <vt:lpstr>Times New Roman</vt:lpstr>
      <vt:lpstr>Wingdings</vt:lpstr>
      <vt:lpstr>Wingdings 3</vt:lpstr>
      <vt:lpstr>Waveform</vt:lpstr>
      <vt:lpstr>Power Fire GRAIP Watershed Road Assessment</vt:lpstr>
      <vt:lpstr>Project Goals</vt:lpstr>
      <vt:lpstr>PowerPoint Presentation</vt:lpstr>
      <vt:lpstr>GRAIP Road Inventory and Model</vt:lpstr>
      <vt:lpstr>GRAIP Road Sediment Inventory</vt:lpstr>
      <vt:lpstr>Road Sediment Plots</vt:lpstr>
      <vt:lpstr>Power Fire GRAIP Watershed Roads Assessment</vt:lpstr>
      <vt:lpstr>Road to Stream Connection Inside vs. Outside the Fire</vt:lpstr>
      <vt:lpstr>Power Fire GRAIP Watershed Roads Assessment</vt:lpstr>
      <vt:lpstr>Power Fire GRAIP Watershed Roads Assessment</vt:lpstr>
      <vt:lpstr>Power Fire GRAIP Watershed Roads Assessment</vt:lpstr>
      <vt:lpstr>Power Fire GRAIP Watershed Roads Assessment Gullies</vt:lpstr>
      <vt:lpstr>PowerPoint Presentation</vt:lpstr>
      <vt:lpstr>Power Fire GRAIP Watershed Roads Assessment</vt:lpstr>
      <vt:lpstr>PowerPoint Presentation</vt:lpstr>
      <vt:lpstr>PowerPoint Presentation</vt:lpstr>
      <vt:lpstr>Power Fire GRAIP Watershed Roads Assessment</vt:lpstr>
      <vt:lpstr>Power Fire GRAIP Watershed Roads Assessment</vt:lpstr>
      <vt:lpstr>Road Sediment Transport Distance</vt:lpstr>
      <vt:lpstr>Conclusions</vt:lpstr>
      <vt:lpstr>Questions</vt:lpstr>
      <vt:lpstr>PowerPoint Presentation</vt:lpstr>
      <vt:lpstr>PowerPoint Presentation</vt:lpstr>
      <vt:lpstr>PowerPoint Presentation</vt:lpstr>
      <vt:lpstr>PowerPoint Presentation</vt:lpstr>
      <vt:lpstr>Sediment delivery variability</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Fire GRAIP Watershed Roads Assessment</dc:title>
  <dc:creator>Natalie</dc:creator>
  <cp:lastModifiedBy>Black, Tom -FS</cp:lastModifiedBy>
  <cp:revision>128</cp:revision>
  <cp:lastPrinted>2017-11-06T22:04:56Z</cp:lastPrinted>
  <dcterms:created xsi:type="dcterms:W3CDTF">2016-07-04T15:27:16Z</dcterms:created>
  <dcterms:modified xsi:type="dcterms:W3CDTF">2017-11-07T18:02:44Z</dcterms:modified>
</cp:coreProperties>
</file>