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howGuides="1">
      <p:cViewPr varScale="1">
        <p:scale>
          <a:sx n="48" d="100"/>
          <a:sy n="48" d="100"/>
        </p:scale>
        <p:origin x="2160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400" cy="152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3B73-07EC-415C-B943-B1D9232F5970}" type="datetimeFigureOut">
              <a:rPr lang="en-US" smtClean="0"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e.chips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648200" y="5832336"/>
            <a:ext cx="0" cy="4160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60960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ACCG Project Development &amp; Approval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459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this process to request support and/or engagement from ACCG: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159659"/>
            <a:ext cx="5334000" cy="791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Contact Planning Work Group (WG)</a:t>
            </a:r>
          </a:p>
          <a:p>
            <a:pPr algn="ctr"/>
            <a:r>
              <a:rPr lang="en-US" sz="1200" dirty="0"/>
              <a:t>Contact Planning WG lead(s) to request time on Planning WG agenda. </a:t>
            </a:r>
          </a:p>
          <a:p>
            <a:pPr algn="ctr"/>
            <a:r>
              <a:rPr lang="en-US" sz="1200" dirty="0"/>
              <a:t>Joe Aragon, Calaveras Ranger District CFLR Coordinator:  </a:t>
            </a:r>
            <a:r>
              <a:rPr lang="en-US" sz="1200" dirty="0" err="1">
                <a:solidFill>
                  <a:schemeClr val="tx1"/>
                </a:solidFill>
              </a:rPr>
              <a:t>joseph.w.aragon@usda.gov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476" y="882654"/>
            <a:ext cx="5334000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Collect Information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200" dirty="0"/>
              <a:t>Review ACCG Project Development &amp; Approval Guidance on the ACCG website </a:t>
            </a:r>
            <a:r>
              <a:rPr lang="en-US" sz="1200" dirty="0">
                <a:solidFill>
                  <a:schemeClr val="tx1"/>
                </a:solidFill>
              </a:rPr>
              <a:t>(include link to materials here) </a:t>
            </a:r>
            <a:r>
              <a:rPr lang="en-US" sz="1200" dirty="0"/>
              <a:t>and contact the ACCG Administrator (Regine Miller, </a:t>
            </a:r>
            <a:r>
              <a:rPr lang="en-US" sz="1200" dirty="0" err="1"/>
              <a:t>regine.chips@gmail.com</a:t>
            </a:r>
            <a:r>
              <a:rPr lang="en-US" sz="1200" dirty="0"/>
              <a:t>) with any questions about the process. </a:t>
            </a:r>
            <a:r>
              <a:rPr lang="en-US" sz="1200" dirty="0">
                <a:solidFill>
                  <a:srgbClr val="FF0000"/>
                </a:solidFill>
              </a:rPr>
              <a:t>Note: Consult “zones of agreement” document.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3666" y="3156565"/>
            <a:ext cx="6154744" cy="28148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Planning WG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One week prior to Planning meeting, provide relevant project materials to Planning WG lead(s) (</a:t>
            </a:r>
            <a:r>
              <a:rPr lang="en-US" sz="1200" dirty="0" err="1"/>
              <a:t>ie</a:t>
            </a:r>
            <a:r>
              <a:rPr lang="en-US" sz="1200" dirty="0"/>
              <a:t>, Proposed Action, map or completed project submission form, map &amp;  other supporting documents).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Present project at Planning meeting.  Consult  “zones of agreement” (placeholder) document to anticipate level of controversy &amp; to establish a realistic timeline for deliberations.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Conduct any follow up activities to address Planning WG concerns or information requests.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concerns persist, the Planning WG will initiate the conflict resolution process, as described in the ACCG MOA.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Regardless of the outcome of deliberations, once the Planning WG makes a recommendation on the project, the WG will convey to the Admin WG to be placed on the ACCG general meeting agenda by contacting: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Individual members may provide support or opposition for any project or aspects of a project.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97607" y="6248400"/>
            <a:ext cx="3211689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General Meeting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Send project submission form and any presentation materials to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 by </a:t>
            </a:r>
            <a:r>
              <a:rPr lang="en-US" sz="1200"/>
              <a:t>the Wednesday prior </a:t>
            </a:r>
            <a:r>
              <a:rPr lang="en-US" sz="1200" dirty="0"/>
              <a:t>to General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Give overview of project at General meeting; discuss issues; request action; solicit consensus.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8599" y="6738181"/>
            <a:ext cx="2986633" cy="1210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(deadline too tight to present to Planning WG and at General Meeting)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May request letters of support from individual ACCG members. However, this does not constitute ACCG support (</a:t>
            </a:r>
            <a:r>
              <a:rPr lang="en-US" sz="1200" i="1" dirty="0"/>
              <a:t>See Project Guidelines for more information-link).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43666" y="6097472"/>
            <a:ext cx="25610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Time Constrained?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85799" y="7990804"/>
            <a:ext cx="2540319" cy="8828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ACCG Support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100" i="1" dirty="0"/>
              <a:t>If approved, ACCG will generate Letter of Support (LOS) and send on ACCG letterhead  to name and address as indicated on Project Submission Form.</a:t>
            </a:r>
            <a:endParaRPr lang="en-US" sz="1200" dirty="0"/>
          </a:p>
        </p:txBody>
      </p:sp>
      <p:cxnSp>
        <p:nvCxnSpPr>
          <p:cNvPr id="86" name="Elbow Connector 85"/>
          <p:cNvCxnSpPr>
            <a:cxnSpLocks/>
            <a:stCxn id="11" idx="2"/>
          </p:cNvCxnSpPr>
          <p:nvPr/>
        </p:nvCxnSpPr>
        <p:spPr>
          <a:xfrm rot="5400000">
            <a:off x="3868394" y="7130126"/>
            <a:ext cx="392784" cy="1677333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A7FC8D-E243-4245-A77E-12DCEE27864E}"/>
              </a:ext>
            </a:extLst>
          </p:cNvPr>
          <p:cNvCxnSpPr>
            <a:cxnSpLocks/>
          </p:cNvCxnSpPr>
          <p:nvPr/>
        </p:nvCxnSpPr>
        <p:spPr>
          <a:xfrm flipH="1">
            <a:off x="1624209" y="6466804"/>
            <a:ext cx="1" cy="2957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F573F2-A204-4C48-BEB6-207B29A6AE93}"/>
              </a:ext>
            </a:extLst>
          </p:cNvPr>
          <p:cNvCxnSpPr>
            <a:cxnSpLocks/>
          </p:cNvCxnSpPr>
          <p:nvPr/>
        </p:nvCxnSpPr>
        <p:spPr>
          <a:xfrm flipH="1">
            <a:off x="3454730" y="1959984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012E02-5BF1-DB4B-9505-930BE442C6D2}"/>
              </a:ext>
            </a:extLst>
          </p:cNvPr>
          <p:cNvCxnSpPr>
            <a:cxnSpLocks/>
          </p:cNvCxnSpPr>
          <p:nvPr/>
        </p:nvCxnSpPr>
        <p:spPr>
          <a:xfrm flipH="1">
            <a:off x="3454730" y="2964162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317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ACCG Project Development &amp; Approval Process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requesting support from ACCG</dc:title>
  <dc:creator>Jill Micheau</dc:creator>
  <cp:lastModifiedBy>Tania Carlone</cp:lastModifiedBy>
  <cp:revision>54</cp:revision>
  <cp:lastPrinted>2018-04-05T19:35:19Z</cp:lastPrinted>
  <dcterms:created xsi:type="dcterms:W3CDTF">2018-04-05T18:27:10Z</dcterms:created>
  <dcterms:modified xsi:type="dcterms:W3CDTF">2019-07-19T18:30:04Z</dcterms:modified>
</cp:coreProperties>
</file>