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9AF2-CA63-4A11-894C-7E5A352F8839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1FDC-23DB-42DC-81A7-C4EB12B82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82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9AF2-CA63-4A11-894C-7E5A352F8839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1FDC-23DB-42DC-81A7-C4EB12B82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2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9AF2-CA63-4A11-894C-7E5A352F8839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1FDC-23DB-42DC-81A7-C4EB12B82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3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9AF2-CA63-4A11-894C-7E5A352F8839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1FDC-23DB-42DC-81A7-C4EB12B82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23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9AF2-CA63-4A11-894C-7E5A352F8839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1FDC-23DB-42DC-81A7-C4EB12B82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2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9AF2-CA63-4A11-894C-7E5A352F8839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1FDC-23DB-42DC-81A7-C4EB12B82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0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9AF2-CA63-4A11-894C-7E5A352F8839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1FDC-23DB-42DC-81A7-C4EB12B82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96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9AF2-CA63-4A11-894C-7E5A352F8839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1FDC-23DB-42DC-81A7-C4EB12B82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2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9AF2-CA63-4A11-894C-7E5A352F8839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1FDC-23DB-42DC-81A7-C4EB12B82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36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9AF2-CA63-4A11-894C-7E5A352F8839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1FDC-23DB-42DC-81A7-C4EB12B82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7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9AF2-CA63-4A11-894C-7E5A352F8839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1FDC-23DB-42DC-81A7-C4EB12B82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B9AF2-CA63-4A11-894C-7E5A352F8839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11FDC-23DB-42DC-81A7-C4EB12B82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7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7666F6-BAA3-4B93-AF23-0BEE24F70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99440"/>
          </a:xfrm>
        </p:spPr>
        <p:txBody>
          <a:bodyPr>
            <a:no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Foster Meadow Project Update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DAC5DE-52F2-4C2A-9031-3FC4B6629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88863"/>
            <a:ext cx="7886700" cy="5636224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20000"/>
              </a:lnSpc>
            </a:pPr>
            <a:r>
              <a:rPr lang="en-US" sz="3600" dirty="0"/>
              <a:t>The Forest Service Amador RD is currently reviewing several proposals for restoration as part of the NFWF grant proposal which was announced last spring.</a:t>
            </a:r>
          </a:p>
          <a:p>
            <a:pPr lvl="0">
              <a:lnSpc>
                <a:spcPct val="120000"/>
              </a:lnSpc>
            </a:pPr>
            <a:r>
              <a:rPr lang="en-US" sz="3600" dirty="0"/>
              <a:t>One of the proposals is for the Foster Meadow Restoration (plug and pond) project.</a:t>
            </a:r>
          </a:p>
          <a:p>
            <a:pPr lvl="0">
              <a:lnSpc>
                <a:spcPct val="120000"/>
              </a:lnSpc>
            </a:pPr>
            <a:r>
              <a:rPr lang="en-US" sz="3600" dirty="0"/>
              <a:t>The allocated CFLR funds for this project is short about $30,000 for full project implementation.</a:t>
            </a:r>
          </a:p>
          <a:p>
            <a:pPr lvl="0">
              <a:lnSpc>
                <a:spcPct val="120000"/>
              </a:lnSpc>
            </a:pPr>
            <a:r>
              <a:rPr lang="en-US" sz="3600" dirty="0"/>
              <a:t>No other sources of funds are available at this time.</a:t>
            </a:r>
          </a:p>
          <a:p>
            <a:pPr lvl="0">
              <a:lnSpc>
                <a:spcPct val="120000"/>
              </a:lnSpc>
            </a:pPr>
            <a:r>
              <a:rPr lang="en-US" sz="3600" dirty="0"/>
              <a:t>The applicant could implement a partial restoration with available funds.  Some of the meadow would not be restored.</a:t>
            </a:r>
          </a:p>
          <a:p>
            <a:pPr lvl="0">
              <a:lnSpc>
                <a:spcPct val="120000"/>
              </a:lnSpc>
            </a:pPr>
            <a:r>
              <a:rPr lang="en-US" sz="3600" dirty="0"/>
              <a:t>The Amador Ranger District is requesting approval of up to $30,000 of CFLR funds for full implementation.</a:t>
            </a:r>
          </a:p>
          <a:p>
            <a:pPr lvl="0">
              <a:lnSpc>
                <a:spcPct val="120000"/>
              </a:lnSpc>
            </a:pPr>
            <a:r>
              <a:rPr lang="en-US" sz="3600" dirty="0"/>
              <a:t>The first round of NFWF awards will be announced in mid-August.</a:t>
            </a:r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FB17D7-5F34-473B-9AA5-0E85589344DB}"/>
              </a:ext>
            </a:extLst>
          </p:cNvPr>
          <p:cNvSpPr/>
          <p:nvPr/>
        </p:nvSpPr>
        <p:spPr>
          <a:xfrm>
            <a:off x="724619" y="612475"/>
            <a:ext cx="7790731" cy="6856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87799B-ABC9-46B9-A92B-4050A5BC6D5F}"/>
              </a:ext>
            </a:extLst>
          </p:cNvPr>
          <p:cNvSpPr txBox="1"/>
          <p:nvPr/>
        </p:nvSpPr>
        <p:spPr>
          <a:xfrm>
            <a:off x="1449238" y="6064370"/>
            <a:ext cx="6357668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Request for consensus…</a:t>
            </a:r>
          </a:p>
        </p:txBody>
      </p:sp>
    </p:spTree>
    <p:extLst>
      <p:ext uri="{BB962C8B-B14F-4D97-AF65-F5344CB8AC3E}">
        <p14:creationId xmlns:p14="http://schemas.microsoft.com/office/powerpoint/2010/main" val="1760148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89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Foster Meadow Project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Foster Meadow Project Update</dc:title>
  <dc:creator>Jill Micheau</dc:creator>
  <cp:lastModifiedBy>Jill Micheau</cp:lastModifiedBy>
  <cp:revision>1</cp:revision>
  <dcterms:created xsi:type="dcterms:W3CDTF">2018-07-16T19:47:25Z</dcterms:created>
  <dcterms:modified xsi:type="dcterms:W3CDTF">2018-07-16T19:52:46Z</dcterms:modified>
</cp:coreProperties>
</file>