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4660"/>
  </p:normalViewPr>
  <p:slideViewPr>
    <p:cSldViewPr showGuides="1">
      <p:cViewPr varScale="1">
        <p:scale>
          <a:sx n="121" d="100"/>
          <a:sy n="121" d="100"/>
        </p:scale>
        <p:origin x="5048" y="1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400" cy="152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6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4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4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4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9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1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9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8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63B73-07EC-415C-B943-B1D9232F597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1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gine.chips@gmail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>
            <a:cxnSpLocks/>
          </p:cNvCxnSpPr>
          <p:nvPr/>
        </p:nvCxnSpPr>
        <p:spPr>
          <a:xfrm>
            <a:off x="4648200" y="5975950"/>
            <a:ext cx="0" cy="4498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609600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ACCG Project Development &amp; Approval 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445901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 this process to request support and/or engagement from ACCG: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537521"/>
            <a:ext cx="5334000" cy="9954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Contact Planning Work Group (WG)</a:t>
            </a:r>
          </a:p>
          <a:p>
            <a:pPr algn="ctr"/>
            <a:r>
              <a:rPr lang="en-US" sz="1200" dirty="0"/>
              <a:t>Contact Planning WG lead(s) to request time on Planning WG agenda. </a:t>
            </a:r>
          </a:p>
          <a:p>
            <a:pPr algn="ctr"/>
            <a:r>
              <a:rPr lang="en-US" sz="1200" dirty="0"/>
              <a:t>Joe Aragon, Calaveras Ranger District CFLR Coordinator:  </a:t>
            </a:r>
            <a:r>
              <a:rPr lang="en-US" sz="1200" dirty="0" err="1"/>
              <a:t>jwaragon@fs.fed.us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5334000" cy="1066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Collect Information</a:t>
            </a:r>
            <a:br>
              <a:rPr lang="en-US" sz="1400" dirty="0">
                <a:latin typeface="Arial Black" panose="020B0A04020102020204" pitchFamily="34" charset="0"/>
              </a:rPr>
            </a:br>
            <a:r>
              <a:rPr lang="en-US" sz="1200" dirty="0"/>
              <a:t>Review ACCG Project Development &amp; Approval Guidance on the ACCG website </a:t>
            </a:r>
            <a:r>
              <a:rPr lang="en-US" sz="1200" dirty="0">
                <a:solidFill>
                  <a:schemeClr val="tx1"/>
                </a:solidFill>
              </a:rPr>
              <a:t>(include link to materials here) </a:t>
            </a:r>
            <a:r>
              <a:rPr lang="en-US" sz="1200" dirty="0"/>
              <a:t>and contact the ACCG Administrator (Regine Miller, </a:t>
            </a:r>
            <a:r>
              <a:rPr lang="en-US" sz="1200" dirty="0" err="1"/>
              <a:t>regine.chips@gmail.com</a:t>
            </a:r>
            <a:r>
              <a:rPr lang="en-US" sz="1200" dirty="0"/>
              <a:t>) with any questions about the process.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6296" y="3986921"/>
            <a:ext cx="5304818" cy="19849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Planning WG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One week prior to Planning meeting, provide to Planning WG leads  completed project submission form and any other supporting materials.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Present project at Planning meeting.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Conduct any follow up activities to address Planning WG concerns or information requests.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Once Planning WG makes a recommendation on the project, request time on ACCG general meeting agenda for project consideration by the full ACCG by contacting: </a:t>
            </a:r>
            <a:r>
              <a:rPr lang="en-US" sz="1200" dirty="0" err="1"/>
              <a:t>regine.chips@gmail.com</a:t>
            </a:r>
            <a:r>
              <a:rPr lang="en-US" sz="1200" dirty="0"/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70797" y="6424217"/>
            <a:ext cx="3211689" cy="15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General Meeting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Send project </a:t>
            </a:r>
            <a:r>
              <a:rPr lang="en-US" sz="1200"/>
              <a:t>submission form and </a:t>
            </a:r>
            <a:r>
              <a:rPr lang="en-US" sz="1200" dirty="0"/>
              <a:t>any presentation materials to </a:t>
            </a:r>
            <a:r>
              <a:rPr lang="en-US" sz="1200" dirty="0">
                <a:hlinkClick r:id="rId2"/>
              </a:rPr>
              <a:t>regine.chips@gmail.com</a:t>
            </a:r>
            <a:r>
              <a:rPr lang="en-US" sz="1200" dirty="0"/>
              <a:t> by Monday prior to General meeting.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Give overview of project at General meeting; discuss issues; request action; solicit consensus</a:t>
            </a:r>
          </a:p>
        </p:txBody>
      </p:sp>
      <p:cxnSp>
        <p:nvCxnSpPr>
          <p:cNvPr id="18" name="Straight Arrow Connector 17"/>
          <p:cNvCxnSpPr>
            <a:cxnSpLocks/>
            <a:endCxn id="6" idx="0"/>
          </p:cNvCxnSpPr>
          <p:nvPr/>
        </p:nvCxnSpPr>
        <p:spPr>
          <a:xfrm flipH="1">
            <a:off x="3429000" y="2143567"/>
            <a:ext cx="16638" cy="39395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228600" y="6738181"/>
            <a:ext cx="2895600" cy="12100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i="1" dirty="0"/>
              <a:t>(deadline too tight to present to Planning WG and at General Meeting)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Request letters of support from individual ACCG members. However, this does not constitute ACCG support (</a:t>
            </a:r>
            <a:r>
              <a:rPr lang="en-US" sz="1200" i="1" dirty="0"/>
              <a:t>See Project Guidelines for </a:t>
            </a:r>
            <a:r>
              <a:rPr lang="en-US" sz="1200" i="1"/>
              <a:t>more information-link).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343666" y="6097472"/>
            <a:ext cx="256108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Time Constrained?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73420" y="8018163"/>
            <a:ext cx="2525889" cy="8464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ACCG Support</a:t>
            </a:r>
            <a:br>
              <a:rPr lang="en-US" sz="1400" dirty="0">
                <a:latin typeface="Arial Black" panose="020B0A04020102020204" pitchFamily="34" charset="0"/>
              </a:rPr>
            </a:br>
            <a:r>
              <a:rPr lang="en-US" sz="1100" i="1" dirty="0"/>
              <a:t>If approved, ACCG will generate Letter of Support (LOS) and send on ACCG letterhead.</a:t>
            </a:r>
            <a:endParaRPr lang="en-US" sz="1200" dirty="0"/>
          </a:p>
        </p:txBody>
      </p:sp>
      <p:cxnSp>
        <p:nvCxnSpPr>
          <p:cNvPr id="86" name="Elbow Connector 85"/>
          <p:cNvCxnSpPr>
            <a:cxnSpLocks/>
            <a:stCxn id="11" idx="2"/>
          </p:cNvCxnSpPr>
          <p:nvPr/>
        </p:nvCxnSpPr>
        <p:spPr>
          <a:xfrm rot="5400000">
            <a:off x="3841584" y="7305943"/>
            <a:ext cx="392784" cy="1677333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C14994D-8080-D24E-90FC-1950C5D6433F}"/>
              </a:ext>
            </a:extLst>
          </p:cNvPr>
          <p:cNvCxnSpPr>
            <a:cxnSpLocks/>
          </p:cNvCxnSpPr>
          <p:nvPr/>
        </p:nvCxnSpPr>
        <p:spPr>
          <a:xfrm flipH="1">
            <a:off x="3428705" y="3541405"/>
            <a:ext cx="1" cy="40285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0A7FC8D-E243-4245-A77E-12DCEE27864E}"/>
              </a:ext>
            </a:extLst>
          </p:cNvPr>
          <p:cNvCxnSpPr>
            <a:cxnSpLocks/>
          </p:cNvCxnSpPr>
          <p:nvPr/>
        </p:nvCxnSpPr>
        <p:spPr>
          <a:xfrm flipH="1">
            <a:off x="1624208" y="6442393"/>
            <a:ext cx="1" cy="29578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9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225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ACCG Project Development &amp; Approval Process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for requesting support from ACCG</dc:title>
  <dc:creator>Jill Micheau</dc:creator>
  <cp:lastModifiedBy>Tania Carlone</cp:lastModifiedBy>
  <cp:revision>28</cp:revision>
  <cp:lastPrinted>2018-04-05T19:35:19Z</cp:lastPrinted>
  <dcterms:created xsi:type="dcterms:W3CDTF">2018-04-05T18:27:10Z</dcterms:created>
  <dcterms:modified xsi:type="dcterms:W3CDTF">2019-04-16T20:00:24Z</dcterms:modified>
</cp:coreProperties>
</file>