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8BC1-0C19-4625-800B-5E8FD23875E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50EF-E3D2-4B31-BF31-A3653408A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In-cab tablet technology used by operators near Mormon Lake, AZ to assist with restoration treatments and collect tree harvest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DRG input to in-cab tablets for use by operators. A number + a letter indicate the number of trees to leave in a group and whether the diameter distribution should be focused on larger (A) or smaller (B) trees.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3D6FF-12AE-4C35-BC53-A417ACB1B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6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6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CBF4-B340-4DAD-A5C8-8D5EFC8DDC4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8803-3EBF-4BE3-AFBF-049122D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Reynolds Creek Ecological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Variable density thinning in natural stands, using GTR-220 (North et al. 2010) and GTR-237 (North 2012)</a:t>
            </a:r>
          </a:p>
        </p:txBody>
      </p:sp>
    </p:spTree>
    <p:extLst>
      <p:ext uri="{BB962C8B-B14F-4D97-AF65-F5344CB8AC3E}">
        <p14:creationId xmlns:p14="http://schemas.microsoft.com/office/powerpoint/2010/main" val="251098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cut tree marked for implementation in 2012</a:t>
            </a:r>
          </a:p>
          <a:p>
            <a:r>
              <a:rPr lang="en-US" dirty="0"/>
              <a:t>Rim Fire burned through project in 2013</a:t>
            </a:r>
          </a:p>
          <a:p>
            <a:r>
              <a:rPr lang="en-US" dirty="0"/>
              <a:t>SIR completed in 2015/16 for fire impacts and drought mortality</a:t>
            </a:r>
          </a:p>
          <a:p>
            <a:r>
              <a:rPr lang="en-US" dirty="0"/>
              <a:t>Finding that the decision was still appropriate to implement</a:t>
            </a:r>
          </a:p>
          <a:p>
            <a:r>
              <a:rPr lang="en-US" dirty="0" err="1"/>
              <a:t>DxP</a:t>
            </a:r>
            <a:r>
              <a:rPr lang="en-US" dirty="0"/>
              <a:t> was developed considering fire and mortality effects to previous mark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28662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Thin existing aggregations while maintaining a clumpy structure, aggressively thinning around pine and oak to improve survival and possibility of regeneration.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14" y="2168525"/>
            <a:ext cx="5439172" cy="4351338"/>
          </a:xfrm>
        </p:spPr>
      </p:pic>
      <p:sp>
        <p:nvSpPr>
          <p:cNvPr id="3" name="TextBox 2"/>
          <p:cNvSpPr txBox="1"/>
          <p:nvPr/>
        </p:nvSpPr>
        <p:spPr>
          <a:xfrm>
            <a:off x="3135114" y="177800"/>
            <a:ext cx="529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Treatment Focus</a:t>
            </a:r>
          </a:p>
        </p:txBody>
      </p:sp>
    </p:spTree>
    <p:extLst>
      <p:ext uri="{BB962C8B-B14F-4D97-AF65-F5344CB8AC3E}">
        <p14:creationId xmlns:p14="http://schemas.microsoft.com/office/powerpoint/2010/main" val="16880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Reynolds Creek </a:t>
            </a:r>
            <a:r>
              <a:rPr lang="en-US" dirty="0" err="1"/>
              <a:t>DxP</a:t>
            </a:r>
            <a:r>
              <a:rPr lang="en-US" dirty="0"/>
              <a:t> Synopsis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Apply in the following order…</a:t>
            </a:r>
          </a:p>
          <a:p>
            <a:pPr lvl="0"/>
            <a:r>
              <a:rPr lang="en-US" dirty="0"/>
              <a:t>Cut all suppressed trees, unless growing under or through a decadent oak (large oak with less than 33% live crown).</a:t>
            </a:r>
          </a:p>
          <a:p>
            <a:pPr lvl="0"/>
            <a:r>
              <a:rPr lang="en-US" dirty="0"/>
              <a:t>Cut all intermediate trees with less than 50% crown, unless growing under or through a decadent oak.</a:t>
            </a:r>
          </a:p>
          <a:p>
            <a:pPr lvl="0"/>
            <a:r>
              <a:rPr lang="en-US" dirty="0"/>
              <a:t>Cut all trees (except Sugar Pine) 25 feet from around thrifty black oaks (greater than 11 inch stump and more than 33% live crown).  </a:t>
            </a:r>
          </a:p>
          <a:p>
            <a:pPr lvl="0"/>
            <a:r>
              <a:rPr lang="en-US" dirty="0"/>
              <a:t>Cut all true fir and cedar 25 feet from all pine.  If pine is more than 60% of BA, then also cut codominant pine to a 25 foot spacing.</a:t>
            </a:r>
          </a:p>
          <a:p>
            <a:pPr lvl="0"/>
            <a:r>
              <a:rPr lang="en-US" dirty="0"/>
              <a:t>Check BA.  If over the BA target cut codominant true fir until BA target is reached.  Thin from below focusing on cutting trees with mistletoe/insect damage and/or little percent crown.</a:t>
            </a:r>
          </a:p>
          <a:p>
            <a:pPr lvl="0"/>
            <a:r>
              <a:rPr lang="en-US" dirty="0"/>
              <a:t>Leave 3 clumps per acre of 2-5 codominant/dominant trees per clump.</a:t>
            </a:r>
          </a:p>
          <a:p>
            <a:pPr lvl="0"/>
            <a:r>
              <a:rPr lang="en-US" dirty="0"/>
              <a:t>No cutting any trees greater than 30 inches DBH.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6861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 Treatment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Treatment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54751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 Treatment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5" y="2505075"/>
            <a:ext cx="4915413" cy="3684588"/>
          </a:xfrm>
        </p:spPr>
      </p:pic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Treatment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87" y="2505075"/>
            <a:ext cx="4915413" cy="3684588"/>
          </a:xfrm>
        </p:spPr>
      </p:pic>
    </p:spTree>
    <p:extLst>
      <p:ext uri="{BB962C8B-B14F-4D97-AF65-F5344CB8AC3E}">
        <p14:creationId xmlns:p14="http://schemas.microsoft.com/office/powerpoint/2010/main" val="407416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200 </a:t>
            </a:r>
            <a:r>
              <a:rPr lang="en-US" sz="4000" b="0" dirty="0">
                <a:solidFill>
                  <a:srgbClr val="000000"/>
                </a:solidFill>
                <a:effectLst/>
              </a:rPr>
              <a:t>ft</a:t>
            </a:r>
            <a:r>
              <a:rPr lang="en-US" sz="4000" b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US" sz="4000" dirty="0"/>
              <a:t>/ac Residual Basal Area Post Treatment (Clumpy Structure)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066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Treatment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186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365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Reynolds Creek Ecological Restoration</vt:lpstr>
      <vt:lpstr>History</vt:lpstr>
      <vt:lpstr>Thin existing aggregations while maintaining a clumpy structure, aggressively thinning around pine and oak to improve survival and possibility of regeneration. </vt:lpstr>
      <vt:lpstr>Reynolds Creek DxP Synopsis </vt:lpstr>
      <vt:lpstr>PowerPoint Presentation</vt:lpstr>
      <vt:lpstr>PowerPoint Presentation</vt:lpstr>
      <vt:lpstr>PowerPoint Presentation</vt:lpstr>
      <vt:lpstr>200 ft2/ac Residual Basal Area Post Treatment (Clumpy Structure)</vt:lpstr>
      <vt:lpstr>Post Treatment</vt:lpstr>
    </vt:vector>
  </TitlesOfParts>
  <Company>U. S.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Reynolds Creek Ecological Restoration</dc:title>
  <dc:creator>McCrory, Brian -FS</dc:creator>
  <cp:lastModifiedBy>Jill Micheau</cp:lastModifiedBy>
  <cp:revision>16</cp:revision>
  <dcterms:created xsi:type="dcterms:W3CDTF">2019-08-16T20:38:49Z</dcterms:created>
  <dcterms:modified xsi:type="dcterms:W3CDTF">2019-08-20T19:53:08Z</dcterms:modified>
</cp:coreProperties>
</file>