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  <p:sldMasterId id="2147483803" r:id="rId2"/>
    <p:sldMasterId id="2147483809" r:id="rId3"/>
    <p:sldMasterId id="2147483806" r:id="rId4"/>
  </p:sldMasterIdLst>
  <p:notesMasterIdLst>
    <p:notesMasterId r:id="rId10"/>
  </p:notesMasterIdLst>
  <p:handoutMasterIdLst>
    <p:handoutMasterId r:id="rId11"/>
  </p:handoutMasterIdLst>
  <p:sldIdLst>
    <p:sldId id="269" r:id="rId5"/>
    <p:sldId id="276" r:id="rId6"/>
    <p:sldId id="1119" r:id="rId7"/>
    <p:sldId id="1121" r:id="rId8"/>
    <p:sldId id="90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EC"/>
    <a:srgbClr val="BE9D5F"/>
    <a:srgbClr val="738299"/>
    <a:srgbClr val="646667"/>
    <a:srgbClr val="49494E"/>
    <a:srgbClr val="588994"/>
    <a:srgbClr val="69AFC7"/>
    <a:srgbClr val="98A631"/>
    <a:srgbClr val="C2BFB3"/>
    <a:srgbClr val="004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8682" autoAdjust="0"/>
  </p:normalViewPr>
  <p:slideViewPr>
    <p:cSldViewPr snapToObjects="1">
      <p:cViewPr varScale="1">
        <p:scale>
          <a:sx n="113" d="100"/>
          <a:sy n="113" d="100"/>
        </p:scale>
        <p:origin x="2160" y="18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9510E-901C-924D-9D81-53F8C277D2F7}" type="doc">
      <dgm:prSet loTypeId="urn:microsoft.com/office/officeart/2005/8/layout/radial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159CC6-4BB3-5A45-8702-58EC72C738DF}">
      <dgm:prSet phldrT="[Text]"/>
      <dgm:spPr/>
      <dgm:t>
        <a:bodyPr/>
        <a:lstStyle/>
        <a:p>
          <a:r>
            <a:rPr lang="en-US" dirty="0"/>
            <a:t>Project Development Process</a:t>
          </a:r>
        </a:p>
      </dgm:t>
    </dgm:pt>
    <dgm:pt modelId="{0911D7BE-1F01-FF41-8548-06F00AB6F723}" type="parTrans" cxnId="{8393BF03-A489-7549-9E33-937BB2E7C5B8}">
      <dgm:prSet/>
      <dgm:spPr/>
      <dgm:t>
        <a:bodyPr/>
        <a:lstStyle/>
        <a:p>
          <a:endParaRPr lang="en-US"/>
        </a:p>
      </dgm:t>
    </dgm:pt>
    <dgm:pt modelId="{CE057429-4BBB-E546-8576-24A5E90E4BDD}" type="sibTrans" cxnId="{8393BF03-A489-7549-9E33-937BB2E7C5B8}">
      <dgm:prSet/>
      <dgm:spPr/>
      <dgm:t>
        <a:bodyPr/>
        <a:lstStyle/>
        <a:p>
          <a:endParaRPr lang="en-US"/>
        </a:p>
      </dgm:t>
    </dgm:pt>
    <dgm:pt modelId="{9B474D0A-ACFD-7249-8A1B-88024D42E2B0}">
      <dgm:prSet phldrT="[Text]"/>
      <dgm:spPr/>
      <dgm:t>
        <a:bodyPr/>
        <a:lstStyle/>
        <a:p>
          <a:r>
            <a:rPr lang="en-US" dirty="0"/>
            <a:t>Project Support Flow Chart</a:t>
          </a:r>
        </a:p>
      </dgm:t>
    </dgm:pt>
    <dgm:pt modelId="{3C560DAE-A1BB-484D-9AAC-564A0931EC95}" type="parTrans" cxnId="{5369EF96-88C6-1547-BD7A-19C4CBA40990}">
      <dgm:prSet/>
      <dgm:spPr/>
      <dgm:t>
        <a:bodyPr/>
        <a:lstStyle/>
        <a:p>
          <a:endParaRPr lang="en-US"/>
        </a:p>
      </dgm:t>
    </dgm:pt>
    <dgm:pt modelId="{C830CB29-114E-1841-BE78-2D79A54FB835}" type="sibTrans" cxnId="{5369EF96-88C6-1547-BD7A-19C4CBA40990}">
      <dgm:prSet/>
      <dgm:spPr/>
      <dgm:t>
        <a:bodyPr/>
        <a:lstStyle/>
        <a:p>
          <a:endParaRPr lang="en-US"/>
        </a:p>
      </dgm:t>
    </dgm:pt>
    <dgm:pt modelId="{652A42BC-03CA-6740-BEE4-46A132E45F6E}">
      <dgm:prSet phldrT="[Text]"/>
      <dgm:spPr/>
      <dgm:t>
        <a:bodyPr/>
        <a:lstStyle/>
        <a:p>
          <a:r>
            <a:rPr lang="en-US" dirty="0"/>
            <a:t>Project Support Submission Form</a:t>
          </a:r>
        </a:p>
      </dgm:t>
    </dgm:pt>
    <dgm:pt modelId="{99DE9445-4CA9-4B47-ADBA-4945502CC737}" type="parTrans" cxnId="{9403FFA3-CC21-2B46-BD73-CF8445C85515}">
      <dgm:prSet/>
      <dgm:spPr/>
      <dgm:t>
        <a:bodyPr/>
        <a:lstStyle/>
        <a:p>
          <a:endParaRPr lang="en-US"/>
        </a:p>
      </dgm:t>
    </dgm:pt>
    <dgm:pt modelId="{FE3B819E-287D-FD4A-9F03-7F6A00E3C0A6}" type="sibTrans" cxnId="{9403FFA3-CC21-2B46-BD73-CF8445C85515}">
      <dgm:prSet/>
      <dgm:spPr/>
      <dgm:t>
        <a:bodyPr/>
        <a:lstStyle/>
        <a:p>
          <a:endParaRPr lang="en-US"/>
        </a:p>
      </dgm:t>
    </dgm:pt>
    <dgm:pt modelId="{2E14CAF4-A8EB-354D-83F5-24604A92949B}">
      <dgm:prSet phldrT="[Text]"/>
      <dgm:spPr/>
      <dgm:t>
        <a:bodyPr/>
        <a:lstStyle/>
        <a:p>
          <a:r>
            <a:rPr lang="en-US" dirty="0"/>
            <a:t>Principles and Policies</a:t>
          </a:r>
        </a:p>
      </dgm:t>
    </dgm:pt>
    <dgm:pt modelId="{0CCCA864-5F5C-E04D-B9B8-13A702482610}" type="parTrans" cxnId="{9CED7CA3-2477-E845-80BC-C7EC59F7443F}">
      <dgm:prSet/>
      <dgm:spPr/>
      <dgm:t>
        <a:bodyPr/>
        <a:lstStyle/>
        <a:p>
          <a:endParaRPr lang="en-US"/>
        </a:p>
      </dgm:t>
    </dgm:pt>
    <dgm:pt modelId="{FE9101FF-8E95-1946-B84D-B3AAA21A65EC}" type="sibTrans" cxnId="{9CED7CA3-2477-E845-80BC-C7EC59F7443F}">
      <dgm:prSet/>
      <dgm:spPr/>
      <dgm:t>
        <a:bodyPr/>
        <a:lstStyle/>
        <a:p>
          <a:endParaRPr lang="en-US"/>
        </a:p>
      </dgm:t>
    </dgm:pt>
    <dgm:pt modelId="{55FB15DC-01B9-1044-B325-B88469EA87B6}">
      <dgm:prSet phldrT="[Text]"/>
      <dgm:spPr/>
      <dgm:t>
        <a:bodyPr/>
        <a:lstStyle/>
        <a:p>
          <a:r>
            <a:rPr lang="en-US" dirty="0"/>
            <a:t>Project Endorsement Guidelines</a:t>
          </a:r>
        </a:p>
      </dgm:t>
    </dgm:pt>
    <dgm:pt modelId="{40B1AA56-CE3F-D946-82FE-39E76E0F3DFC}" type="parTrans" cxnId="{27DAA9F7-3F71-2E46-B7BE-3F5AD6A6FB1C}">
      <dgm:prSet/>
      <dgm:spPr/>
      <dgm:t>
        <a:bodyPr/>
        <a:lstStyle/>
        <a:p>
          <a:endParaRPr lang="en-US"/>
        </a:p>
      </dgm:t>
    </dgm:pt>
    <dgm:pt modelId="{11E84E85-CD80-B84A-B8EC-B22E6C77331C}" type="sibTrans" cxnId="{27DAA9F7-3F71-2E46-B7BE-3F5AD6A6FB1C}">
      <dgm:prSet/>
      <dgm:spPr/>
      <dgm:t>
        <a:bodyPr/>
        <a:lstStyle/>
        <a:p>
          <a:endParaRPr lang="en-US"/>
        </a:p>
      </dgm:t>
    </dgm:pt>
    <dgm:pt modelId="{6456E32D-7A9F-8E41-833A-1F52B3C1B058}">
      <dgm:prSet phldrT="[Text]"/>
      <dgm:spPr/>
      <dgm:t>
        <a:bodyPr/>
        <a:lstStyle/>
        <a:p>
          <a:r>
            <a:rPr lang="en-US" dirty="0"/>
            <a:t>Project Support Evaluation Tool </a:t>
          </a:r>
        </a:p>
      </dgm:t>
    </dgm:pt>
    <dgm:pt modelId="{4E832143-7EFE-DD41-A721-E2D03DBB9CB9}" type="parTrans" cxnId="{4BC9AC2E-476F-B943-88FE-8E9A9B4CE58B}">
      <dgm:prSet/>
      <dgm:spPr/>
      <dgm:t>
        <a:bodyPr/>
        <a:lstStyle/>
        <a:p>
          <a:endParaRPr lang="en-US"/>
        </a:p>
      </dgm:t>
    </dgm:pt>
    <dgm:pt modelId="{765A91DE-8492-534B-8BF4-C10E85D219AE}" type="sibTrans" cxnId="{4BC9AC2E-476F-B943-88FE-8E9A9B4CE58B}">
      <dgm:prSet/>
      <dgm:spPr/>
      <dgm:t>
        <a:bodyPr/>
        <a:lstStyle/>
        <a:p>
          <a:endParaRPr lang="en-US"/>
        </a:p>
      </dgm:t>
    </dgm:pt>
    <dgm:pt modelId="{7E985AE0-A99B-B34D-8FA5-169FC7DCE95D}" type="pres">
      <dgm:prSet presAssocID="{AF69510E-901C-924D-9D81-53F8C277D2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D58817-2EC2-7347-BE41-7E35687CC9B6}" type="pres">
      <dgm:prSet presAssocID="{92159CC6-4BB3-5A45-8702-58EC72C738DF}" presName="centerShape" presStyleLbl="node0" presStyleIdx="0" presStyleCnt="1"/>
      <dgm:spPr/>
    </dgm:pt>
    <dgm:pt modelId="{D01C4BD8-E8DD-3E42-8A7E-7907C1CBDFA7}" type="pres">
      <dgm:prSet presAssocID="{9B474D0A-ACFD-7249-8A1B-88024D42E2B0}" presName="node" presStyleLbl="node1" presStyleIdx="0" presStyleCnt="5">
        <dgm:presLayoutVars>
          <dgm:bulletEnabled val="1"/>
        </dgm:presLayoutVars>
      </dgm:prSet>
      <dgm:spPr/>
    </dgm:pt>
    <dgm:pt modelId="{8B4552F1-9A84-0744-81A8-6E3D650CD2B0}" type="pres">
      <dgm:prSet presAssocID="{9B474D0A-ACFD-7249-8A1B-88024D42E2B0}" presName="dummy" presStyleCnt="0"/>
      <dgm:spPr/>
    </dgm:pt>
    <dgm:pt modelId="{D23DD2B1-8325-4146-9FA0-BA60D19B2063}" type="pres">
      <dgm:prSet presAssocID="{C830CB29-114E-1841-BE78-2D79A54FB835}" presName="sibTrans" presStyleLbl="sibTrans2D1" presStyleIdx="0" presStyleCnt="5"/>
      <dgm:spPr/>
    </dgm:pt>
    <dgm:pt modelId="{B370A516-5362-834C-8122-3DEA25D793B8}" type="pres">
      <dgm:prSet presAssocID="{652A42BC-03CA-6740-BEE4-46A132E45F6E}" presName="node" presStyleLbl="node1" presStyleIdx="1" presStyleCnt="5">
        <dgm:presLayoutVars>
          <dgm:bulletEnabled val="1"/>
        </dgm:presLayoutVars>
      </dgm:prSet>
      <dgm:spPr/>
    </dgm:pt>
    <dgm:pt modelId="{135D9592-9B57-7D4D-8D51-9D75D469CA3E}" type="pres">
      <dgm:prSet presAssocID="{652A42BC-03CA-6740-BEE4-46A132E45F6E}" presName="dummy" presStyleCnt="0"/>
      <dgm:spPr/>
    </dgm:pt>
    <dgm:pt modelId="{EF4E3403-7F12-A048-A43C-BCA9BD865B22}" type="pres">
      <dgm:prSet presAssocID="{FE3B819E-287D-FD4A-9F03-7F6A00E3C0A6}" presName="sibTrans" presStyleLbl="sibTrans2D1" presStyleIdx="1" presStyleCnt="5"/>
      <dgm:spPr/>
    </dgm:pt>
    <dgm:pt modelId="{DD5AF3FB-2D87-0F45-B2D7-FF4701EC14B1}" type="pres">
      <dgm:prSet presAssocID="{2E14CAF4-A8EB-354D-83F5-24604A92949B}" presName="node" presStyleLbl="node1" presStyleIdx="2" presStyleCnt="5">
        <dgm:presLayoutVars>
          <dgm:bulletEnabled val="1"/>
        </dgm:presLayoutVars>
      </dgm:prSet>
      <dgm:spPr/>
    </dgm:pt>
    <dgm:pt modelId="{79BC1A9A-4686-6D44-BAFC-B217CCE832F2}" type="pres">
      <dgm:prSet presAssocID="{2E14CAF4-A8EB-354D-83F5-24604A92949B}" presName="dummy" presStyleCnt="0"/>
      <dgm:spPr/>
    </dgm:pt>
    <dgm:pt modelId="{596FA644-4C11-9C4C-82F7-D1617C865C96}" type="pres">
      <dgm:prSet presAssocID="{FE9101FF-8E95-1946-B84D-B3AAA21A65EC}" presName="sibTrans" presStyleLbl="sibTrans2D1" presStyleIdx="2" presStyleCnt="5"/>
      <dgm:spPr/>
    </dgm:pt>
    <dgm:pt modelId="{739FC7A1-EDA6-FD40-A3B3-AF1AEF335417}" type="pres">
      <dgm:prSet presAssocID="{55FB15DC-01B9-1044-B325-B88469EA87B6}" presName="node" presStyleLbl="node1" presStyleIdx="3" presStyleCnt="5">
        <dgm:presLayoutVars>
          <dgm:bulletEnabled val="1"/>
        </dgm:presLayoutVars>
      </dgm:prSet>
      <dgm:spPr/>
    </dgm:pt>
    <dgm:pt modelId="{3205373D-CABF-DA45-AFFB-B01E590513EE}" type="pres">
      <dgm:prSet presAssocID="{55FB15DC-01B9-1044-B325-B88469EA87B6}" presName="dummy" presStyleCnt="0"/>
      <dgm:spPr/>
    </dgm:pt>
    <dgm:pt modelId="{88E985D8-3521-374B-B000-E5ECAB4D7714}" type="pres">
      <dgm:prSet presAssocID="{11E84E85-CD80-B84A-B8EC-B22E6C77331C}" presName="sibTrans" presStyleLbl="sibTrans2D1" presStyleIdx="3" presStyleCnt="5"/>
      <dgm:spPr/>
    </dgm:pt>
    <dgm:pt modelId="{4216DC91-0CE9-F643-B8BE-97E46A2E1CBA}" type="pres">
      <dgm:prSet presAssocID="{6456E32D-7A9F-8E41-833A-1F52B3C1B058}" presName="node" presStyleLbl="node1" presStyleIdx="4" presStyleCnt="5">
        <dgm:presLayoutVars>
          <dgm:bulletEnabled val="1"/>
        </dgm:presLayoutVars>
      </dgm:prSet>
      <dgm:spPr/>
    </dgm:pt>
    <dgm:pt modelId="{3BC9F61F-39A7-0542-9A53-0AB61D69BF08}" type="pres">
      <dgm:prSet presAssocID="{6456E32D-7A9F-8E41-833A-1F52B3C1B058}" presName="dummy" presStyleCnt="0"/>
      <dgm:spPr/>
    </dgm:pt>
    <dgm:pt modelId="{94B8B455-7370-7945-9E75-A11BC977E0C6}" type="pres">
      <dgm:prSet presAssocID="{765A91DE-8492-534B-8BF4-C10E85D219AE}" presName="sibTrans" presStyleLbl="sibTrans2D1" presStyleIdx="4" presStyleCnt="5"/>
      <dgm:spPr/>
    </dgm:pt>
  </dgm:ptLst>
  <dgm:cxnLst>
    <dgm:cxn modelId="{8393BF03-A489-7549-9E33-937BB2E7C5B8}" srcId="{AF69510E-901C-924D-9D81-53F8C277D2F7}" destId="{92159CC6-4BB3-5A45-8702-58EC72C738DF}" srcOrd="0" destOrd="0" parTransId="{0911D7BE-1F01-FF41-8548-06F00AB6F723}" sibTransId="{CE057429-4BBB-E546-8576-24A5E90E4BDD}"/>
    <dgm:cxn modelId="{F5BA1C17-CE71-134B-9438-C1F25DACE16C}" type="presOf" srcId="{C830CB29-114E-1841-BE78-2D79A54FB835}" destId="{D23DD2B1-8325-4146-9FA0-BA60D19B2063}" srcOrd="0" destOrd="0" presId="urn:microsoft.com/office/officeart/2005/8/layout/radial6"/>
    <dgm:cxn modelId="{8E760B21-362C-3946-8215-4A344BEFC1D8}" type="presOf" srcId="{652A42BC-03CA-6740-BEE4-46A132E45F6E}" destId="{B370A516-5362-834C-8122-3DEA25D793B8}" srcOrd="0" destOrd="0" presId="urn:microsoft.com/office/officeart/2005/8/layout/radial6"/>
    <dgm:cxn modelId="{4BC9AC2E-476F-B943-88FE-8E9A9B4CE58B}" srcId="{92159CC6-4BB3-5A45-8702-58EC72C738DF}" destId="{6456E32D-7A9F-8E41-833A-1F52B3C1B058}" srcOrd="4" destOrd="0" parTransId="{4E832143-7EFE-DD41-A721-E2D03DBB9CB9}" sibTransId="{765A91DE-8492-534B-8BF4-C10E85D219AE}"/>
    <dgm:cxn modelId="{19681A38-63C1-FD42-A96F-2E02156E1DA9}" type="presOf" srcId="{55FB15DC-01B9-1044-B325-B88469EA87B6}" destId="{739FC7A1-EDA6-FD40-A3B3-AF1AEF335417}" srcOrd="0" destOrd="0" presId="urn:microsoft.com/office/officeart/2005/8/layout/radial6"/>
    <dgm:cxn modelId="{B324F64B-1A9F-404C-A4C8-9A6D5ABDA747}" type="presOf" srcId="{FE9101FF-8E95-1946-B84D-B3AAA21A65EC}" destId="{596FA644-4C11-9C4C-82F7-D1617C865C96}" srcOrd="0" destOrd="0" presId="urn:microsoft.com/office/officeart/2005/8/layout/radial6"/>
    <dgm:cxn modelId="{B110765D-4CFF-4B40-B7DA-495B2D7EAEEE}" type="presOf" srcId="{FE3B819E-287D-FD4A-9F03-7F6A00E3C0A6}" destId="{EF4E3403-7F12-A048-A43C-BCA9BD865B22}" srcOrd="0" destOrd="0" presId="urn:microsoft.com/office/officeart/2005/8/layout/radial6"/>
    <dgm:cxn modelId="{A6B0FE62-4B12-4445-89C2-8B54E5816A88}" type="presOf" srcId="{92159CC6-4BB3-5A45-8702-58EC72C738DF}" destId="{DBD58817-2EC2-7347-BE41-7E35687CC9B6}" srcOrd="0" destOrd="0" presId="urn:microsoft.com/office/officeart/2005/8/layout/radial6"/>
    <dgm:cxn modelId="{1EED6690-C03E-344A-9F61-7F4A72B3A1AC}" type="presOf" srcId="{11E84E85-CD80-B84A-B8EC-B22E6C77331C}" destId="{88E985D8-3521-374B-B000-E5ECAB4D7714}" srcOrd="0" destOrd="0" presId="urn:microsoft.com/office/officeart/2005/8/layout/radial6"/>
    <dgm:cxn modelId="{AADD0E92-6054-0E41-81E0-5E1FC76734C2}" type="presOf" srcId="{AF69510E-901C-924D-9D81-53F8C277D2F7}" destId="{7E985AE0-A99B-B34D-8FA5-169FC7DCE95D}" srcOrd="0" destOrd="0" presId="urn:microsoft.com/office/officeart/2005/8/layout/radial6"/>
    <dgm:cxn modelId="{5369EF96-88C6-1547-BD7A-19C4CBA40990}" srcId="{92159CC6-4BB3-5A45-8702-58EC72C738DF}" destId="{9B474D0A-ACFD-7249-8A1B-88024D42E2B0}" srcOrd="0" destOrd="0" parTransId="{3C560DAE-A1BB-484D-9AAC-564A0931EC95}" sibTransId="{C830CB29-114E-1841-BE78-2D79A54FB835}"/>
    <dgm:cxn modelId="{6419DE9D-C14B-8E4A-B759-7FA601023451}" type="presOf" srcId="{765A91DE-8492-534B-8BF4-C10E85D219AE}" destId="{94B8B455-7370-7945-9E75-A11BC977E0C6}" srcOrd="0" destOrd="0" presId="urn:microsoft.com/office/officeart/2005/8/layout/radial6"/>
    <dgm:cxn modelId="{9CED7CA3-2477-E845-80BC-C7EC59F7443F}" srcId="{92159CC6-4BB3-5A45-8702-58EC72C738DF}" destId="{2E14CAF4-A8EB-354D-83F5-24604A92949B}" srcOrd="2" destOrd="0" parTransId="{0CCCA864-5F5C-E04D-B9B8-13A702482610}" sibTransId="{FE9101FF-8E95-1946-B84D-B3AAA21A65EC}"/>
    <dgm:cxn modelId="{9403FFA3-CC21-2B46-BD73-CF8445C85515}" srcId="{92159CC6-4BB3-5A45-8702-58EC72C738DF}" destId="{652A42BC-03CA-6740-BEE4-46A132E45F6E}" srcOrd="1" destOrd="0" parTransId="{99DE9445-4CA9-4B47-ADBA-4945502CC737}" sibTransId="{FE3B819E-287D-FD4A-9F03-7F6A00E3C0A6}"/>
    <dgm:cxn modelId="{8FC4C4D6-1DC5-DB42-90BE-5DE85F3C06E9}" type="presOf" srcId="{2E14CAF4-A8EB-354D-83F5-24604A92949B}" destId="{DD5AF3FB-2D87-0F45-B2D7-FF4701EC14B1}" srcOrd="0" destOrd="0" presId="urn:microsoft.com/office/officeart/2005/8/layout/radial6"/>
    <dgm:cxn modelId="{2E7B2CDF-55A8-DE4E-94FB-91199090B5FF}" type="presOf" srcId="{6456E32D-7A9F-8E41-833A-1F52B3C1B058}" destId="{4216DC91-0CE9-F643-B8BE-97E46A2E1CBA}" srcOrd="0" destOrd="0" presId="urn:microsoft.com/office/officeart/2005/8/layout/radial6"/>
    <dgm:cxn modelId="{DA2C35F7-A7CD-044D-8FED-E33392C1E8ED}" type="presOf" srcId="{9B474D0A-ACFD-7249-8A1B-88024D42E2B0}" destId="{D01C4BD8-E8DD-3E42-8A7E-7907C1CBDFA7}" srcOrd="0" destOrd="0" presId="urn:microsoft.com/office/officeart/2005/8/layout/radial6"/>
    <dgm:cxn modelId="{27DAA9F7-3F71-2E46-B7BE-3F5AD6A6FB1C}" srcId="{92159CC6-4BB3-5A45-8702-58EC72C738DF}" destId="{55FB15DC-01B9-1044-B325-B88469EA87B6}" srcOrd="3" destOrd="0" parTransId="{40B1AA56-CE3F-D946-82FE-39E76E0F3DFC}" sibTransId="{11E84E85-CD80-B84A-B8EC-B22E6C77331C}"/>
    <dgm:cxn modelId="{60EA2117-84BC-C14B-8B10-837EA55669E7}" type="presParOf" srcId="{7E985AE0-A99B-B34D-8FA5-169FC7DCE95D}" destId="{DBD58817-2EC2-7347-BE41-7E35687CC9B6}" srcOrd="0" destOrd="0" presId="urn:microsoft.com/office/officeart/2005/8/layout/radial6"/>
    <dgm:cxn modelId="{261F9216-282C-FA43-B8F8-7EA8F45FC028}" type="presParOf" srcId="{7E985AE0-A99B-B34D-8FA5-169FC7DCE95D}" destId="{D01C4BD8-E8DD-3E42-8A7E-7907C1CBDFA7}" srcOrd="1" destOrd="0" presId="urn:microsoft.com/office/officeart/2005/8/layout/radial6"/>
    <dgm:cxn modelId="{47C7BE49-18F7-8349-B2C7-28F3E8EA95EC}" type="presParOf" srcId="{7E985AE0-A99B-B34D-8FA5-169FC7DCE95D}" destId="{8B4552F1-9A84-0744-81A8-6E3D650CD2B0}" srcOrd="2" destOrd="0" presId="urn:microsoft.com/office/officeart/2005/8/layout/radial6"/>
    <dgm:cxn modelId="{4F645C97-89A1-3447-B68E-2CA04E7F790C}" type="presParOf" srcId="{7E985AE0-A99B-B34D-8FA5-169FC7DCE95D}" destId="{D23DD2B1-8325-4146-9FA0-BA60D19B2063}" srcOrd="3" destOrd="0" presId="urn:microsoft.com/office/officeart/2005/8/layout/radial6"/>
    <dgm:cxn modelId="{4F369CC8-4A30-424D-9439-ED352FCED0CF}" type="presParOf" srcId="{7E985AE0-A99B-B34D-8FA5-169FC7DCE95D}" destId="{B370A516-5362-834C-8122-3DEA25D793B8}" srcOrd="4" destOrd="0" presId="urn:microsoft.com/office/officeart/2005/8/layout/radial6"/>
    <dgm:cxn modelId="{F5766F16-D264-1E4E-ADC7-DBC9D7402B26}" type="presParOf" srcId="{7E985AE0-A99B-B34D-8FA5-169FC7DCE95D}" destId="{135D9592-9B57-7D4D-8D51-9D75D469CA3E}" srcOrd="5" destOrd="0" presId="urn:microsoft.com/office/officeart/2005/8/layout/radial6"/>
    <dgm:cxn modelId="{2B0C78FC-BE56-414D-B32C-ABBF81CAA054}" type="presParOf" srcId="{7E985AE0-A99B-B34D-8FA5-169FC7DCE95D}" destId="{EF4E3403-7F12-A048-A43C-BCA9BD865B22}" srcOrd="6" destOrd="0" presId="urn:microsoft.com/office/officeart/2005/8/layout/radial6"/>
    <dgm:cxn modelId="{7C1C2A82-936F-E247-AC3D-A2BCC1BCEAD8}" type="presParOf" srcId="{7E985AE0-A99B-B34D-8FA5-169FC7DCE95D}" destId="{DD5AF3FB-2D87-0F45-B2D7-FF4701EC14B1}" srcOrd="7" destOrd="0" presId="urn:microsoft.com/office/officeart/2005/8/layout/radial6"/>
    <dgm:cxn modelId="{34580EC3-49E6-F540-9FF4-E4060861B337}" type="presParOf" srcId="{7E985AE0-A99B-B34D-8FA5-169FC7DCE95D}" destId="{79BC1A9A-4686-6D44-BAFC-B217CCE832F2}" srcOrd="8" destOrd="0" presId="urn:microsoft.com/office/officeart/2005/8/layout/radial6"/>
    <dgm:cxn modelId="{1A47A4F9-C9D6-AE4F-9C75-784A03BA9FD6}" type="presParOf" srcId="{7E985AE0-A99B-B34D-8FA5-169FC7DCE95D}" destId="{596FA644-4C11-9C4C-82F7-D1617C865C96}" srcOrd="9" destOrd="0" presId="urn:microsoft.com/office/officeart/2005/8/layout/radial6"/>
    <dgm:cxn modelId="{D5E289BB-AD08-384A-9015-955B36B6DBDC}" type="presParOf" srcId="{7E985AE0-A99B-B34D-8FA5-169FC7DCE95D}" destId="{739FC7A1-EDA6-FD40-A3B3-AF1AEF335417}" srcOrd="10" destOrd="0" presId="urn:microsoft.com/office/officeart/2005/8/layout/radial6"/>
    <dgm:cxn modelId="{D1A4864E-882D-764B-80C1-F08BE40FE1B0}" type="presParOf" srcId="{7E985AE0-A99B-B34D-8FA5-169FC7DCE95D}" destId="{3205373D-CABF-DA45-AFFB-B01E590513EE}" srcOrd="11" destOrd="0" presId="urn:microsoft.com/office/officeart/2005/8/layout/radial6"/>
    <dgm:cxn modelId="{489D501D-E1A5-8C41-B811-8D3EB3402B50}" type="presParOf" srcId="{7E985AE0-A99B-B34D-8FA5-169FC7DCE95D}" destId="{88E985D8-3521-374B-B000-E5ECAB4D7714}" srcOrd="12" destOrd="0" presId="urn:microsoft.com/office/officeart/2005/8/layout/radial6"/>
    <dgm:cxn modelId="{DF362BAD-A043-AB4D-B492-6B9019785DF2}" type="presParOf" srcId="{7E985AE0-A99B-B34D-8FA5-169FC7DCE95D}" destId="{4216DC91-0CE9-F643-B8BE-97E46A2E1CBA}" srcOrd="13" destOrd="0" presId="urn:microsoft.com/office/officeart/2005/8/layout/radial6"/>
    <dgm:cxn modelId="{6C3711D2-9918-C94B-A865-B24E0F3C5EA3}" type="presParOf" srcId="{7E985AE0-A99B-B34D-8FA5-169FC7DCE95D}" destId="{3BC9F61F-39A7-0542-9A53-0AB61D69BF08}" srcOrd="14" destOrd="0" presId="urn:microsoft.com/office/officeart/2005/8/layout/radial6"/>
    <dgm:cxn modelId="{533E7C66-C60C-9044-B966-71B47DB4E030}" type="presParOf" srcId="{7E985AE0-A99B-B34D-8FA5-169FC7DCE95D}" destId="{94B8B455-7370-7945-9E75-A11BC977E0C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9510E-901C-924D-9D81-53F8C277D2F7}" type="doc">
      <dgm:prSet loTypeId="urn:microsoft.com/office/officeart/2005/8/layout/radial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159CC6-4BB3-5A45-8702-58EC72C738DF}">
      <dgm:prSet phldrT="[Text]"/>
      <dgm:spPr/>
      <dgm:t>
        <a:bodyPr/>
        <a:lstStyle/>
        <a:p>
          <a:r>
            <a:rPr lang="en-US" dirty="0"/>
            <a:t>Project Development Process</a:t>
          </a:r>
        </a:p>
      </dgm:t>
    </dgm:pt>
    <dgm:pt modelId="{0911D7BE-1F01-FF41-8548-06F00AB6F723}" type="parTrans" cxnId="{8393BF03-A489-7549-9E33-937BB2E7C5B8}">
      <dgm:prSet/>
      <dgm:spPr/>
      <dgm:t>
        <a:bodyPr/>
        <a:lstStyle/>
        <a:p>
          <a:endParaRPr lang="en-US"/>
        </a:p>
      </dgm:t>
    </dgm:pt>
    <dgm:pt modelId="{CE057429-4BBB-E546-8576-24A5E90E4BDD}" type="sibTrans" cxnId="{8393BF03-A489-7549-9E33-937BB2E7C5B8}">
      <dgm:prSet/>
      <dgm:spPr/>
      <dgm:t>
        <a:bodyPr/>
        <a:lstStyle/>
        <a:p>
          <a:endParaRPr lang="en-US"/>
        </a:p>
      </dgm:t>
    </dgm:pt>
    <dgm:pt modelId="{9B474D0A-ACFD-7249-8A1B-88024D42E2B0}">
      <dgm:prSet phldrT="[Text]"/>
      <dgm:spPr/>
      <dgm:t>
        <a:bodyPr/>
        <a:lstStyle/>
        <a:p>
          <a:r>
            <a:rPr lang="en-US" dirty="0"/>
            <a:t>Project Support Flow Chart</a:t>
          </a:r>
        </a:p>
      </dgm:t>
    </dgm:pt>
    <dgm:pt modelId="{3C560DAE-A1BB-484D-9AAC-564A0931EC95}" type="parTrans" cxnId="{5369EF96-88C6-1547-BD7A-19C4CBA40990}">
      <dgm:prSet/>
      <dgm:spPr/>
      <dgm:t>
        <a:bodyPr/>
        <a:lstStyle/>
        <a:p>
          <a:endParaRPr lang="en-US"/>
        </a:p>
      </dgm:t>
    </dgm:pt>
    <dgm:pt modelId="{C830CB29-114E-1841-BE78-2D79A54FB835}" type="sibTrans" cxnId="{5369EF96-88C6-1547-BD7A-19C4CBA40990}">
      <dgm:prSet/>
      <dgm:spPr/>
      <dgm:t>
        <a:bodyPr/>
        <a:lstStyle/>
        <a:p>
          <a:endParaRPr lang="en-US"/>
        </a:p>
      </dgm:t>
    </dgm:pt>
    <dgm:pt modelId="{652A42BC-03CA-6740-BEE4-46A132E45F6E}">
      <dgm:prSet phldrT="[Text]"/>
      <dgm:spPr/>
      <dgm:t>
        <a:bodyPr/>
        <a:lstStyle/>
        <a:p>
          <a:r>
            <a:rPr lang="en-US" dirty="0"/>
            <a:t>Project Support Submission Form</a:t>
          </a:r>
        </a:p>
      </dgm:t>
    </dgm:pt>
    <dgm:pt modelId="{99DE9445-4CA9-4B47-ADBA-4945502CC737}" type="parTrans" cxnId="{9403FFA3-CC21-2B46-BD73-CF8445C85515}">
      <dgm:prSet/>
      <dgm:spPr/>
      <dgm:t>
        <a:bodyPr/>
        <a:lstStyle/>
        <a:p>
          <a:endParaRPr lang="en-US"/>
        </a:p>
      </dgm:t>
    </dgm:pt>
    <dgm:pt modelId="{FE3B819E-287D-FD4A-9F03-7F6A00E3C0A6}" type="sibTrans" cxnId="{9403FFA3-CC21-2B46-BD73-CF8445C85515}">
      <dgm:prSet/>
      <dgm:spPr/>
      <dgm:t>
        <a:bodyPr/>
        <a:lstStyle/>
        <a:p>
          <a:endParaRPr lang="en-US"/>
        </a:p>
      </dgm:t>
    </dgm:pt>
    <dgm:pt modelId="{2E14CAF4-A8EB-354D-83F5-24604A92949B}">
      <dgm:prSet phldrT="[Text]"/>
      <dgm:spPr/>
      <dgm:t>
        <a:bodyPr/>
        <a:lstStyle/>
        <a:p>
          <a:r>
            <a:rPr lang="en-US" dirty="0"/>
            <a:t>Principles and Policies</a:t>
          </a:r>
        </a:p>
      </dgm:t>
    </dgm:pt>
    <dgm:pt modelId="{0CCCA864-5F5C-E04D-B9B8-13A702482610}" type="parTrans" cxnId="{9CED7CA3-2477-E845-80BC-C7EC59F7443F}">
      <dgm:prSet/>
      <dgm:spPr/>
      <dgm:t>
        <a:bodyPr/>
        <a:lstStyle/>
        <a:p>
          <a:endParaRPr lang="en-US"/>
        </a:p>
      </dgm:t>
    </dgm:pt>
    <dgm:pt modelId="{FE9101FF-8E95-1946-B84D-B3AAA21A65EC}" type="sibTrans" cxnId="{9CED7CA3-2477-E845-80BC-C7EC59F7443F}">
      <dgm:prSet/>
      <dgm:spPr/>
      <dgm:t>
        <a:bodyPr/>
        <a:lstStyle/>
        <a:p>
          <a:endParaRPr lang="en-US"/>
        </a:p>
      </dgm:t>
    </dgm:pt>
    <dgm:pt modelId="{55FB15DC-01B9-1044-B325-B88469EA87B6}">
      <dgm:prSet phldrT="[Text]"/>
      <dgm:spPr/>
      <dgm:t>
        <a:bodyPr/>
        <a:lstStyle/>
        <a:p>
          <a:r>
            <a:rPr lang="en-US" dirty="0"/>
            <a:t>Project Endorsement Guidelines</a:t>
          </a:r>
        </a:p>
      </dgm:t>
    </dgm:pt>
    <dgm:pt modelId="{40B1AA56-CE3F-D946-82FE-39E76E0F3DFC}" type="parTrans" cxnId="{27DAA9F7-3F71-2E46-B7BE-3F5AD6A6FB1C}">
      <dgm:prSet/>
      <dgm:spPr/>
      <dgm:t>
        <a:bodyPr/>
        <a:lstStyle/>
        <a:p>
          <a:endParaRPr lang="en-US"/>
        </a:p>
      </dgm:t>
    </dgm:pt>
    <dgm:pt modelId="{11E84E85-CD80-B84A-B8EC-B22E6C77331C}" type="sibTrans" cxnId="{27DAA9F7-3F71-2E46-B7BE-3F5AD6A6FB1C}">
      <dgm:prSet/>
      <dgm:spPr/>
      <dgm:t>
        <a:bodyPr/>
        <a:lstStyle/>
        <a:p>
          <a:endParaRPr lang="en-US"/>
        </a:p>
      </dgm:t>
    </dgm:pt>
    <dgm:pt modelId="{6456E32D-7A9F-8E41-833A-1F52B3C1B058}">
      <dgm:prSet phldrT="[Text]"/>
      <dgm:spPr/>
      <dgm:t>
        <a:bodyPr/>
        <a:lstStyle/>
        <a:p>
          <a:r>
            <a:rPr lang="en-US" dirty="0"/>
            <a:t>Project Support Evaluation Tool </a:t>
          </a:r>
        </a:p>
      </dgm:t>
    </dgm:pt>
    <dgm:pt modelId="{4E832143-7EFE-DD41-A721-E2D03DBB9CB9}" type="parTrans" cxnId="{4BC9AC2E-476F-B943-88FE-8E9A9B4CE58B}">
      <dgm:prSet/>
      <dgm:spPr/>
      <dgm:t>
        <a:bodyPr/>
        <a:lstStyle/>
        <a:p>
          <a:endParaRPr lang="en-US"/>
        </a:p>
      </dgm:t>
    </dgm:pt>
    <dgm:pt modelId="{765A91DE-8492-534B-8BF4-C10E85D219AE}" type="sibTrans" cxnId="{4BC9AC2E-476F-B943-88FE-8E9A9B4CE58B}">
      <dgm:prSet/>
      <dgm:spPr/>
      <dgm:t>
        <a:bodyPr/>
        <a:lstStyle/>
        <a:p>
          <a:endParaRPr lang="en-US"/>
        </a:p>
      </dgm:t>
    </dgm:pt>
    <dgm:pt modelId="{7E985AE0-A99B-B34D-8FA5-169FC7DCE95D}" type="pres">
      <dgm:prSet presAssocID="{AF69510E-901C-924D-9D81-53F8C277D2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D58817-2EC2-7347-BE41-7E35687CC9B6}" type="pres">
      <dgm:prSet presAssocID="{92159CC6-4BB3-5A45-8702-58EC72C738DF}" presName="centerShape" presStyleLbl="node0" presStyleIdx="0" presStyleCnt="1"/>
      <dgm:spPr/>
    </dgm:pt>
    <dgm:pt modelId="{D01C4BD8-E8DD-3E42-8A7E-7907C1CBDFA7}" type="pres">
      <dgm:prSet presAssocID="{9B474D0A-ACFD-7249-8A1B-88024D42E2B0}" presName="node" presStyleLbl="node1" presStyleIdx="0" presStyleCnt="5">
        <dgm:presLayoutVars>
          <dgm:bulletEnabled val="1"/>
        </dgm:presLayoutVars>
      </dgm:prSet>
      <dgm:spPr/>
    </dgm:pt>
    <dgm:pt modelId="{8B4552F1-9A84-0744-81A8-6E3D650CD2B0}" type="pres">
      <dgm:prSet presAssocID="{9B474D0A-ACFD-7249-8A1B-88024D42E2B0}" presName="dummy" presStyleCnt="0"/>
      <dgm:spPr/>
    </dgm:pt>
    <dgm:pt modelId="{D23DD2B1-8325-4146-9FA0-BA60D19B2063}" type="pres">
      <dgm:prSet presAssocID="{C830CB29-114E-1841-BE78-2D79A54FB835}" presName="sibTrans" presStyleLbl="sibTrans2D1" presStyleIdx="0" presStyleCnt="5"/>
      <dgm:spPr/>
    </dgm:pt>
    <dgm:pt modelId="{B370A516-5362-834C-8122-3DEA25D793B8}" type="pres">
      <dgm:prSet presAssocID="{652A42BC-03CA-6740-BEE4-46A132E45F6E}" presName="node" presStyleLbl="node1" presStyleIdx="1" presStyleCnt="5">
        <dgm:presLayoutVars>
          <dgm:bulletEnabled val="1"/>
        </dgm:presLayoutVars>
      </dgm:prSet>
      <dgm:spPr/>
    </dgm:pt>
    <dgm:pt modelId="{135D9592-9B57-7D4D-8D51-9D75D469CA3E}" type="pres">
      <dgm:prSet presAssocID="{652A42BC-03CA-6740-BEE4-46A132E45F6E}" presName="dummy" presStyleCnt="0"/>
      <dgm:spPr/>
    </dgm:pt>
    <dgm:pt modelId="{EF4E3403-7F12-A048-A43C-BCA9BD865B22}" type="pres">
      <dgm:prSet presAssocID="{FE3B819E-287D-FD4A-9F03-7F6A00E3C0A6}" presName="sibTrans" presStyleLbl="sibTrans2D1" presStyleIdx="1" presStyleCnt="5"/>
      <dgm:spPr/>
    </dgm:pt>
    <dgm:pt modelId="{DD5AF3FB-2D87-0F45-B2D7-FF4701EC14B1}" type="pres">
      <dgm:prSet presAssocID="{2E14CAF4-A8EB-354D-83F5-24604A92949B}" presName="node" presStyleLbl="node1" presStyleIdx="2" presStyleCnt="5">
        <dgm:presLayoutVars>
          <dgm:bulletEnabled val="1"/>
        </dgm:presLayoutVars>
      </dgm:prSet>
      <dgm:spPr/>
    </dgm:pt>
    <dgm:pt modelId="{79BC1A9A-4686-6D44-BAFC-B217CCE832F2}" type="pres">
      <dgm:prSet presAssocID="{2E14CAF4-A8EB-354D-83F5-24604A92949B}" presName="dummy" presStyleCnt="0"/>
      <dgm:spPr/>
    </dgm:pt>
    <dgm:pt modelId="{596FA644-4C11-9C4C-82F7-D1617C865C96}" type="pres">
      <dgm:prSet presAssocID="{FE9101FF-8E95-1946-B84D-B3AAA21A65EC}" presName="sibTrans" presStyleLbl="sibTrans2D1" presStyleIdx="2" presStyleCnt="5"/>
      <dgm:spPr/>
    </dgm:pt>
    <dgm:pt modelId="{739FC7A1-EDA6-FD40-A3B3-AF1AEF335417}" type="pres">
      <dgm:prSet presAssocID="{55FB15DC-01B9-1044-B325-B88469EA87B6}" presName="node" presStyleLbl="node1" presStyleIdx="3" presStyleCnt="5">
        <dgm:presLayoutVars>
          <dgm:bulletEnabled val="1"/>
        </dgm:presLayoutVars>
      </dgm:prSet>
      <dgm:spPr/>
    </dgm:pt>
    <dgm:pt modelId="{3205373D-CABF-DA45-AFFB-B01E590513EE}" type="pres">
      <dgm:prSet presAssocID="{55FB15DC-01B9-1044-B325-B88469EA87B6}" presName="dummy" presStyleCnt="0"/>
      <dgm:spPr/>
    </dgm:pt>
    <dgm:pt modelId="{88E985D8-3521-374B-B000-E5ECAB4D7714}" type="pres">
      <dgm:prSet presAssocID="{11E84E85-CD80-B84A-B8EC-B22E6C77331C}" presName="sibTrans" presStyleLbl="sibTrans2D1" presStyleIdx="3" presStyleCnt="5"/>
      <dgm:spPr/>
    </dgm:pt>
    <dgm:pt modelId="{4216DC91-0CE9-F643-B8BE-97E46A2E1CBA}" type="pres">
      <dgm:prSet presAssocID="{6456E32D-7A9F-8E41-833A-1F52B3C1B058}" presName="node" presStyleLbl="node1" presStyleIdx="4" presStyleCnt="5">
        <dgm:presLayoutVars>
          <dgm:bulletEnabled val="1"/>
        </dgm:presLayoutVars>
      </dgm:prSet>
      <dgm:spPr/>
    </dgm:pt>
    <dgm:pt modelId="{3BC9F61F-39A7-0542-9A53-0AB61D69BF08}" type="pres">
      <dgm:prSet presAssocID="{6456E32D-7A9F-8E41-833A-1F52B3C1B058}" presName="dummy" presStyleCnt="0"/>
      <dgm:spPr/>
    </dgm:pt>
    <dgm:pt modelId="{94B8B455-7370-7945-9E75-A11BC977E0C6}" type="pres">
      <dgm:prSet presAssocID="{765A91DE-8492-534B-8BF4-C10E85D219AE}" presName="sibTrans" presStyleLbl="sibTrans2D1" presStyleIdx="4" presStyleCnt="5"/>
      <dgm:spPr/>
    </dgm:pt>
  </dgm:ptLst>
  <dgm:cxnLst>
    <dgm:cxn modelId="{8393BF03-A489-7549-9E33-937BB2E7C5B8}" srcId="{AF69510E-901C-924D-9D81-53F8C277D2F7}" destId="{92159CC6-4BB3-5A45-8702-58EC72C738DF}" srcOrd="0" destOrd="0" parTransId="{0911D7BE-1F01-FF41-8548-06F00AB6F723}" sibTransId="{CE057429-4BBB-E546-8576-24A5E90E4BDD}"/>
    <dgm:cxn modelId="{F5BA1C17-CE71-134B-9438-C1F25DACE16C}" type="presOf" srcId="{C830CB29-114E-1841-BE78-2D79A54FB835}" destId="{D23DD2B1-8325-4146-9FA0-BA60D19B2063}" srcOrd="0" destOrd="0" presId="urn:microsoft.com/office/officeart/2005/8/layout/radial6"/>
    <dgm:cxn modelId="{8E760B21-362C-3946-8215-4A344BEFC1D8}" type="presOf" srcId="{652A42BC-03CA-6740-BEE4-46A132E45F6E}" destId="{B370A516-5362-834C-8122-3DEA25D793B8}" srcOrd="0" destOrd="0" presId="urn:microsoft.com/office/officeart/2005/8/layout/radial6"/>
    <dgm:cxn modelId="{4BC9AC2E-476F-B943-88FE-8E9A9B4CE58B}" srcId="{92159CC6-4BB3-5A45-8702-58EC72C738DF}" destId="{6456E32D-7A9F-8E41-833A-1F52B3C1B058}" srcOrd="4" destOrd="0" parTransId="{4E832143-7EFE-DD41-A721-E2D03DBB9CB9}" sibTransId="{765A91DE-8492-534B-8BF4-C10E85D219AE}"/>
    <dgm:cxn modelId="{19681A38-63C1-FD42-A96F-2E02156E1DA9}" type="presOf" srcId="{55FB15DC-01B9-1044-B325-B88469EA87B6}" destId="{739FC7A1-EDA6-FD40-A3B3-AF1AEF335417}" srcOrd="0" destOrd="0" presId="urn:microsoft.com/office/officeart/2005/8/layout/radial6"/>
    <dgm:cxn modelId="{B324F64B-1A9F-404C-A4C8-9A6D5ABDA747}" type="presOf" srcId="{FE9101FF-8E95-1946-B84D-B3AAA21A65EC}" destId="{596FA644-4C11-9C4C-82F7-D1617C865C96}" srcOrd="0" destOrd="0" presId="urn:microsoft.com/office/officeart/2005/8/layout/radial6"/>
    <dgm:cxn modelId="{B110765D-4CFF-4B40-B7DA-495B2D7EAEEE}" type="presOf" srcId="{FE3B819E-287D-FD4A-9F03-7F6A00E3C0A6}" destId="{EF4E3403-7F12-A048-A43C-BCA9BD865B22}" srcOrd="0" destOrd="0" presId="urn:microsoft.com/office/officeart/2005/8/layout/radial6"/>
    <dgm:cxn modelId="{A6B0FE62-4B12-4445-89C2-8B54E5816A88}" type="presOf" srcId="{92159CC6-4BB3-5A45-8702-58EC72C738DF}" destId="{DBD58817-2EC2-7347-BE41-7E35687CC9B6}" srcOrd="0" destOrd="0" presId="urn:microsoft.com/office/officeart/2005/8/layout/radial6"/>
    <dgm:cxn modelId="{1EED6690-C03E-344A-9F61-7F4A72B3A1AC}" type="presOf" srcId="{11E84E85-CD80-B84A-B8EC-B22E6C77331C}" destId="{88E985D8-3521-374B-B000-E5ECAB4D7714}" srcOrd="0" destOrd="0" presId="urn:microsoft.com/office/officeart/2005/8/layout/radial6"/>
    <dgm:cxn modelId="{AADD0E92-6054-0E41-81E0-5E1FC76734C2}" type="presOf" srcId="{AF69510E-901C-924D-9D81-53F8C277D2F7}" destId="{7E985AE0-A99B-B34D-8FA5-169FC7DCE95D}" srcOrd="0" destOrd="0" presId="urn:microsoft.com/office/officeart/2005/8/layout/radial6"/>
    <dgm:cxn modelId="{5369EF96-88C6-1547-BD7A-19C4CBA40990}" srcId="{92159CC6-4BB3-5A45-8702-58EC72C738DF}" destId="{9B474D0A-ACFD-7249-8A1B-88024D42E2B0}" srcOrd="0" destOrd="0" parTransId="{3C560DAE-A1BB-484D-9AAC-564A0931EC95}" sibTransId="{C830CB29-114E-1841-BE78-2D79A54FB835}"/>
    <dgm:cxn modelId="{6419DE9D-C14B-8E4A-B759-7FA601023451}" type="presOf" srcId="{765A91DE-8492-534B-8BF4-C10E85D219AE}" destId="{94B8B455-7370-7945-9E75-A11BC977E0C6}" srcOrd="0" destOrd="0" presId="urn:microsoft.com/office/officeart/2005/8/layout/radial6"/>
    <dgm:cxn modelId="{9CED7CA3-2477-E845-80BC-C7EC59F7443F}" srcId="{92159CC6-4BB3-5A45-8702-58EC72C738DF}" destId="{2E14CAF4-A8EB-354D-83F5-24604A92949B}" srcOrd="2" destOrd="0" parTransId="{0CCCA864-5F5C-E04D-B9B8-13A702482610}" sibTransId="{FE9101FF-8E95-1946-B84D-B3AAA21A65EC}"/>
    <dgm:cxn modelId="{9403FFA3-CC21-2B46-BD73-CF8445C85515}" srcId="{92159CC6-4BB3-5A45-8702-58EC72C738DF}" destId="{652A42BC-03CA-6740-BEE4-46A132E45F6E}" srcOrd="1" destOrd="0" parTransId="{99DE9445-4CA9-4B47-ADBA-4945502CC737}" sibTransId="{FE3B819E-287D-FD4A-9F03-7F6A00E3C0A6}"/>
    <dgm:cxn modelId="{8FC4C4D6-1DC5-DB42-90BE-5DE85F3C06E9}" type="presOf" srcId="{2E14CAF4-A8EB-354D-83F5-24604A92949B}" destId="{DD5AF3FB-2D87-0F45-B2D7-FF4701EC14B1}" srcOrd="0" destOrd="0" presId="urn:microsoft.com/office/officeart/2005/8/layout/radial6"/>
    <dgm:cxn modelId="{2E7B2CDF-55A8-DE4E-94FB-91199090B5FF}" type="presOf" srcId="{6456E32D-7A9F-8E41-833A-1F52B3C1B058}" destId="{4216DC91-0CE9-F643-B8BE-97E46A2E1CBA}" srcOrd="0" destOrd="0" presId="urn:microsoft.com/office/officeart/2005/8/layout/radial6"/>
    <dgm:cxn modelId="{DA2C35F7-A7CD-044D-8FED-E33392C1E8ED}" type="presOf" srcId="{9B474D0A-ACFD-7249-8A1B-88024D42E2B0}" destId="{D01C4BD8-E8DD-3E42-8A7E-7907C1CBDFA7}" srcOrd="0" destOrd="0" presId="urn:microsoft.com/office/officeart/2005/8/layout/radial6"/>
    <dgm:cxn modelId="{27DAA9F7-3F71-2E46-B7BE-3F5AD6A6FB1C}" srcId="{92159CC6-4BB3-5A45-8702-58EC72C738DF}" destId="{55FB15DC-01B9-1044-B325-B88469EA87B6}" srcOrd="3" destOrd="0" parTransId="{40B1AA56-CE3F-D946-82FE-39E76E0F3DFC}" sibTransId="{11E84E85-CD80-B84A-B8EC-B22E6C77331C}"/>
    <dgm:cxn modelId="{60EA2117-84BC-C14B-8B10-837EA55669E7}" type="presParOf" srcId="{7E985AE0-A99B-B34D-8FA5-169FC7DCE95D}" destId="{DBD58817-2EC2-7347-BE41-7E35687CC9B6}" srcOrd="0" destOrd="0" presId="urn:microsoft.com/office/officeart/2005/8/layout/radial6"/>
    <dgm:cxn modelId="{261F9216-282C-FA43-B8F8-7EA8F45FC028}" type="presParOf" srcId="{7E985AE0-A99B-B34D-8FA5-169FC7DCE95D}" destId="{D01C4BD8-E8DD-3E42-8A7E-7907C1CBDFA7}" srcOrd="1" destOrd="0" presId="urn:microsoft.com/office/officeart/2005/8/layout/radial6"/>
    <dgm:cxn modelId="{47C7BE49-18F7-8349-B2C7-28F3E8EA95EC}" type="presParOf" srcId="{7E985AE0-A99B-B34D-8FA5-169FC7DCE95D}" destId="{8B4552F1-9A84-0744-81A8-6E3D650CD2B0}" srcOrd="2" destOrd="0" presId="urn:microsoft.com/office/officeart/2005/8/layout/radial6"/>
    <dgm:cxn modelId="{4F645C97-89A1-3447-B68E-2CA04E7F790C}" type="presParOf" srcId="{7E985AE0-A99B-B34D-8FA5-169FC7DCE95D}" destId="{D23DD2B1-8325-4146-9FA0-BA60D19B2063}" srcOrd="3" destOrd="0" presId="urn:microsoft.com/office/officeart/2005/8/layout/radial6"/>
    <dgm:cxn modelId="{4F369CC8-4A30-424D-9439-ED352FCED0CF}" type="presParOf" srcId="{7E985AE0-A99B-B34D-8FA5-169FC7DCE95D}" destId="{B370A516-5362-834C-8122-3DEA25D793B8}" srcOrd="4" destOrd="0" presId="urn:microsoft.com/office/officeart/2005/8/layout/radial6"/>
    <dgm:cxn modelId="{F5766F16-D264-1E4E-ADC7-DBC9D7402B26}" type="presParOf" srcId="{7E985AE0-A99B-B34D-8FA5-169FC7DCE95D}" destId="{135D9592-9B57-7D4D-8D51-9D75D469CA3E}" srcOrd="5" destOrd="0" presId="urn:microsoft.com/office/officeart/2005/8/layout/radial6"/>
    <dgm:cxn modelId="{2B0C78FC-BE56-414D-B32C-ABBF81CAA054}" type="presParOf" srcId="{7E985AE0-A99B-B34D-8FA5-169FC7DCE95D}" destId="{EF4E3403-7F12-A048-A43C-BCA9BD865B22}" srcOrd="6" destOrd="0" presId="urn:microsoft.com/office/officeart/2005/8/layout/radial6"/>
    <dgm:cxn modelId="{7C1C2A82-936F-E247-AC3D-A2BCC1BCEAD8}" type="presParOf" srcId="{7E985AE0-A99B-B34D-8FA5-169FC7DCE95D}" destId="{DD5AF3FB-2D87-0F45-B2D7-FF4701EC14B1}" srcOrd="7" destOrd="0" presId="urn:microsoft.com/office/officeart/2005/8/layout/radial6"/>
    <dgm:cxn modelId="{34580EC3-49E6-F540-9FF4-E4060861B337}" type="presParOf" srcId="{7E985AE0-A99B-B34D-8FA5-169FC7DCE95D}" destId="{79BC1A9A-4686-6D44-BAFC-B217CCE832F2}" srcOrd="8" destOrd="0" presId="urn:microsoft.com/office/officeart/2005/8/layout/radial6"/>
    <dgm:cxn modelId="{1A47A4F9-C9D6-AE4F-9C75-784A03BA9FD6}" type="presParOf" srcId="{7E985AE0-A99B-B34D-8FA5-169FC7DCE95D}" destId="{596FA644-4C11-9C4C-82F7-D1617C865C96}" srcOrd="9" destOrd="0" presId="urn:microsoft.com/office/officeart/2005/8/layout/radial6"/>
    <dgm:cxn modelId="{D5E289BB-AD08-384A-9015-955B36B6DBDC}" type="presParOf" srcId="{7E985AE0-A99B-B34D-8FA5-169FC7DCE95D}" destId="{739FC7A1-EDA6-FD40-A3B3-AF1AEF335417}" srcOrd="10" destOrd="0" presId="urn:microsoft.com/office/officeart/2005/8/layout/radial6"/>
    <dgm:cxn modelId="{D1A4864E-882D-764B-80C1-F08BE40FE1B0}" type="presParOf" srcId="{7E985AE0-A99B-B34D-8FA5-169FC7DCE95D}" destId="{3205373D-CABF-DA45-AFFB-B01E590513EE}" srcOrd="11" destOrd="0" presId="urn:microsoft.com/office/officeart/2005/8/layout/radial6"/>
    <dgm:cxn modelId="{489D501D-E1A5-8C41-B811-8D3EB3402B50}" type="presParOf" srcId="{7E985AE0-A99B-B34D-8FA5-169FC7DCE95D}" destId="{88E985D8-3521-374B-B000-E5ECAB4D7714}" srcOrd="12" destOrd="0" presId="urn:microsoft.com/office/officeart/2005/8/layout/radial6"/>
    <dgm:cxn modelId="{DF362BAD-A043-AB4D-B492-6B9019785DF2}" type="presParOf" srcId="{7E985AE0-A99B-B34D-8FA5-169FC7DCE95D}" destId="{4216DC91-0CE9-F643-B8BE-97E46A2E1CBA}" srcOrd="13" destOrd="0" presId="urn:microsoft.com/office/officeart/2005/8/layout/radial6"/>
    <dgm:cxn modelId="{6C3711D2-9918-C94B-A865-B24E0F3C5EA3}" type="presParOf" srcId="{7E985AE0-A99B-B34D-8FA5-169FC7DCE95D}" destId="{3BC9F61F-39A7-0542-9A53-0AB61D69BF08}" srcOrd="14" destOrd="0" presId="urn:microsoft.com/office/officeart/2005/8/layout/radial6"/>
    <dgm:cxn modelId="{533E7C66-C60C-9044-B966-71B47DB4E030}" type="presParOf" srcId="{7E985AE0-A99B-B34D-8FA5-169FC7DCE95D}" destId="{94B8B455-7370-7945-9E75-A11BC977E0C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9510E-901C-924D-9D81-53F8C277D2F7}" type="doc">
      <dgm:prSet loTypeId="urn:microsoft.com/office/officeart/2005/8/layout/radial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159CC6-4BB3-5A45-8702-58EC72C738DF}">
      <dgm:prSet phldrT="[Text]"/>
      <dgm:spPr/>
      <dgm:t>
        <a:bodyPr/>
        <a:lstStyle/>
        <a:p>
          <a:r>
            <a:rPr lang="en-US" dirty="0"/>
            <a:t>Project Development Process</a:t>
          </a:r>
        </a:p>
      </dgm:t>
    </dgm:pt>
    <dgm:pt modelId="{0911D7BE-1F01-FF41-8548-06F00AB6F723}" type="parTrans" cxnId="{8393BF03-A489-7549-9E33-937BB2E7C5B8}">
      <dgm:prSet/>
      <dgm:spPr/>
      <dgm:t>
        <a:bodyPr/>
        <a:lstStyle/>
        <a:p>
          <a:endParaRPr lang="en-US"/>
        </a:p>
      </dgm:t>
    </dgm:pt>
    <dgm:pt modelId="{CE057429-4BBB-E546-8576-24A5E90E4BDD}" type="sibTrans" cxnId="{8393BF03-A489-7549-9E33-937BB2E7C5B8}">
      <dgm:prSet/>
      <dgm:spPr/>
      <dgm:t>
        <a:bodyPr/>
        <a:lstStyle/>
        <a:p>
          <a:endParaRPr lang="en-US"/>
        </a:p>
      </dgm:t>
    </dgm:pt>
    <dgm:pt modelId="{9B474D0A-ACFD-7249-8A1B-88024D42E2B0}">
      <dgm:prSet phldrT="[Text]"/>
      <dgm:spPr/>
      <dgm:t>
        <a:bodyPr/>
        <a:lstStyle/>
        <a:p>
          <a:r>
            <a:rPr lang="en-US" dirty="0"/>
            <a:t>Project Support Flow Chart</a:t>
          </a:r>
        </a:p>
      </dgm:t>
    </dgm:pt>
    <dgm:pt modelId="{3C560DAE-A1BB-484D-9AAC-564A0931EC95}" type="parTrans" cxnId="{5369EF96-88C6-1547-BD7A-19C4CBA40990}">
      <dgm:prSet/>
      <dgm:spPr/>
      <dgm:t>
        <a:bodyPr/>
        <a:lstStyle/>
        <a:p>
          <a:endParaRPr lang="en-US"/>
        </a:p>
      </dgm:t>
    </dgm:pt>
    <dgm:pt modelId="{C830CB29-114E-1841-BE78-2D79A54FB835}" type="sibTrans" cxnId="{5369EF96-88C6-1547-BD7A-19C4CBA40990}">
      <dgm:prSet/>
      <dgm:spPr/>
      <dgm:t>
        <a:bodyPr/>
        <a:lstStyle/>
        <a:p>
          <a:endParaRPr lang="en-US"/>
        </a:p>
      </dgm:t>
    </dgm:pt>
    <dgm:pt modelId="{652A42BC-03CA-6740-BEE4-46A132E45F6E}">
      <dgm:prSet phldrT="[Text]"/>
      <dgm:spPr/>
      <dgm:t>
        <a:bodyPr/>
        <a:lstStyle/>
        <a:p>
          <a:r>
            <a:rPr lang="en-US" dirty="0"/>
            <a:t>Project Support Submission Form</a:t>
          </a:r>
        </a:p>
      </dgm:t>
    </dgm:pt>
    <dgm:pt modelId="{99DE9445-4CA9-4B47-ADBA-4945502CC737}" type="parTrans" cxnId="{9403FFA3-CC21-2B46-BD73-CF8445C85515}">
      <dgm:prSet/>
      <dgm:spPr/>
      <dgm:t>
        <a:bodyPr/>
        <a:lstStyle/>
        <a:p>
          <a:endParaRPr lang="en-US"/>
        </a:p>
      </dgm:t>
    </dgm:pt>
    <dgm:pt modelId="{FE3B819E-287D-FD4A-9F03-7F6A00E3C0A6}" type="sibTrans" cxnId="{9403FFA3-CC21-2B46-BD73-CF8445C85515}">
      <dgm:prSet/>
      <dgm:spPr/>
      <dgm:t>
        <a:bodyPr/>
        <a:lstStyle/>
        <a:p>
          <a:endParaRPr lang="en-US"/>
        </a:p>
      </dgm:t>
    </dgm:pt>
    <dgm:pt modelId="{2E14CAF4-A8EB-354D-83F5-24604A92949B}">
      <dgm:prSet phldrT="[Text]"/>
      <dgm:spPr/>
      <dgm:t>
        <a:bodyPr/>
        <a:lstStyle/>
        <a:p>
          <a:r>
            <a:rPr lang="en-US" dirty="0"/>
            <a:t>Principles and Policies</a:t>
          </a:r>
        </a:p>
      </dgm:t>
    </dgm:pt>
    <dgm:pt modelId="{0CCCA864-5F5C-E04D-B9B8-13A702482610}" type="parTrans" cxnId="{9CED7CA3-2477-E845-80BC-C7EC59F7443F}">
      <dgm:prSet/>
      <dgm:spPr/>
      <dgm:t>
        <a:bodyPr/>
        <a:lstStyle/>
        <a:p>
          <a:endParaRPr lang="en-US"/>
        </a:p>
      </dgm:t>
    </dgm:pt>
    <dgm:pt modelId="{FE9101FF-8E95-1946-B84D-B3AAA21A65EC}" type="sibTrans" cxnId="{9CED7CA3-2477-E845-80BC-C7EC59F7443F}">
      <dgm:prSet/>
      <dgm:spPr/>
      <dgm:t>
        <a:bodyPr/>
        <a:lstStyle/>
        <a:p>
          <a:endParaRPr lang="en-US"/>
        </a:p>
      </dgm:t>
    </dgm:pt>
    <dgm:pt modelId="{55FB15DC-01B9-1044-B325-B88469EA87B6}">
      <dgm:prSet phldrT="[Text]"/>
      <dgm:spPr/>
      <dgm:t>
        <a:bodyPr/>
        <a:lstStyle/>
        <a:p>
          <a:r>
            <a:rPr lang="en-US" dirty="0"/>
            <a:t>Project Endorsement Guidelines</a:t>
          </a:r>
        </a:p>
      </dgm:t>
    </dgm:pt>
    <dgm:pt modelId="{40B1AA56-CE3F-D946-82FE-39E76E0F3DFC}" type="parTrans" cxnId="{27DAA9F7-3F71-2E46-B7BE-3F5AD6A6FB1C}">
      <dgm:prSet/>
      <dgm:spPr/>
      <dgm:t>
        <a:bodyPr/>
        <a:lstStyle/>
        <a:p>
          <a:endParaRPr lang="en-US"/>
        </a:p>
      </dgm:t>
    </dgm:pt>
    <dgm:pt modelId="{11E84E85-CD80-B84A-B8EC-B22E6C77331C}" type="sibTrans" cxnId="{27DAA9F7-3F71-2E46-B7BE-3F5AD6A6FB1C}">
      <dgm:prSet/>
      <dgm:spPr/>
      <dgm:t>
        <a:bodyPr/>
        <a:lstStyle/>
        <a:p>
          <a:endParaRPr lang="en-US"/>
        </a:p>
      </dgm:t>
    </dgm:pt>
    <dgm:pt modelId="{6456E32D-7A9F-8E41-833A-1F52B3C1B058}">
      <dgm:prSet phldrT="[Text]"/>
      <dgm:spPr/>
      <dgm:t>
        <a:bodyPr/>
        <a:lstStyle/>
        <a:p>
          <a:r>
            <a:rPr lang="en-US" dirty="0"/>
            <a:t>Project Support Evaluation Tool </a:t>
          </a:r>
        </a:p>
      </dgm:t>
    </dgm:pt>
    <dgm:pt modelId="{4E832143-7EFE-DD41-A721-E2D03DBB9CB9}" type="parTrans" cxnId="{4BC9AC2E-476F-B943-88FE-8E9A9B4CE58B}">
      <dgm:prSet/>
      <dgm:spPr/>
      <dgm:t>
        <a:bodyPr/>
        <a:lstStyle/>
        <a:p>
          <a:endParaRPr lang="en-US"/>
        </a:p>
      </dgm:t>
    </dgm:pt>
    <dgm:pt modelId="{765A91DE-8492-534B-8BF4-C10E85D219AE}" type="sibTrans" cxnId="{4BC9AC2E-476F-B943-88FE-8E9A9B4CE58B}">
      <dgm:prSet/>
      <dgm:spPr/>
      <dgm:t>
        <a:bodyPr/>
        <a:lstStyle/>
        <a:p>
          <a:endParaRPr lang="en-US"/>
        </a:p>
      </dgm:t>
    </dgm:pt>
    <dgm:pt modelId="{7E985AE0-A99B-B34D-8FA5-169FC7DCE95D}" type="pres">
      <dgm:prSet presAssocID="{AF69510E-901C-924D-9D81-53F8C277D2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D58817-2EC2-7347-BE41-7E35687CC9B6}" type="pres">
      <dgm:prSet presAssocID="{92159CC6-4BB3-5A45-8702-58EC72C738DF}" presName="centerShape" presStyleLbl="node0" presStyleIdx="0" presStyleCnt="1"/>
      <dgm:spPr/>
    </dgm:pt>
    <dgm:pt modelId="{D01C4BD8-E8DD-3E42-8A7E-7907C1CBDFA7}" type="pres">
      <dgm:prSet presAssocID="{9B474D0A-ACFD-7249-8A1B-88024D42E2B0}" presName="node" presStyleLbl="node1" presStyleIdx="0" presStyleCnt="5">
        <dgm:presLayoutVars>
          <dgm:bulletEnabled val="1"/>
        </dgm:presLayoutVars>
      </dgm:prSet>
      <dgm:spPr/>
    </dgm:pt>
    <dgm:pt modelId="{8B4552F1-9A84-0744-81A8-6E3D650CD2B0}" type="pres">
      <dgm:prSet presAssocID="{9B474D0A-ACFD-7249-8A1B-88024D42E2B0}" presName="dummy" presStyleCnt="0"/>
      <dgm:spPr/>
    </dgm:pt>
    <dgm:pt modelId="{D23DD2B1-8325-4146-9FA0-BA60D19B2063}" type="pres">
      <dgm:prSet presAssocID="{C830CB29-114E-1841-BE78-2D79A54FB835}" presName="sibTrans" presStyleLbl="sibTrans2D1" presStyleIdx="0" presStyleCnt="5"/>
      <dgm:spPr/>
    </dgm:pt>
    <dgm:pt modelId="{B370A516-5362-834C-8122-3DEA25D793B8}" type="pres">
      <dgm:prSet presAssocID="{652A42BC-03CA-6740-BEE4-46A132E45F6E}" presName="node" presStyleLbl="node1" presStyleIdx="1" presStyleCnt="5">
        <dgm:presLayoutVars>
          <dgm:bulletEnabled val="1"/>
        </dgm:presLayoutVars>
      </dgm:prSet>
      <dgm:spPr/>
    </dgm:pt>
    <dgm:pt modelId="{135D9592-9B57-7D4D-8D51-9D75D469CA3E}" type="pres">
      <dgm:prSet presAssocID="{652A42BC-03CA-6740-BEE4-46A132E45F6E}" presName="dummy" presStyleCnt="0"/>
      <dgm:spPr/>
    </dgm:pt>
    <dgm:pt modelId="{EF4E3403-7F12-A048-A43C-BCA9BD865B22}" type="pres">
      <dgm:prSet presAssocID="{FE3B819E-287D-FD4A-9F03-7F6A00E3C0A6}" presName="sibTrans" presStyleLbl="sibTrans2D1" presStyleIdx="1" presStyleCnt="5"/>
      <dgm:spPr/>
    </dgm:pt>
    <dgm:pt modelId="{DD5AF3FB-2D87-0F45-B2D7-FF4701EC14B1}" type="pres">
      <dgm:prSet presAssocID="{2E14CAF4-A8EB-354D-83F5-24604A92949B}" presName="node" presStyleLbl="node1" presStyleIdx="2" presStyleCnt="5">
        <dgm:presLayoutVars>
          <dgm:bulletEnabled val="1"/>
        </dgm:presLayoutVars>
      </dgm:prSet>
      <dgm:spPr/>
    </dgm:pt>
    <dgm:pt modelId="{79BC1A9A-4686-6D44-BAFC-B217CCE832F2}" type="pres">
      <dgm:prSet presAssocID="{2E14CAF4-A8EB-354D-83F5-24604A92949B}" presName="dummy" presStyleCnt="0"/>
      <dgm:spPr/>
    </dgm:pt>
    <dgm:pt modelId="{596FA644-4C11-9C4C-82F7-D1617C865C96}" type="pres">
      <dgm:prSet presAssocID="{FE9101FF-8E95-1946-B84D-B3AAA21A65EC}" presName="sibTrans" presStyleLbl="sibTrans2D1" presStyleIdx="2" presStyleCnt="5"/>
      <dgm:spPr/>
    </dgm:pt>
    <dgm:pt modelId="{739FC7A1-EDA6-FD40-A3B3-AF1AEF335417}" type="pres">
      <dgm:prSet presAssocID="{55FB15DC-01B9-1044-B325-B88469EA87B6}" presName="node" presStyleLbl="node1" presStyleIdx="3" presStyleCnt="5">
        <dgm:presLayoutVars>
          <dgm:bulletEnabled val="1"/>
        </dgm:presLayoutVars>
      </dgm:prSet>
      <dgm:spPr/>
    </dgm:pt>
    <dgm:pt modelId="{3205373D-CABF-DA45-AFFB-B01E590513EE}" type="pres">
      <dgm:prSet presAssocID="{55FB15DC-01B9-1044-B325-B88469EA87B6}" presName="dummy" presStyleCnt="0"/>
      <dgm:spPr/>
    </dgm:pt>
    <dgm:pt modelId="{88E985D8-3521-374B-B000-E5ECAB4D7714}" type="pres">
      <dgm:prSet presAssocID="{11E84E85-CD80-B84A-B8EC-B22E6C77331C}" presName="sibTrans" presStyleLbl="sibTrans2D1" presStyleIdx="3" presStyleCnt="5"/>
      <dgm:spPr/>
    </dgm:pt>
    <dgm:pt modelId="{4216DC91-0CE9-F643-B8BE-97E46A2E1CBA}" type="pres">
      <dgm:prSet presAssocID="{6456E32D-7A9F-8E41-833A-1F52B3C1B058}" presName="node" presStyleLbl="node1" presStyleIdx="4" presStyleCnt="5">
        <dgm:presLayoutVars>
          <dgm:bulletEnabled val="1"/>
        </dgm:presLayoutVars>
      </dgm:prSet>
      <dgm:spPr/>
    </dgm:pt>
    <dgm:pt modelId="{3BC9F61F-39A7-0542-9A53-0AB61D69BF08}" type="pres">
      <dgm:prSet presAssocID="{6456E32D-7A9F-8E41-833A-1F52B3C1B058}" presName="dummy" presStyleCnt="0"/>
      <dgm:spPr/>
    </dgm:pt>
    <dgm:pt modelId="{94B8B455-7370-7945-9E75-A11BC977E0C6}" type="pres">
      <dgm:prSet presAssocID="{765A91DE-8492-534B-8BF4-C10E85D219AE}" presName="sibTrans" presStyleLbl="sibTrans2D1" presStyleIdx="4" presStyleCnt="5"/>
      <dgm:spPr/>
    </dgm:pt>
  </dgm:ptLst>
  <dgm:cxnLst>
    <dgm:cxn modelId="{8393BF03-A489-7549-9E33-937BB2E7C5B8}" srcId="{AF69510E-901C-924D-9D81-53F8C277D2F7}" destId="{92159CC6-4BB3-5A45-8702-58EC72C738DF}" srcOrd="0" destOrd="0" parTransId="{0911D7BE-1F01-FF41-8548-06F00AB6F723}" sibTransId="{CE057429-4BBB-E546-8576-24A5E90E4BDD}"/>
    <dgm:cxn modelId="{F5BA1C17-CE71-134B-9438-C1F25DACE16C}" type="presOf" srcId="{C830CB29-114E-1841-BE78-2D79A54FB835}" destId="{D23DD2B1-8325-4146-9FA0-BA60D19B2063}" srcOrd="0" destOrd="0" presId="urn:microsoft.com/office/officeart/2005/8/layout/radial6"/>
    <dgm:cxn modelId="{8E760B21-362C-3946-8215-4A344BEFC1D8}" type="presOf" srcId="{652A42BC-03CA-6740-BEE4-46A132E45F6E}" destId="{B370A516-5362-834C-8122-3DEA25D793B8}" srcOrd="0" destOrd="0" presId="urn:microsoft.com/office/officeart/2005/8/layout/radial6"/>
    <dgm:cxn modelId="{4BC9AC2E-476F-B943-88FE-8E9A9B4CE58B}" srcId="{92159CC6-4BB3-5A45-8702-58EC72C738DF}" destId="{6456E32D-7A9F-8E41-833A-1F52B3C1B058}" srcOrd="4" destOrd="0" parTransId="{4E832143-7EFE-DD41-A721-E2D03DBB9CB9}" sibTransId="{765A91DE-8492-534B-8BF4-C10E85D219AE}"/>
    <dgm:cxn modelId="{19681A38-63C1-FD42-A96F-2E02156E1DA9}" type="presOf" srcId="{55FB15DC-01B9-1044-B325-B88469EA87B6}" destId="{739FC7A1-EDA6-FD40-A3B3-AF1AEF335417}" srcOrd="0" destOrd="0" presId="urn:microsoft.com/office/officeart/2005/8/layout/radial6"/>
    <dgm:cxn modelId="{B324F64B-1A9F-404C-A4C8-9A6D5ABDA747}" type="presOf" srcId="{FE9101FF-8E95-1946-B84D-B3AAA21A65EC}" destId="{596FA644-4C11-9C4C-82F7-D1617C865C96}" srcOrd="0" destOrd="0" presId="urn:microsoft.com/office/officeart/2005/8/layout/radial6"/>
    <dgm:cxn modelId="{B110765D-4CFF-4B40-B7DA-495B2D7EAEEE}" type="presOf" srcId="{FE3B819E-287D-FD4A-9F03-7F6A00E3C0A6}" destId="{EF4E3403-7F12-A048-A43C-BCA9BD865B22}" srcOrd="0" destOrd="0" presId="urn:microsoft.com/office/officeart/2005/8/layout/radial6"/>
    <dgm:cxn modelId="{A6B0FE62-4B12-4445-89C2-8B54E5816A88}" type="presOf" srcId="{92159CC6-4BB3-5A45-8702-58EC72C738DF}" destId="{DBD58817-2EC2-7347-BE41-7E35687CC9B6}" srcOrd="0" destOrd="0" presId="urn:microsoft.com/office/officeart/2005/8/layout/radial6"/>
    <dgm:cxn modelId="{1EED6690-C03E-344A-9F61-7F4A72B3A1AC}" type="presOf" srcId="{11E84E85-CD80-B84A-B8EC-B22E6C77331C}" destId="{88E985D8-3521-374B-B000-E5ECAB4D7714}" srcOrd="0" destOrd="0" presId="urn:microsoft.com/office/officeart/2005/8/layout/radial6"/>
    <dgm:cxn modelId="{AADD0E92-6054-0E41-81E0-5E1FC76734C2}" type="presOf" srcId="{AF69510E-901C-924D-9D81-53F8C277D2F7}" destId="{7E985AE0-A99B-B34D-8FA5-169FC7DCE95D}" srcOrd="0" destOrd="0" presId="urn:microsoft.com/office/officeart/2005/8/layout/radial6"/>
    <dgm:cxn modelId="{5369EF96-88C6-1547-BD7A-19C4CBA40990}" srcId="{92159CC6-4BB3-5A45-8702-58EC72C738DF}" destId="{9B474D0A-ACFD-7249-8A1B-88024D42E2B0}" srcOrd="0" destOrd="0" parTransId="{3C560DAE-A1BB-484D-9AAC-564A0931EC95}" sibTransId="{C830CB29-114E-1841-BE78-2D79A54FB835}"/>
    <dgm:cxn modelId="{6419DE9D-C14B-8E4A-B759-7FA601023451}" type="presOf" srcId="{765A91DE-8492-534B-8BF4-C10E85D219AE}" destId="{94B8B455-7370-7945-9E75-A11BC977E0C6}" srcOrd="0" destOrd="0" presId="urn:microsoft.com/office/officeart/2005/8/layout/radial6"/>
    <dgm:cxn modelId="{9CED7CA3-2477-E845-80BC-C7EC59F7443F}" srcId="{92159CC6-4BB3-5A45-8702-58EC72C738DF}" destId="{2E14CAF4-A8EB-354D-83F5-24604A92949B}" srcOrd="2" destOrd="0" parTransId="{0CCCA864-5F5C-E04D-B9B8-13A702482610}" sibTransId="{FE9101FF-8E95-1946-B84D-B3AAA21A65EC}"/>
    <dgm:cxn modelId="{9403FFA3-CC21-2B46-BD73-CF8445C85515}" srcId="{92159CC6-4BB3-5A45-8702-58EC72C738DF}" destId="{652A42BC-03CA-6740-BEE4-46A132E45F6E}" srcOrd="1" destOrd="0" parTransId="{99DE9445-4CA9-4B47-ADBA-4945502CC737}" sibTransId="{FE3B819E-287D-FD4A-9F03-7F6A00E3C0A6}"/>
    <dgm:cxn modelId="{8FC4C4D6-1DC5-DB42-90BE-5DE85F3C06E9}" type="presOf" srcId="{2E14CAF4-A8EB-354D-83F5-24604A92949B}" destId="{DD5AF3FB-2D87-0F45-B2D7-FF4701EC14B1}" srcOrd="0" destOrd="0" presId="urn:microsoft.com/office/officeart/2005/8/layout/radial6"/>
    <dgm:cxn modelId="{2E7B2CDF-55A8-DE4E-94FB-91199090B5FF}" type="presOf" srcId="{6456E32D-7A9F-8E41-833A-1F52B3C1B058}" destId="{4216DC91-0CE9-F643-B8BE-97E46A2E1CBA}" srcOrd="0" destOrd="0" presId="urn:microsoft.com/office/officeart/2005/8/layout/radial6"/>
    <dgm:cxn modelId="{DA2C35F7-A7CD-044D-8FED-E33392C1E8ED}" type="presOf" srcId="{9B474D0A-ACFD-7249-8A1B-88024D42E2B0}" destId="{D01C4BD8-E8DD-3E42-8A7E-7907C1CBDFA7}" srcOrd="0" destOrd="0" presId="urn:microsoft.com/office/officeart/2005/8/layout/radial6"/>
    <dgm:cxn modelId="{27DAA9F7-3F71-2E46-B7BE-3F5AD6A6FB1C}" srcId="{92159CC6-4BB3-5A45-8702-58EC72C738DF}" destId="{55FB15DC-01B9-1044-B325-B88469EA87B6}" srcOrd="3" destOrd="0" parTransId="{40B1AA56-CE3F-D946-82FE-39E76E0F3DFC}" sibTransId="{11E84E85-CD80-B84A-B8EC-B22E6C77331C}"/>
    <dgm:cxn modelId="{60EA2117-84BC-C14B-8B10-837EA55669E7}" type="presParOf" srcId="{7E985AE0-A99B-B34D-8FA5-169FC7DCE95D}" destId="{DBD58817-2EC2-7347-BE41-7E35687CC9B6}" srcOrd="0" destOrd="0" presId="urn:microsoft.com/office/officeart/2005/8/layout/radial6"/>
    <dgm:cxn modelId="{261F9216-282C-FA43-B8F8-7EA8F45FC028}" type="presParOf" srcId="{7E985AE0-A99B-B34D-8FA5-169FC7DCE95D}" destId="{D01C4BD8-E8DD-3E42-8A7E-7907C1CBDFA7}" srcOrd="1" destOrd="0" presId="urn:microsoft.com/office/officeart/2005/8/layout/radial6"/>
    <dgm:cxn modelId="{47C7BE49-18F7-8349-B2C7-28F3E8EA95EC}" type="presParOf" srcId="{7E985AE0-A99B-B34D-8FA5-169FC7DCE95D}" destId="{8B4552F1-9A84-0744-81A8-6E3D650CD2B0}" srcOrd="2" destOrd="0" presId="urn:microsoft.com/office/officeart/2005/8/layout/radial6"/>
    <dgm:cxn modelId="{4F645C97-89A1-3447-B68E-2CA04E7F790C}" type="presParOf" srcId="{7E985AE0-A99B-B34D-8FA5-169FC7DCE95D}" destId="{D23DD2B1-8325-4146-9FA0-BA60D19B2063}" srcOrd="3" destOrd="0" presId="urn:microsoft.com/office/officeart/2005/8/layout/radial6"/>
    <dgm:cxn modelId="{4F369CC8-4A30-424D-9439-ED352FCED0CF}" type="presParOf" srcId="{7E985AE0-A99B-B34D-8FA5-169FC7DCE95D}" destId="{B370A516-5362-834C-8122-3DEA25D793B8}" srcOrd="4" destOrd="0" presId="urn:microsoft.com/office/officeart/2005/8/layout/radial6"/>
    <dgm:cxn modelId="{F5766F16-D264-1E4E-ADC7-DBC9D7402B26}" type="presParOf" srcId="{7E985AE0-A99B-B34D-8FA5-169FC7DCE95D}" destId="{135D9592-9B57-7D4D-8D51-9D75D469CA3E}" srcOrd="5" destOrd="0" presId="urn:microsoft.com/office/officeart/2005/8/layout/radial6"/>
    <dgm:cxn modelId="{2B0C78FC-BE56-414D-B32C-ABBF81CAA054}" type="presParOf" srcId="{7E985AE0-A99B-B34D-8FA5-169FC7DCE95D}" destId="{EF4E3403-7F12-A048-A43C-BCA9BD865B22}" srcOrd="6" destOrd="0" presId="urn:microsoft.com/office/officeart/2005/8/layout/radial6"/>
    <dgm:cxn modelId="{7C1C2A82-936F-E247-AC3D-A2BCC1BCEAD8}" type="presParOf" srcId="{7E985AE0-A99B-B34D-8FA5-169FC7DCE95D}" destId="{DD5AF3FB-2D87-0F45-B2D7-FF4701EC14B1}" srcOrd="7" destOrd="0" presId="urn:microsoft.com/office/officeart/2005/8/layout/radial6"/>
    <dgm:cxn modelId="{34580EC3-49E6-F540-9FF4-E4060861B337}" type="presParOf" srcId="{7E985AE0-A99B-B34D-8FA5-169FC7DCE95D}" destId="{79BC1A9A-4686-6D44-BAFC-B217CCE832F2}" srcOrd="8" destOrd="0" presId="urn:microsoft.com/office/officeart/2005/8/layout/radial6"/>
    <dgm:cxn modelId="{1A47A4F9-C9D6-AE4F-9C75-784A03BA9FD6}" type="presParOf" srcId="{7E985AE0-A99B-B34D-8FA5-169FC7DCE95D}" destId="{596FA644-4C11-9C4C-82F7-D1617C865C96}" srcOrd="9" destOrd="0" presId="urn:microsoft.com/office/officeart/2005/8/layout/radial6"/>
    <dgm:cxn modelId="{D5E289BB-AD08-384A-9015-955B36B6DBDC}" type="presParOf" srcId="{7E985AE0-A99B-B34D-8FA5-169FC7DCE95D}" destId="{739FC7A1-EDA6-FD40-A3B3-AF1AEF335417}" srcOrd="10" destOrd="0" presId="urn:microsoft.com/office/officeart/2005/8/layout/radial6"/>
    <dgm:cxn modelId="{D1A4864E-882D-764B-80C1-F08BE40FE1B0}" type="presParOf" srcId="{7E985AE0-A99B-B34D-8FA5-169FC7DCE95D}" destId="{3205373D-CABF-DA45-AFFB-B01E590513EE}" srcOrd="11" destOrd="0" presId="urn:microsoft.com/office/officeart/2005/8/layout/radial6"/>
    <dgm:cxn modelId="{489D501D-E1A5-8C41-B811-8D3EB3402B50}" type="presParOf" srcId="{7E985AE0-A99B-B34D-8FA5-169FC7DCE95D}" destId="{88E985D8-3521-374B-B000-E5ECAB4D7714}" srcOrd="12" destOrd="0" presId="urn:microsoft.com/office/officeart/2005/8/layout/radial6"/>
    <dgm:cxn modelId="{DF362BAD-A043-AB4D-B492-6B9019785DF2}" type="presParOf" srcId="{7E985AE0-A99B-B34D-8FA5-169FC7DCE95D}" destId="{4216DC91-0CE9-F643-B8BE-97E46A2E1CBA}" srcOrd="13" destOrd="0" presId="urn:microsoft.com/office/officeart/2005/8/layout/radial6"/>
    <dgm:cxn modelId="{6C3711D2-9918-C94B-A865-B24E0F3C5EA3}" type="presParOf" srcId="{7E985AE0-A99B-B34D-8FA5-169FC7DCE95D}" destId="{3BC9F61F-39A7-0542-9A53-0AB61D69BF08}" srcOrd="14" destOrd="0" presId="urn:microsoft.com/office/officeart/2005/8/layout/radial6"/>
    <dgm:cxn modelId="{533E7C66-C60C-9044-B966-71B47DB4E030}" type="presParOf" srcId="{7E985AE0-A99B-B34D-8FA5-169FC7DCE95D}" destId="{94B8B455-7370-7945-9E75-A11BC977E0C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8B455-7370-7945-9E75-A11BC977E0C6}">
      <dsp:nvSpPr>
        <dsp:cNvPr id="0" name=""/>
        <dsp:cNvSpPr/>
      </dsp:nvSpPr>
      <dsp:spPr>
        <a:xfrm>
          <a:off x="1515624" y="837678"/>
          <a:ext cx="5579350" cy="5579350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2">
            <a:hueOff val="-10893737"/>
            <a:satOff val="-27464"/>
            <a:lumOff val="27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985D8-3521-374B-B000-E5ECAB4D7714}">
      <dsp:nvSpPr>
        <dsp:cNvPr id="0" name=""/>
        <dsp:cNvSpPr/>
      </dsp:nvSpPr>
      <dsp:spPr>
        <a:xfrm>
          <a:off x="1515624" y="837678"/>
          <a:ext cx="5579350" cy="5579350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2">
            <a:hueOff val="-8170303"/>
            <a:satOff val="-20598"/>
            <a:lumOff val="207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FA644-4C11-9C4C-82F7-D1617C865C96}">
      <dsp:nvSpPr>
        <dsp:cNvPr id="0" name=""/>
        <dsp:cNvSpPr/>
      </dsp:nvSpPr>
      <dsp:spPr>
        <a:xfrm>
          <a:off x="1515624" y="837678"/>
          <a:ext cx="5579350" cy="5579350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2">
            <a:hueOff val="-5446869"/>
            <a:satOff val="-13732"/>
            <a:lumOff val="1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E3403-7F12-A048-A43C-BCA9BD865B22}">
      <dsp:nvSpPr>
        <dsp:cNvPr id="0" name=""/>
        <dsp:cNvSpPr/>
      </dsp:nvSpPr>
      <dsp:spPr>
        <a:xfrm>
          <a:off x="1515624" y="837678"/>
          <a:ext cx="5579350" cy="5579350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2">
            <a:hueOff val="-2723434"/>
            <a:satOff val="-6866"/>
            <a:lumOff val="69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DD2B1-8325-4146-9FA0-BA60D19B2063}">
      <dsp:nvSpPr>
        <dsp:cNvPr id="0" name=""/>
        <dsp:cNvSpPr/>
      </dsp:nvSpPr>
      <dsp:spPr>
        <a:xfrm>
          <a:off x="1515624" y="837678"/>
          <a:ext cx="5579350" cy="5579350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58817-2EC2-7347-BE41-7E35687CC9B6}">
      <dsp:nvSpPr>
        <dsp:cNvPr id="0" name=""/>
        <dsp:cNvSpPr/>
      </dsp:nvSpPr>
      <dsp:spPr>
        <a:xfrm>
          <a:off x="3020857" y="2342911"/>
          <a:ext cx="2568885" cy="2568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Project Development Process</a:t>
          </a:r>
        </a:p>
      </dsp:txBody>
      <dsp:txXfrm>
        <a:off x="3397061" y="2719115"/>
        <a:ext cx="1816477" cy="1816477"/>
      </dsp:txXfrm>
    </dsp:sp>
    <dsp:sp modelId="{D01C4BD8-E8DD-3E42-8A7E-7907C1CBDFA7}">
      <dsp:nvSpPr>
        <dsp:cNvPr id="0" name=""/>
        <dsp:cNvSpPr/>
      </dsp:nvSpPr>
      <dsp:spPr>
        <a:xfrm>
          <a:off x="3406190" y="3304"/>
          <a:ext cx="1798219" cy="1798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 Support Flow Chart</a:t>
          </a:r>
        </a:p>
      </dsp:txBody>
      <dsp:txXfrm>
        <a:off x="3669533" y="266647"/>
        <a:ext cx="1271533" cy="1271533"/>
      </dsp:txXfrm>
    </dsp:sp>
    <dsp:sp modelId="{B370A516-5362-834C-8122-3DEA25D793B8}">
      <dsp:nvSpPr>
        <dsp:cNvPr id="0" name=""/>
        <dsp:cNvSpPr/>
      </dsp:nvSpPr>
      <dsp:spPr>
        <a:xfrm>
          <a:off x="5997761" y="1886191"/>
          <a:ext cx="1798219" cy="1798219"/>
        </a:xfrm>
        <a:prstGeom prst="ellipse">
          <a:avLst/>
        </a:prstGeom>
        <a:solidFill>
          <a:schemeClr val="accent2">
            <a:hueOff val="-2723434"/>
            <a:satOff val="-6866"/>
            <a:lumOff val="69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 Support Submission Form</a:t>
          </a:r>
        </a:p>
      </dsp:txBody>
      <dsp:txXfrm>
        <a:off x="6261104" y="2149534"/>
        <a:ext cx="1271533" cy="1271533"/>
      </dsp:txXfrm>
    </dsp:sp>
    <dsp:sp modelId="{DD5AF3FB-2D87-0F45-B2D7-FF4701EC14B1}">
      <dsp:nvSpPr>
        <dsp:cNvPr id="0" name=""/>
        <dsp:cNvSpPr/>
      </dsp:nvSpPr>
      <dsp:spPr>
        <a:xfrm>
          <a:off x="5007869" y="4932766"/>
          <a:ext cx="1798219" cy="1798219"/>
        </a:xfrm>
        <a:prstGeom prst="ellipse">
          <a:avLst/>
        </a:prstGeom>
        <a:solidFill>
          <a:schemeClr val="accent2">
            <a:hueOff val="-5446869"/>
            <a:satOff val="-13732"/>
            <a:lumOff val="13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Principles and Policies</a:t>
          </a:r>
        </a:p>
      </dsp:txBody>
      <dsp:txXfrm>
        <a:off x="5271212" y="5196109"/>
        <a:ext cx="1271533" cy="1271533"/>
      </dsp:txXfrm>
    </dsp:sp>
    <dsp:sp modelId="{739FC7A1-EDA6-FD40-A3B3-AF1AEF335417}">
      <dsp:nvSpPr>
        <dsp:cNvPr id="0" name=""/>
        <dsp:cNvSpPr/>
      </dsp:nvSpPr>
      <dsp:spPr>
        <a:xfrm>
          <a:off x="1804510" y="4932766"/>
          <a:ext cx="1798219" cy="1798219"/>
        </a:xfrm>
        <a:prstGeom prst="ellipse">
          <a:avLst/>
        </a:prstGeom>
        <a:solidFill>
          <a:schemeClr val="accent2">
            <a:hueOff val="-8170303"/>
            <a:satOff val="-20598"/>
            <a:lumOff val="207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 Endorsement Guidelines</a:t>
          </a:r>
        </a:p>
      </dsp:txBody>
      <dsp:txXfrm>
        <a:off x="2067853" y="5196109"/>
        <a:ext cx="1271533" cy="1271533"/>
      </dsp:txXfrm>
    </dsp:sp>
    <dsp:sp modelId="{4216DC91-0CE9-F643-B8BE-97E46A2E1CBA}">
      <dsp:nvSpPr>
        <dsp:cNvPr id="0" name=""/>
        <dsp:cNvSpPr/>
      </dsp:nvSpPr>
      <dsp:spPr>
        <a:xfrm>
          <a:off x="814618" y="1886191"/>
          <a:ext cx="1798219" cy="1798219"/>
        </a:xfrm>
        <a:prstGeom prst="ellipse">
          <a:avLst/>
        </a:prstGeom>
        <a:solidFill>
          <a:schemeClr val="accent2">
            <a:hueOff val="-10893737"/>
            <a:satOff val="-27464"/>
            <a:lumOff val="2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 Support Evaluation Tool </a:t>
          </a:r>
        </a:p>
      </dsp:txBody>
      <dsp:txXfrm>
        <a:off x="1077961" y="2149534"/>
        <a:ext cx="1271533" cy="1271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8B455-7370-7945-9E75-A11BC977E0C6}">
      <dsp:nvSpPr>
        <dsp:cNvPr id="0" name=""/>
        <dsp:cNvSpPr/>
      </dsp:nvSpPr>
      <dsp:spPr>
        <a:xfrm>
          <a:off x="950881" y="286248"/>
          <a:ext cx="1908236" cy="1908236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2">
            <a:hueOff val="-10893737"/>
            <a:satOff val="-27464"/>
            <a:lumOff val="27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985D8-3521-374B-B000-E5ECAB4D7714}">
      <dsp:nvSpPr>
        <dsp:cNvPr id="0" name=""/>
        <dsp:cNvSpPr/>
      </dsp:nvSpPr>
      <dsp:spPr>
        <a:xfrm>
          <a:off x="950881" y="286248"/>
          <a:ext cx="1908236" cy="1908236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2">
            <a:hueOff val="-8170303"/>
            <a:satOff val="-20598"/>
            <a:lumOff val="207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FA644-4C11-9C4C-82F7-D1617C865C96}">
      <dsp:nvSpPr>
        <dsp:cNvPr id="0" name=""/>
        <dsp:cNvSpPr/>
      </dsp:nvSpPr>
      <dsp:spPr>
        <a:xfrm>
          <a:off x="950881" y="286248"/>
          <a:ext cx="1908236" cy="1908236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2">
            <a:hueOff val="-5446869"/>
            <a:satOff val="-13732"/>
            <a:lumOff val="1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E3403-7F12-A048-A43C-BCA9BD865B22}">
      <dsp:nvSpPr>
        <dsp:cNvPr id="0" name=""/>
        <dsp:cNvSpPr/>
      </dsp:nvSpPr>
      <dsp:spPr>
        <a:xfrm>
          <a:off x="950881" y="286248"/>
          <a:ext cx="1908236" cy="1908236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2">
            <a:hueOff val="-2723434"/>
            <a:satOff val="-6866"/>
            <a:lumOff val="69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DD2B1-8325-4146-9FA0-BA60D19B2063}">
      <dsp:nvSpPr>
        <dsp:cNvPr id="0" name=""/>
        <dsp:cNvSpPr/>
      </dsp:nvSpPr>
      <dsp:spPr>
        <a:xfrm>
          <a:off x="950881" y="286248"/>
          <a:ext cx="1908236" cy="1908236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58817-2EC2-7347-BE41-7E35687CC9B6}">
      <dsp:nvSpPr>
        <dsp:cNvPr id="0" name=""/>
        <dsp:cNvSpPr/>
      </dsp:nvSpPr>
      <dsp:spPr>
        <a:xfrm>
          <a:off x="1465491" y="800858"/>
          <a:ext cx="879016" cy="879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Project Development Process</a:t>
          </a:r>
        </a:p>
      </dsp:txBody>
      <dsp:txXfrm>
        <a:off x="1594220" y="929587"/>
        <a:ext cx="621558" cy="621558"/>
      </dsp:txXfrm>
    </dsp:sp>
    <dsp:sp modelId="{D01C4BD8-E8DD-3E42-8A7E-7907C1CBDFA7}">
      <dsp:nvSpPr>
        <dsp:cNvPr id="0" name=""/>
        <dsp:cNvSpPr/>
      </dsp:nvSpPr>
      <dsp:spPr>
        <a:xfrm>
          <a:off x="1597344" y="744"/>
          <a:ext cx="615311" cy="615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Project Support Flow Chart</a:t>
          </a:r>
        </a:p>
      </dsp:txBody>
      <dsp:txXfrm>
        <a:off x="1687454" y="90854"/>
        <a:ext cx="435091" cy="435091"/>
      </dsp:txXfrm>
    </dsp:sp>
    <dsp:sp modelId="{B370A516-5362-834C-8122-3DEA25D793B8}">
      <dsp:nvSpPr>
        <dsp:cNvPr id="0" name=""/>
        <dsp:cNvSpPr/>
      </dsp:nvSpPr>
      <dsp:spPr>
        <a:xfrm>
          <a:off x="2483697" y="644717"/>
          <a:ext cx="615311" cy="615311"/>
        </a:xfrm>
        <a:prstGeom prst="ellipse">
          <a:avLst/>
        </a:prstGeom>
        <a:solidFill>
          <a:schemeClr val="accent2">
            <a:hueOff val="-2723434"/>
            <a:satOff val="-6866"/>
            <a:lumOff val="69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Project Support Submission Form</a:t>
          </a:r>
        </a:p>
      </dsp:txBody>
      <dsp:txXfrm>
        <a:off x="2573807" y="734827"/>
        <a:ext cx="435091" cy="435091"/>
      </dsp:txXfrm>
    </dsp:sp>
    <dsp:sp modelId="{DD5AF3FB-2D87-0F45-B2D7-FF4701EC14B1}">
      <dsp:nvSpPr>
        <dsp:cNvPr id="0" name=""/>
        <dsp:cNvSpPr/>
      </dsp:nvSpPr>
      <dsp:spPr>
        <a:xfrm>
          <a:off x="2145140" y="1686688"/>
          <a:ext cx="615311" cy="615311"/>
        </a:xfrm>
        <a:prstGeom prst="ellipse">
          <a:avLst/>
        </a:prstGeom>
        <a:solidFill>
          <a:schemeClr val="accent2">
            <a:hueOff val="-5446869"/>
            <a:satOff val="-13732"/>
            <a:lumOff val="13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Principles and Policies</a:t>
          </a:r>
        </a:p>
      </dsp:txBody>
      <dsp:txXfrm>
        <a:off x="2235250" y="1776798"/>
        <a:ext cx="435091" cy="435091"/>
      </dsp:txXfrm>
    </dsp:sp>
    <dsp:sp modelId="{739FC7A1-EDA6-FD40-A3B3-AF1AEF335417}">
      <dsp:nvSpPr>
        <dsp:cNvPr id="0" name=""/>
        <dsp:cNvSpPr/>
      </dsp:nvSpPr>
      <dsp:spPr>
        <a:xfrm>
          <a:off x="1049547" y="1686688"/>
          <a:ext cx="615311" cy="615311"/>
        </a:xfrm>
        <a:prstGeom prst="ellipse">
          <a:avLst/>
        </a:prstGeom>
        <a:solidFill>
          <a:schemeClr val="accent2">
            <a:hueOff val="-8170303"/>
            <a:satOff val="-20598"/>
            <a:lumOff val="207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Project Endorsement Guidelines</a:t>
          </a:r>
        </a:p>
      </dsp:txBody>
      <dsp:txXfrm>
        <a:off x="1139657" y="1776798"/>
        <a:ext cx="435091" cy="435091"/>
      </dsp:txXfrm>
    </dsp:sp>
    <dsp:sp modelId="{4216DC91-0CE9-F643-B8BE-97E46A2E1CBA}">
      <dsp:nvSpPr>
        <dsp:cNvPr id="0" name=""/>
        <dsp:cNvSpPr/>
      </dsp:nvSpPr>
      <dsp:spPr>
        <a:xfrm>
          <a:off x="710990" y="644717"/>
          <a:ext cx="615311" cy="615311"/>
        </a:xfrm>
        <a:prstGeom prst="ellipse">
          <a:avLst/>
        </a:prstGeom>
        <a:solidFill>
          <a:schemeClr val="accent2">
            <a:hueOff val="-10893737"/>
            <a:satOff val="-27464"/>
            <a:lumOff val="2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Project Support Evaluation Tool </a:t>
          </a:r>
        </a:p>
      </dsp:txBody>
      <dsp:txXfrm>
        <a:off x="801100" y="734827"/>
        <a:ext cx="435091" cy="435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8B455-7370-7945-9E75-A11BC977E0C6}">
      <dsp:nvSpPr>
        <dsp:cNvPr id="0" name=""/>
        <dsp:cNvSpPr/>
      </dsp:nvSpPr>
      <dsp:spPr>
        <a:xfrm>
          <a:off x="909280" y="184765"/>
          <a:ext cx="1229438" cy="1229438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2">
            <a:hueOff val="-10893737"/>
            <a:satOff val="-27464"/>
            <a:lumOff val="27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985D8-3521-374B-B000-E5ECAB4D7714}">
      <dsp:nvSpPr>
        <dsp:cNvPr id="0" name=""/>
        <dsp:cNvSpPr/>
      </dsp:nvSpPr>
      <dsp:spPr>
        <a:xfrm>
          <a:off x="909280" y="184765"/>
          <a:ext cx="1229438" cy="1229438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2">
            <a:hueOff val="-8170303"/>
            <a:satOff val="-20598"/>
            <a:lumOff val="207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FA644-4C11-9C4C-82F7-D1617C865C96}">
      <dsp:nvSpPr>
        <dsp:cNvPr id="0" name=""/>
        <dsp:cNvSpPr/>
      </dsp:nvSpPr>
      <dsp:spPr>
        <a:xfrm>
          <a:off x="909280" y="184765"/>
          <a:ext cx="1229438" cy="1229438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2">
            <a:hueOff val="-5446869"/>
            <a:satOff val="-13732"/>
            <a:lumOff val="1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E3403-7F12-A048-A43C-BCA9BD865B22}">
      <dsp:nvSpPr>
        <dsp:cNvPr id="0" name=""/>
        <dsp:cNvSpPr/>
      </dsp:nvSpPr>
      <dsp:spPr>
        <a:xfrm>
          <a:off x="909280" y="184765"/>
          <a:ext cx="1229438" cy="1229438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2">
            <a:hueOff val="-2723434"/>
            <a:satOff val="-6866"/>
            <a:lumOff val="69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DD2B1-8325-4146-9FA0-BA60D19B2063}">
      <dsp:nvSpPr>
        <dsp:cNvPr id="0" name=""/>
        <dsp:cNvSpPr/>
      </dsp:nvSpPr>
      <dsp:spPr>
        <a:xfrm>
          <a:off x="909280" y="184765"/>
          <a:ext cx="1229438" cy="1229438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58817-2EC2-7347-BE41-7E35687CC9B6}">
      <dsp:nvSpPr>
        <dsp:cNvPr id="0" name=""/>
        <dsp:cNvSpPr/>
      </dsp:nvSpPr>
      <dsp:spPr>
        <a:xfrm>
          <a:off x="1240854" y="516339"/>
          <a:ext cx="566291" cy="566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Project Development Process</a:t>
          </a:r>
        </a:p>
      </dsp:txBody>
      <dsp:txXfrm>
        <a:off x="1323785" y="599270"/>
        <a:ext cx="400429" cy="400429"/>
      </dsp:txXfrm>
    </dsp:sp>
    <dsp:sp modelId="{D01C4BD8-E8DD-3E42-8A7E-7907C1CBDFA7}">
      <dsp:nvSpPr>
        <dsp:cNvPr id="0" name=""/>
        <dsp:cNvSpPr/>
      </dsp:nvSpPr>
      <dsp:spPr>
        <a:xfrm>
          <a:off x="1325798" y="834"/>
          <a:ext cx="396403" cy="396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Project Support Flow Chart</a:t>
          </a:r>
        </a:p>
      </dsp:txBody>
      <dsp:txXfrm>
        <a:off x="1383850" y="58886"/>
        <a:ext cx="280299" cy="280299"/>
      </dsp:txXfrm>
    </dsp:sp>
    <dsp:sp modelId="{B370A516-5362-834C-8122-3DEA25D793B8}">
      <dsp:nvSpPr>
        <dsp:cNvPr id="0" name=""/>
        <dsp:cNvSpPr/>
      </dsp:nvSpPr>
      <dsp:spPr>
        <a:xfrm>
          <a:off x="1896858" y="415734"/>
          <a:ext cx="396403" cy="396403"/>
        </a:xfrm>
        <a:prstGeom prst="ellipse">
          <a:avLst/>
        </a:prstGeom>
        <a:solidFill>
          <a:schemeClr val="accent2">
            <a:hueOff val="-2723434"/>
            <a:satOff val="-6866"/>
            <a:lumOff val="69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Project Support Submission Form</a:t>
          </a:r>
        </a:p>
      </dsp:txBody>
      <dsp:txXfrm>
        <a:off x="1954910" y="473786"/>
        <a:ext cx="280299" cy="280299"/>
      </dsp:txXfrm>
    </dsp:sp>
    <dsp:sp modelId="{DD5AF3FB-2D87-0F45-B2D7-FF4701EC14B1}">
      <dsp:nvSpPr>
        <dsp:cNvPr id="0" name=""/>
        <dsp:cNvSpPr/>
      </dsp:nvSpPr>
      <dsp:spPr>
        <a:xfrm>
          <a:off x="1678732" y="1087056"/>
          <a:ext cx="396403" cy="396403"/>
        </a:xfrm>
        <a:prstGeom prst="ellipse">
          <a:avLst/>
        </a:prstGeom>
        <a:solidFill>
          <a:schemeClr val="accent2">
            <a:hueOff val="-5446869"/>
            <a:satOff val="-13732"/>
            <a:lumOff val="13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Principles and Policies</a:t>
          </a:r>
        </a:p>
      </dsp:txBody>
      <dsp:txXfrm>
        <a:off x="1736784" y="1145108"/>
        <a:ext cx="280299" cy="280299"/>
      </dsp:txXfrm>
    </dsp:sp>
    <dsp:sp modelId="{739FC7A1-EDA6-FD40-A3B3-AF1AEF335417}">
      <dsp:nvSpPr>
        <dsp:cNvPr id="0" name=""/>
        <dsp:cNvSpPr/>
      </dsp:nvSpPr>
      <dsp:spPr>
        <a:xfrm>
          <a:off x="972863" y="1087056"/>
          <a:ext cx="396403" cy="396403"/>
        </a:xfrm>
        <a:prstGeom prst="ellipse">
          <a:avLst/>
        </a:prstGeom>
        <a:solidFill>
          <a:schemeClr val="accent2">
            <a:hueOff val="-8170303"/>
            <a:satOff val="-20598"/>
            <a:lumOff val="207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Project Endorsement Guidelines</a:t>
          </a:r>
        </a:p>
      </dsp:txBody>
      <dsp:txXfrm>
        <a:off x="1030915" y="1145108"/>
        <a:ext cx="280299" cy="280299"/>
      </dsp:txXfrm>
    </dsp:sp>
    <dsp:sp modelId="{4216DC91-0CE9-F643-B8BE-97E46A2E1CBA}">
      <dsp:nvSpPr>
        <dsp:cNvPr id="0" name=""/>
        <dsp:cNvSpPr/>
      </dsp:nvSpPr>
      <dsp:spPr>
        <a:xfrm>
          <a:off x="754737" y="415734"/>
          <a:ext cx="396403" cy="396403"/>
        </a:xfrm>
        <a:prstGeom prst="ellipse">
          <a:avLst/>
        </a:prstGeom>
        <a:solidFill>
          <a:schemeClr val="accent2">
            <a:hueOff val="-10893737"/>
            <a:satOff val="-27464"/>
            <a:lumOff val="2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Project Support Evaluation Tool </a:t>
          </a:r>
        </a:p>
      </dsp:txBody>
      <dsp:txXfrm>
        <a:off x="812789" y="473786"/>
        <a:ext cx="280299" cy="28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7D90F-D78A-4344-BB6D-096DE200E70F}" type="datetime1">
              <a:rPr lang="en-US" smtClean="0"/>
              <a:t>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67065-FCA0-F345-9BAC-8742A781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92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581A0-A217-C345-B406-DF0CF9FA3B13}" type="datetime1">
              <a:rPr lang="en-US" smtClean="0"/>
              <a:t>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EDDCA-36FE-E041-9108-CC934E2B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85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DDCA-36FE-E041-9108-CC934E2B6B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DDCA-36FE-E041-9108-CC934E2B6B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6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DDCA-36FE-E041-9108-CC934E2B6B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2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DDCA-36FE-E041-9108-CC934E2B6B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8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4648"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54648">
              <a:defRPr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An interest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a core need or desire that underlies a position</a:t>
            </a:r>
            <a:endParaRPr lang="en-US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E15FD-8B40-1A45-9DB5-5D35B8AAC3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0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02316" y="248084"/>
            <a:ext cx="4236884" cy="4158635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Calibri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770284" y="1895475"/>
            <a:ext cx="4038600" cy="933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dirty="0"/>
          </a:p>
        </p:txBody>
      </p:sp>
      <p:pic>
        <p:nvPicPr>
          <p:cNvPr id="2" name="Picture 1" descr="CB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5918200"/>
            <a:ext cx="2461561" cy="73980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4770284" y="3038475"/>
            <a:ext cx="4038600" cy="9334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Calibri Light"/>
                <a:ea typeface="+mj-ea"/>
                <a:cs typeface="+mj-cs"/>
              </a:defRPr>
            </a:lvl1pPr>
          </a:lstStyle>
          <a:p>
            <a:endParaRPr lang="en-US" sz="2400" b="0" i="1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4294967295" hasCustomPrompt="1"/>
          </p:nvPr>
        </p:nvSpPr>
        <p:spPr>
          <a:xfrm>
            <a:off x="4770284" y="4953000"/>
            <a:ext cx="4038600" cy="6096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aseline="0">
                <a:solidFill>
                  <a:srgbClr val="646667"/>
                </a:solidFill>
                <a:latin typeface="Calibri Light"/>
              </a:defRPr>
            </a:lvl1pPr>
          </a:lstStyle>
          <a:p>
            <a:r>
              <a:rPr lang="en-US" sz="4000" dirty="0"/>
              <a:t>Presentation by:</a:t>
            </a:r>
          </a:p>
          <a:p>
            <a:r>
              <a:rPr lang="en-US" sz="4000" dirty="0" err="1"/>
              <a:t>xxxxxxxxxxx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24400" y="3072888"/>
            <a:ext cx="4038600" cy="10763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1" baseline="0">
                <a:solidFill>
                  <a:schemeClr val="bg1"/>
                </a:solidFill>
                <a:latin typeface="Calibri Light"/>
              </a:defRPr>
            </a:lvl1pPr>
            <a:lvl2pPr marL="228600" indent="0">
              <a:buFontTx/>
              <a:buNone/>
              <a:defRPr baseline="0">
                <a:solidFill>
                  <a:schemeClr val="bg1"/>
                </a:solidFill>
                <a:latin typeface="Calibri Light"/>
              </a:defRPr>
            </a:lvl2pPr>
            <a:lvl3pPr marL="457200" indent="0">
              <a:buFontTx/>
              <a:buNone/>
              <a:defRPr baseline="0">
                <a:solidFill>
                  <a:schemeClr val="bg1"/>
                </a:solidFill>
                <a:latin typeface="Calibri Light"/>
              </a:defRPr>
            </a:lvl3pPr>
            <a:lvl4pPr marL="685800" indent="0">
              <a:buFontTx/>
              <a:buNone/>
              <a:defRPr baseline="0">
                <a:solidFill>
                  <a:schemeClr val="bg1"/>
                </a:solidFill>
                <a:latin typeface="Calibri Light"/>
              </a:defRPr>
            </a:lvl4pPr>
            <a:lvl5pPr marL="914400" indent="0">
              <a:buFontTx/>
              <a:buNone/>
              <a:defRPr baseline="0">
                <a:solidFill>
                  <a:schemeClr val="bg1"/>
                </a:solidFill>
                <a:latin typeface="Calibri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90620" y="6400800"/>
            <a:ext cx="1951038" cy="333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000">
                <a:solidFill>
                  <a:srgbClr val="646667"/>
                </a:solidFill>
              </a:defRPr>
            </a:lvl1pPr>
          </a:lstStyle>
          <a:p>
            <a:pPr lvl="0"/>
            <a:r>
              <a:rPr lang="en-US" sz="900" b="0" i="1" dirty="0">
                <a:latin typeface="Calibri Light"/>
              </a:rPr>
              <a:t>Copyright  </a:t>
            </a:r>
            <a:fld id="{78ECC5FE-B41E-42AF-A69B-5AA6B62346D2}" type="datetimeFigureOut">
              <a:rPr lang="en-US" sz="900" b="0" i="1" smtClean="0">
                <a:latin typeface="Calibri Light"/>
              </a:rPr>
              <a:pPr/>
              <a:t>4/2/18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13555" y="260580"/>
            <a:ext cx="4219575" cy="4178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quare +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" y="556200"/>
            <a:ext cx="7010400" cy="48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44000"/>
            <a:ext cx="50419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i="1">
                <a:solidFill>
                  <a:schemeClr val="bg1"/>
                </a:solidFill>
                <a:latin typeface="Calibri Light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quare + Tex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81000" y="556200"/>
            <a:ext cx="7010400" cy="48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44000"/>
            <a:ext cx="50419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i="1">
                <a:solidFill>
                  <a:schemeClr val="bg1"/>
                </a:solidFill>
                <a:latin typeface="Calibri Light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4191000" cy="3733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aseline="0">
                <a:solidFill>
                  <a:srgbClr val="646667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76800" y="2057400"/>
            <a:ext cx="3886200" cy="3733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646667"/>
                </a:solidFill>
                <a:latin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000" y="556200"/>
            <a:ext cx="70104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44000"/>
            <a:ext cx="50419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i="1">
                <a:solidFill>
                  <a:schemeClr val="bg1"/>
                </a:solidFill>
                <a:latin typeface="Calibri Light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</p:spTree>
    <p:extLst>
      <p:ext uri="{BB962C8B-B14F-4D97-AF65-F5344CB8AC3E}">
        <p14:creationId xmlns:p14="http://schemas.microsoft.com/office/powerpoint/2010/main" val="66401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000" y="556200"/>
            <a:ext cx="7010400" cy="4878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44000"/>
            <a:ext cx="50419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i="1">
                <a:solidFill>
                  <a:schemeClr val="bg1"/>
                </a:solidFill>
                <a:latin typeface="Calibri Light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</p:spTree>
    <p:extLst>
      <p:ext uri="{BB962C8B-B14F-4D97-AF65-F5344CB8AC3E}">
        <p14:creationId xmlns:p14="http://schemas.microsoft.com/office/powerpoint/2010/main" val="30070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quare + Tex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81000" y="556200"/>
            <a:ext cx="7010400" cy="4878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44000"/>
            <a:ext cx="50419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i="1">
                <a:solidFill>
                  <a:schemeClr val="bg1"/>
                </a:solidFill>
                <a:latin typeface="Calibri Light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4191000" cy="3733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aseline="0">
                <a:solidFill>
                  <a:srgbClr val="646667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76800" y="2057400"/>
            <a:ext cx="3886200" cy="3733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646667"/>
                </a:solidFill>
                <a:latin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010400" cy="4878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44000"/>
            <a:ext cx="50419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i="1">
                <a:solidFill>
                  <a:schemeClr val="bg1"/>
                </a:solidFill>
                <a:latin typeface="Calibri Light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</p:spTree>
    <p:extLst>
      <p:ext uri="{BB962C8B-B14F-4D97-AF65-F5344CB8AC3E}">
        <p14:creationId xmlns:p14="http://schemas.microsoft.com/office/powerpoint/2010/main" val="27166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quare + Tex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81000" y="556200"/>
            <a:ext cx="7010400" cy="48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44000"/>
            <a:ext cx="50419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i="1">
                <a:solidFill>
                  <a:schemeClr val="bg1"/>
                </a:solidFill>
                <a:latin typeface="Calibri Light"/>
              </a:defRPr>
            </a:lvl1pPr>
          </a:lstStyle>
          <a:p>
            <a:pPr lvl="0"/>
            <a:r>
              <a:rPr lang="en-US" dirty="0"/>
              <a:t>Click here to edit subhead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4191000" cy="3733800"/>
          </a:xfrm>
          <a:prstGeom prst="rect">
            <a:avLst/>
          </a:prstGeom>
        </p:spPr>
        <p:txBody>
          <a:bodyPr vert="horz"/>
          <a:lstStyle>
            <a:lvl1pPr marL="0" indent="0">
              <a:spcAft>
                <a:spcPts val="600"/>
              </a:spcAft>
              <a:buFontTx/>
              <a:buNone/>
              <a:defRPr sz="2400" baseline="0">
                <a:solidFill>
                  <a:srgbClr val="646667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76800" y="2057400"/>
            <a:ext cx="3886200" cy="3733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646667"/>
                </a:solidFill>
                <a:latin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quare + Text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76400" y="2286000"/>
            <a:ext cx="3581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kern="1200" dirty="0">
                <a:solidFill>
                  <a:srgbClr val="98A631"/>
                </a:solidFill>
                <a:latin typeface="Calibri Light"/>
                <a:ea typeface="+mn-ea"/>
                <a:cs typeface="+mn-cs"/>
              </a:rPr>
              <a:t>About CBI</a:t>
            </a:r>
          </a:p>
          <a:p>
            <a:r>
              <a:rPr lang="en-US" sz="1400" kern="12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  <a:t>CBI is a nonprofit organization with decades of experience helping leaders collaborate to solve complex problems.</a:t>
            </a:r>
          </a:p>
          <a:p>
            <a:endParaRPr lang="en-US" sz="1400" kern="1200" dirty="0">
              <a:solidFill>
                <a:srgbClr val="646667"/>
              </a:solidFill>
              <a:latin typeface="Calibri Light"/>
              <a:ea typeface="+mn-ea"/>
              <a:cs typeface="+mn-cs"/>
            </a:endParaRPr>
          </a:p>
          <a:p>
            <a:r>
              <a:rPr lang="en-US" sz="1400" kern="12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  <a:t>Our staff are experts in facilitation, mediation, capacity building, citizen engagement, and organizational strategy and development. </a:t>
            </a:r>
            <a:br>
              <a:rPr lang="en-US" sz="1400" kern="12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</a:br>
            <a:r>
              <a:rPr lang="en-US" sz="1400" kern="12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  <a:t>We are committed to using our skills to build collaboration on today’s most significant social, environmental, and economic challenges. We</a:t>
            </a:r>
            <a:br>
              <a:rPr lang="en-US" sz="1400" kern="12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</a:br>
            <a:r>
              <a:rPr lang="en-US" sz="1400" kern="12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  <a:t> work within and across organizations, sectors, </a:t>
            </a:r>
            <a:br>
              <a:rPr lang="en-US" sz="1400" kern="12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</a:br>
            <a:r>
              <a:rPr lang="en-US" sz="1400" kern="12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  <a:t>and stakeholder groups.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i="0" kern="1200" cap="all" baseline="0" dirty="0">
              <a:solidFill>
                <a:srgbClr val="646667"/>
              </a:solidFill>
              <a:latin typeface="Calibri Ligh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kern="1200" cap="all" baseline="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  <a:t>For more information: </a:t>
            </a:r>
            <a:r>
              <a:rPr lang="en-US" sz="1400" b="1" i="0" u="none" kern="1200" cap="all" baseline="0" dirty="0" err="1">
                <a:solidFill>
                  <a:srgbClr val="646667"/>
                </a:solidFill>
                <a:latin typeface="Calibri Light"/>
                <a:ea typeface="+mn-ea"/>
                <a:cs typeface="+mn-cs"/>
              </a:rPr>
              <a:t>cbi.org</a:t>
            </a:r>
            <a:endParaRPr lang="en-US" sz="1400" b="1" i="0" u="none" cap="all" baseline="0" dirty="0">
              <a:solidFill>
                <a:srgbClr val="646667"/>
              </a:solidFill>
              <a:latin typeface="Calibri Light"/>
            </a:endParaRPr>
          </a:p>
          <a:p>
            <a:endParaRPr lang="en-US" sz="1400" dirty="0"/>
          </a:p>
          <a:p>
            <a:endParaRPr lang="en-US" sz="1400" kern="1200" dirty="0">
              <a:solidFill>
                <a:srgbClr val="646667"/>
              </a:solidFill>
              <a:latin typeface="Calibri Light"/>
              <a:ea typeface="+mn-ea"/>
              <a:cs typeface="+mn-cs"/>
            </a:endParaRPr>
          </a:p>
          <a:p>
            <a:endParaRPr lang="en-US" sz="1400" kern="1200" dirty="0">
              <a:solidFill>
                <a:srgbClr val="646667"/>
              </a:solidFill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3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98A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Calibri"/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 flipH="1">
            <a:off x="5181599" y="6477000"/>
            <a:ext cx="373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dirty="0">
                <a:latin typeface="Calibri Light"/>
              </a:rPr>
              <a:t>Copyright  </a:t>
            </a:r>
            <a:fld id="{78ECC5FE-B41E-42AF-A69B-5AA6B62346D2}" type="datetimeFigureOut">
              <a:rPr lang="en-US" sz="900" b="0" i="1" smtClean="0">
                <a:latin typeface="Calibri Light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</a:t>
            </a:fld>
            <a:r>
              <a:rPr lang="en-US" sz="1000" dirty="0">
                <a:latin typeface="Calibri Light"/>
              </a:rPr>
              <a:t>  	</a:t>
            </a:r>
            <a:fld id="{CAD8939D-1E50-CF48-B784-F1BDCED8E457}" type="slidenum">
              <a:rPr lang="en-US" sz="1000" smtClean="0">
                <a:latin typeface="Calibri Light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latin typeface="Calibri Light"/>
            </a:endParaRPr>
          </a:p>
          <a:p>
            <a:endParaRPr lang="en-US" sz="900" dirty="0">
              <a:latin typeface="Calibri Light"/>
            </a:endParaRPr>
          </a:p>
        </p:txBody>
      </p:sp>
      <p:pic>
        <p:nvPicPr>
          <p:cNvPr id="6" name="Picture 5" descr="CBI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82145"/>
            <a:ext cx="1704864" cy="512383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7848600" y="637540"/>
            <a:ext cx="5334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8153400" y="637540"/>
            <a:ext cx="5334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8001000" y="408940"/>
            <a:ext cx="5334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98" r:id="rId3"/>
    <p:sldLayoutId id="2147483813" r:id="rId4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bg1"/>
          </a:solidFill>
          <a:latin typeface="Calibri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69A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dirty="0">
              <a:latin typeface="Calibri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 flipH="1">
            <a:off x="5181599" y="6477000"/>
            <a:ext cx="373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dirty="0">
                <a:latin typeface="Calibri Light"/>
              </a:rPr>
              <a:t>Copyright  </a:t>
            </a:r>
            <a:fld id="{78ECC5FE-B41E-42AF-A69B-5AA6B62346D2}" type="datetimeFigureOut">
              <a:rPr lang="en-US" sz="900" b="0" i="1" smtClean="0">
                <a:latin typeface="Calibri Light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</a:t>
            </a:fld>
            <a:r>
              <a:rPr lang="en-US" sz="1000" dirty="0">
                <a:latin typeface="Calibri Light"/>
              </a:rPr>
              <a:t>  	</a:t>
            </a:r>
            <a:fld id="{CAD8939D-1E50-CF48-B784-F1BDCED8E457}" type="slidenum">
              <a:rPr lang="en-US" sz="1000" smtClean="0">
                <a:latin typeface="Calibri Light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latin typeface="Calibri Light"/>
            </a:endParaRPr>
          </a:p>
          <a:p>
            <a:endParaRPr lang="en-US" sz="900" dirty="0">
              <a:latin typeface="Calibri Light"/>
            </a:endParaRPr>
          </a:p>
        </p:txBody>
      </p:sp>
      <p:pic>
        <p:nvPicPr>
          <p:cNvPr id="9" name="Picture 8" descr="CBI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82145"/>
            <a:ext cx="1704864" cy="512383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7848600" y="637540"/>
            <a:ext cx="5334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8153400" y="637540"/>
            <a:ext cx="5334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8001000" y="408940"/>
            <a:ext cx="5334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45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646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Calibri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 flipH="1">
            <a:off x="5181599" y="6477000"/>
            <a:ext cx="373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dirty="0">
                <a:latin typeface="Calibri Light"/>
              </a:rPr>
              <a:t>Copyright  </a:t>
            </a:r>
            <a:fld id="{78ECC5FE-B41E-42AF-A69B-5AA6B62346D2}" type="datetimeFigureOut">
              <a:rPr lang="en-US" sz="900" b="0" i="1" smtClean="0">
                <a:latin typeface="Calibri Light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</a:t>
            </a:fld>
            <a:r>
              <a:rPr lang="en-US" sz="1000" dirty="0">
                <a:latin typeface="Calibri Light"/>
              </a:rPr>
              <a:t>  	</a:t>
            </a:r>
            <a:fld id="{CAD8939D-1E50-CF48-B784-F1BDCED8E457}" type="slidenum">
              <a:rPr lang="en-US" sz="1000" smtClean="0">
                <a:latin typeface="Calibri Light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latin typeface="Calibri Light"/>
            </a:endParaRPr>
          </a:p>
          <a:p>
            <a:endParaRPr lang="en-US" sz="900" dirty="0">
              <a:latin typeface="Calibri Light"/>
            </a:endParaRPr>
          </a:p>
        </p:txBody>
      </p:sp>
      <p:pic>
        <p:nvPicPr>
          <p:cNvPr id="9" name="Picture 8" descr="CBI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82145"/>
            <a:ext cx="1704864" cy="512383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7848600" y="637540"/>
            <a:ext cx="5334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8153400" y="637540"/>
            <a:ext cx="5334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8001000" y="408940"/>
            <a:ext cx="533400" cy="5334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41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FFFFF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Calibri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 flipH="1">
            <a:off x="5181599" y="6411965"/>
            <a:ext cx="373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dirty="0">
                <a:latin typeface="Calibri Light"/>
              </a:rPr>
              <a:t>Copyright  </a:t>
            </a:r>
            <a:fld id="{78ECC5FE-B41E-42AF-A69B-5AA6B62346D2}" type="datetimeFigureOut">
              <a:rPr lang="en-US" sz="900" b="0" i="1" smtClean="0">
                <a:latin typeface="Calibri Light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</a:t>
            </a:fld>
            <a:r>
              <a:rPr lang="en-US" sz="1000" dirty="0">
                <a:latin typeface="Calibri Light"/>
              </a:rPr>
              <a:t>  	</a:t>
            </a:r>
            <a:endParaRPr lang="en-US" sz="900" dirty="0">
              <a:latin typeface="Calibri Light"/>
            </a:endParaRPr>
          </a:p>
        </p:txBody>
      </p:sp>
      <p:pic>
        <p:nvPicPr>
          <p:cNvPr id="9" name="Picture 8" descr="CBI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82145"/>
            <a:ext cx="1704864" cy="51238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943600" y="260175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kern="1200" baseline="300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  <a:t>100 CambridgePark Drive, Suite 302</a:t>
            </a:r>
            <a:br>
              <a:rPr lang="ro-RO" sz="1800" b="0" i="0" u="none" strike="noStrike" kern="1200" baseline="300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</a:br>
            <a:r>
              <a:rPr lang="ro-RO" sz="1800" b="0" i="0" u="none" strike="noStrike" kern="1200" baseline="300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  <a:t>Cambridge, MA 02140</a:t>
            </a:r>
          </a:p>
          <a:p>
            <a:pPr rtl="0"/>
            <a:r>
              <a:rPr lang="ro-RO" sz="1800" b="0" i="0" u="none" strike="noStrike" kern="1200" baseline="30000" dirty="0">
                <a:solidFill>
                  <a:srgbClr val="646667"/>
                </a:solidFill>
                <a:latin typeface="Calibri Light"/>
                <a:ea typeface="+mn-ea"/>
                <a:cs typeface="+mn-cs"/>
              </a:rPr>
              <a:t>Tel (617) 492-1414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943600" y="3358277"/>
            <a:ext cx="24384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Calibri Light"/>
                <a:ea typeface="+mn-ea"/>
                <a:cs typeface="+mn-cs"/>
              </a:rPr>
              <a:t>Cambridge, MA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Calibri Light"/>
                <a:ea typeface="+mn-ea"/>
                <a:cs typeface="+mn-cs"/>
              </a:rPr>
              <a:t>Washington, DC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Calibri Light"/>
                <a:ea typeface="+mn-ea"/>
                <a:cs typeface="+mn-cs"/>
              </a:rPr>
              <a:t>New York, NY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Calibri Light"/>
                <a:ea typeface="+mn-ea"/>
                <a:cs typeface="+mn-cs"/>
              </a:rPr>
              <a:t>San Francisco, CA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Calibri Light"/>
                <a:ea typeface="+mn-ea"/>
                <a:cs typeface="+mn-cs"/>
              </a:rPr>
              <a:t>Denver, CO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Calibri Light"/>
                <a:ea typeface="+mn-ea"/>
                <a:cs typeface="+mn-cs"/>
              </a:rPr>
              <a:t>Santiago, Chile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kern="1200" baseline="30000" dirty="0">
                <a:solidFill>
                  <a:srgbClr val="98A631"/>
                </a:solidFill>
                <a:latin typeface="Calibri Light"/>
                <a:ea typeface="+mn-ea"/>
                <a:cs typeface="+mn-cs"/>
              </a:rPr>
              <a:t>Montréal</a:t>
            </a:r>
            <a:r>
              <a:rPr lang="ro-RO" sz="1800" b="1" i="0" u="none" strike="noStrike" kern="1200" baseline="30000" dirty="0">
                <a:solidFill>
                  <a:srgbClr val="98A631"/>
                </a:solidFill>
                <a:latin typeface="Calibri Light"/>
                <a:ea typeface="+mn-ea"/>
                <a:cs typeface="+mn-cs"/>
              </a:rPr>
              <a:t>, Canada</a:t>
            </a:r>
          </a:p>
          <a:p>
            <a:pPr>
              <a:lnSpc>
                <a:spcPct val="150000"/>
              </a:lnSpc>
            </a:pPr>
            <a:endParaRPr lang="en-US" sz="1800" b="1" i="0" baseline="30000" dirty="0">
              <a:solidFill>
                <a:srgbClr val="98A631"/>
              </a:solidFill>
              <a:latin typeface="Calibri Ligh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2291477"/>
            <a:ext cx="2209800" cy="152400"/>
          </a:xfrm>
          <a:prstGeom prst="rect">
            <a:avLst/>
          </a:prstGeom>
          <a:solidFill>
            <a:srgbClr val="69A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Calibri"/>
            </a:endParaRPr>
          </a:p>
        </p:txBody>
      </p:sp>
      <p:pic>
        <p:nvPicPr>
          <p:cNvPr id="12" name="Picture 11" descr="CBI Icons.png"/>
          <p:cNvPicPr>
            <a:picLocks noChangeAspect="1"/>
          </p:cNvPicPr>
          <p:nvPr userDrawn="1"/>
        </p:nvPicPr>
        <p:blipFill>
          <a:blip r:embed="rId4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89" y="228600"/>
            <a:ext cx="423062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9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895475"/>
            <a:ext cx="4221316" cy="933450"/>
          </a:xfrm>
        </p:spPr>
        <p:txBody>
          <a:bodyPr/>
          <a:lstStyle/>
          <a:p>
            <a:pPr algn="ctr"/>
            <a:r>
              <a:rPr lang="en-US" dirty="0"/>
              <a:t>Amador-Calaveras Consensus Group (ACCG)</a:t>
            </a:r>
          </a:p>
        </p:txBody>
      </p:sp>
      <p:pic>
        <p:nvPicPr>
          <p:cNvPr id="5" name="Picture 4" descr="CBI_Arrow_cov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7" r="7543"/>
          <a:stretch/>
        </p:blipFill>
        <p:spPr>
          <a:xfrm>
            <a:off x="304800" y="228600"/>
            <a:ext cx="4191000" cy="4191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22D567F-018B-144E-A06A-7412DE134E0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770284" y="4953000"/>
            <a:ext cx="4038600" cy="12954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aseline="0">
                <a:solidFill>
                  <a:srgbClr val="646667"/>
                </a:solidFill>
                <a:latin typeface="Calibri Light"/>
              </a:defRPr>
            </a:lvl1pPr>
          </a:lstStyle>
          <a:p>
            <a:r>
              <a:rPr lang="en-US" sz="4000" dirty="0"/>
              <a:t>ACCG Planning WG Meeting</a:t>
            </a:r>
            <a:br>
              <a:rPr lang="en-US" sz="4000" dirty="0"/>
            </a:br>
            <a:r>
              <a:rPr lang="en-US" sz="4000" dirty="0"/>
              <a:t>January 22, 2020</a:t>
            </a:r>
          </a:p>
          <a:p>
            <a:endParaRPr lang="en-US" sz="4000" dirty="0"/>
          </a:p>
          <a:p>
            <a:r>
              <a:rPr lang="en-US" sz="4000" dirty="0"/>
              <a:t>Tania Carlone, Facilitator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08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010400" cy="487800"/>
          </a:xfrm>
        </p:spPr>
        <p:txBody>
          <a:bodyPr>
            <a:normAutofit fontScale="90000"/>
          </a:bodyPr>
          <a:lstStyle/>
          <a:p>
            <a:r>
              <a:rPr lang="en-US" dirty="0"/>
              <a:t>Meeting Guiding Principles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948B63-02B3-224C-9C33-6F1670D1D9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45000"/>
            <a:ext cx="7010400" cy="533400"/>
          </a:xfrm>
        </p:spPr>
        <p:txBody>
          <a:bodyPr/>
          <a:lstStyle/>
          <a:p>
            <a:r>
              <a:rPr lang="en-US" dirty="0"/>
              <a:t>Process Agreements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D3CED8-553B-6F48-A497-199CD46C3008}"/>
              </a:ext>
            </a:extLst>
          </p:cNvPr>
          <p:cNvSpPr/>
          <p:nvPr/>
        </p:nvSpPr>
        <p:spPr>
          <a:xfrm>
            <a:off x="0" y="14478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432800"/>
            <a:ext cx="9144000" cy="5181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Commit to Learning</a:t>
            </a:r>
            <a:r>
              <a:rPr lang="en-US" sz="2200" b="1" dirty="0"/>
              <a:t>: </a:t>
            </a:r>
            <a:r>
              <a:rPr lang="en-US" sz="2200" dirty="0"/>
              <a:t>Attempt to approach discussions with curiosity. Ask how, why, what and offer open- ended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Listen Actively: </a:t>
            </a:r>
            <a:r>
              <a:rPr lang="en-US" sz="2200" dirty="0"/>
              <a:t>without interrupting &amp;  with an ear towards understanding what is most important; avoid side conversations that make it difficult to maintain attention and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Participate: </a:t>
            </a:r>
            <a:r>
              <a:rPr lang="en-US" sz="2200" dirty="0"/>
              <a:t>in ways that encourage ALL VOICES to be heard (”step-up/step-back”)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Seek Clarification: </a:t>
            </a:r>
            <a:r>
              <a:rPr lang="en-US" sz="2200" dirty="0"/>
              <a:t>Suspending judgement while clarifying meaning &amp; intent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Offer Alternatives/Options/Make Requests: </a:t>
            </a:r>
            <a:r>
              <a:rPr lang="en-US" sz="2200" dirty="0"/>
              <a:t>that strive for mutual gain (meet your interests/needs while keeping the interests/needs of others in mind)</a:t>
            </a:r>
          </a:p>
        </p:txBody>
      </p:sp>
    </p:spTree>
    <p:extLst>
      <p:ext uri="{BB962C8B-B14F-4D97-AF65-F5344CB8AC3E}">
        <p14:creationId xmlns:p14="http://schemas.microsoft.com/office/powerpoint/2010/main" val="5966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010400" cy="487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Development Process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948B63-02B3-224C-9C33-6F1670D1D9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45000"/>
            <a:ext cx="7010400" cy="533400"/>
          </a:xfrm>
        </p:spPr>
        <p:txBody>
          <a:bodyPr/>
          <a:lstStyle/>
          <a:p>
            <a:r>
              <a:rPr lang="en-US" dirty="0"/>
              <a:t>Inter-related Component Parts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D3CED8-553B-6F48-A497-199CD46C3008}"/>
              </a:ext>
            </a:extLst>
          </p:cNvPr>
          <p:cNvSpPr/>
          <p:nvPr/>
        </p:nvSpPr>
        <p:spPr>
          <a:xfrm>
            <a:off x="0" y="14478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84DD048-98AE-FA44-8C47-C9886EBC5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250039"/>
              </p:ext>
            </p:extLst>
          </p:nvPr>
        </p:nvGraphicFramePr>
        <p:xfrm>
          <a:off x="1066800" y="76200"/>
          <a:ext cx="86106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30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010400" cy="487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Development Process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948B63-02B3-224C-9C33-6F1670D1D9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45000"/>
            <a:ext cx="7010400" cy="533400"/>
          </a:xfrm>
        </p:spPr>
        <p:txBody>
          <a:bodyPr/>
          <a:lstStyle/>
          <a:p>
            <a:r>
              <a:rPr lang="en-US" dirty="0"/>
              <a:t>Discussion Objectives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D3CED8-553B-6F48-A497-199CD46C3008}"/>
              </a:ext>
            </a:extLst>
          </p:cNvPr>
          <p:cNvSpPr/>
          <p:nvPr/>
        </p:nvSpPr>
        <p:spPr>
          <a:xfrm>
            <a:off x="0" y="14478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84DD048-98AE-FA44-8C47-C9886EBC5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89249"/>
              </p:ext>
            </p:extLst>
          </p:nvPr>
        </p:nvGraphicFramePr>
        <p:xfrm>
          <a:off x="5562600" y="45600"/>
          <a:ext cx="3810000" cy="23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4526253-2788-2147-B898-B952D71D61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" y="2369700"/>
            <a:ext cx="8229600" cy="3733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To provide an overview of the entire suite of draft components which constitute the project development package.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Identify next steps to refine the package including designating a working group or ad-hoc group to lead the charge in coordination with the facilitator.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6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1423E2-5554-BC41-8993-426C60DD9C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1219200"/>
            <a:ext cx="9224433" cy="60217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418" y="120289"/>
            <a:ext cx="7010400" cy="487800"/>
          </a:xfrm>
        </p:spPr>
        <p:txBody>
          <a:bodyPr>
            <a:noAutofit/>
          </a:bodyPr>
          <a:lstStyle/>
          <a:p>
            <a:r>
              <a:rPr lang="en-US" dirty="0">
                <a:ea typeface="ＭＳ Ｐゴシック" pitchFamily="31" charset="-128"/>
                <a:cs typeface="ＭＳ Ｐゴシック" pitchFamily="31" charset="-128"/>
              </a:rPr>
              <a:t>Project Support Evaluation Tool Comments</a:t>
            </a:r>
            <a:endParaRPr lang="en-US" dirty="0"/>
          </a:p>
        </p:txBody>
      </p:sp>
      <p:sp>
        <p:nvSpPr>
          <p:cNvPr id="48" name="Rectangle 17">
            <a:extLst>
              <a:ext uri="{FF2B5EF4-FFF2-40B4-BE49-F238E27FC236}">
                <a16:creationId xmlns:a16="http://schemas.microsoft.com/office/drawing/2014/main" id="{494815C6-C220-D44B-B591-E7650345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636" y="3866815"/>
            <a:ext cx="4122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21" name="Picture 20" descr="CBI_Logo.png">
            <a:extLst>
              <a:ext uri="{FF2B5EF4-FFF2-40B4-BE49-F238E27FC236}">
                <a16:creationId xmlns:a16="http://schemas.microsoft.com/office/drawing/2014/main" id="{7FAB1B3E-B35E-7D42-99D7-198558DC9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82145"/>
            <a:ext cx="1704864" cy="512383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D90B88C5-E3D8-DB45-90BB-883EEAACF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27262"/>
              </p:ext>
            </p:extLst>
          </p:nvPr>
        </p:nvGraphicFramePr>
        <p:xfrm>
          <a:off x="6707237" y="23898"/>
          <a:ext cx="3048000" cy="149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DF964FD-93A6-BF45-8CCF-A8D92D2AAC80}"/>
              </a:ext>
            </a:extLst>
          </p:cNvPr>
          <p:cNvSpPr txBox="1"/>
          <p:nvPr/>
        </p:nvSpPr>
        <p:spPr>
          <a:xfrm>
            <a:off x="169559" y="585513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Focusing on underlying interests (what’s most important)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4DE93-1554-3549-98C1-9AB2E4A5B96E}"/>
              </a:ext>
            </a:extLst>
          </p:cNvPr>
          <p:cNvSpPr txBox="1"/>
          <p:nvPr/>
        </p:nvSpPr>
        <p:spPr>
          <a:xfrm>
            <a:off x="32576" y="1756874"/>
            <a:ext cx="93001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rgbClr val="002060"/>
                </a:solidFill>
              </a:rPr>
              <a:t>Acknowledges the reality of grant deadlines and externally-driven time constraints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rgbClr val="002060"/>
                </a:solidFill>
              </a:rPr>
              <a:t>Defines and helps anticipate differences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rgbClr val="002060"/>
                </a:solidFill>
              </a:rPr>
              <a:t>Articulates a clear purpose that demonstrates value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rgbClr val="002060"/>
                </a:solidFill>
              </a:rPr>
              <a:t>Supports multi-jurisdictional collaboration/partnership (all-lands)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rgbClr val="002060"/>
                </a:solidFill>
              </a:rPr>
              <a:t>Achieves environmental, social, and local economic benefits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rgbClr val="002060"/>
                </a:solidFill>
              </a:rPr>
              <a:t>Takes into consideration obstacles to increasing the pace and scale of on-the-ground 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rgbClr val="002060"/>
                </a:solidFill>
              </a:rPr>
              <a:t>Recognizes the urgency of acting in the face of current conditions (particularly as it relates to community fire protection)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969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Custom 4">
      <a:dk1>
        <a:srgbClr val="49494E"/>
      </a:dk1>
      <a:lt1>
        <a:sysClr val="window" lastClr="FFFFFF"/>
      </a:lt1>
      <a:dk2>
        <a:srgbClr val="49494E"/>
      </a:dk2>
      <a:lt2>
        <a:srgbClr val="69AFC7"/>
      </a:lt2>
      <a:accent1>
        <a:srgbClr val="49494E"/>
      </a:accent1>
      <a:accent2>
        <a:srgbClr val="00465C"/>
      </a:accent2>
      <a:accent3>
        <a:srgbClr val="C94420"/>
      </a:accent3>
      <a:accent4>
        <a:srgbClr val="98A631"/>
      </a:accent4>
      <a:accent5>
        <a:srgbClr val="588994"/>
      </a:accent5>
      <a:accent6>
        <a:srgbClr val="69AFC7"/>
      </a:accent6>
      <a:hlink>
        <a:srgbClr val="00465C"/>
      </a:hlink>
      <a:folHlink>
        <a:srgbClr val="5889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49494E"/>
      </a:accent1>
      <a:accent2>
        <a:srgbClr val="00465C"/>
      </a:accent2>
      <a:accent3>
        <a:srgbClr val="C94420"/>
      </a:accent3>
      <a:accent4>
        <a:srgbClr val="98A631"/>
      </a:accent4>
      <a:accent5>
        <a:srgbClr val="588994"/>
      </a:accent5>
      <a:accent6>
        <a:srgbClr val="69AFC7"/>
      </a:accent6>
      <a:hlink>
        <a:srgbClr val="00465C"/>
      </a:hlink>
      <a:folHlink>
        <a:srgbClr val="5889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7136</TotalTime>
  <Words>354</Words>
  <Application>Microsoft Macintosh PowerPoint</Application>
  <PresentationFormat>On-screen Show (4:3)</PresentationFormat>
  <Paragraphs>54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Wingdings</vt:lpstr>
      <vt:lpstr>Advantage</vt:lpstr>
      <vt:lpstr>Custom Design</vt:lpstr>
      <vt:lpstr>2_Custom Design</vt:lpstr>
      <vt:lpstr>1_Custom Design</vt:lpstr>
      <vt:lpstr>Amador-Calaveras Consensus Group (ACCG)</vt:lpstr>
      <vt:lpstr>Meeting Guiding Principles</vt:lpstr>
      <vt:lpstr>Project Development Process</vt:lpstr>
      <vt:lpstr>Project Development Process</vt:lpstr>
      <vt:lpstr>Project Support Evaluation Tool Comments</vt:lpstr>
    </vt:vector>
  </TitlesOfParts>
  <Company>CBI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Public Engagement Work </dc:title>
  <dc:creator>Andrew  Maxfield</dc:creator>
  <cp:lastModifiedBy>Tania Carlone</cp:lastModifiedBy>
  <cp:revision>428</cp:revision>
  <cp:lastPrinted>2018-06-08T20:09:51Z</cp:lastPrinted>
  <dcterms:created xsi:type="dcterms:W3CDTF">2012-06-14T21:06:40Z</dcterms:created>
  <dcterms:modified xsi:type="dcterms:W3CDTF">2020-01-18T03:06:10Z</dcterms:modified>
</cp:coreProperties>
</file>