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71" r:id="rId2"/>
    <p:sldId id="283" r:id="rId3"/>
    <p:sldId id="277" r:id="rId4"/>
    <p:sldId id="286" r:id="rId5"/>
    <p:sldId id="257" r:id="rId6"/>
    <p:sldId id="293" r:id="rId7"/>
    <p:sldId id="284" r:id="rId8"/>
    <p:sldId id="287" r:id="rId9"/>
    <p:sldId id="301" r:id="rId10"/>
    <p:sldId id="285" r:id="rId11"/>
    <p:sldId id="289" r:id="rId12"/>
    <p:sldId id="259" r:id="rId13"/>
    <p:sldId id="288" r:id="rId14"/>
    <p:sldId id="292" r:id="rId15"/>
    <p:sldId id="295" r:id="rId16"/>
    <p:sldId id="298" r:id="rId17"/>
    <p:sldId id="294" r:id="rId18"/>
    <p:sldId id="299" r:id="rId19"/>
    <p:sldId id="302" r:id="rId20"/>
    <p:sldId id="30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A5A5A5"/>
    <a:srgbClr val="B98A82"/>
    <a:srgbClr val="D17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538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Corbel Light" panose="020B0303020204020204" pitchFamily="34" charset="0"/>
                <a:ea typeface="+mn-ea"/>
                <a:cs typeface="+mn-cs"/>
              </a:defRPr>
            </a:pPr>
            <a:r>
              <a:rPr lang="en-US"/>
              <a:t>WUI Sub-HVRA</a:t>
            </a:r>
          </a:p>
        </c:rich>
      </c:tx>
      <c:layout>
        <c:manualLayout>
          <c:xMode val="edge"/>
          <c:yMode val="edge"/>
          <c:x val="2.6663494258685094E-2"/>
          <c:y val="4.49735449735449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Corbel Light" panose="020B0303020204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59085141076971"/>
          <c:y val="0.16640232470941133"/>
          <c:w val="0.80916143748136216"/>
          <c:h val="0.723971636822071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ACCG_HVRA!$E$2</c:f>
              <c:strCache>
                <c:ptCount val="1"/>
                <c:pt idx="0">
                  <c:v>&lt; 2 ft FL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D6-42D8-A441-95FE7D0A1C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ACCG_HVRA!$C$3</c:f>
              <c:strCache>
                <c:ptCount val="1"/>
                <c:pt idx="0">
                  <c:v>WUI</c:v>
                </c:pt>
              </c:strCache>
            </c:strRef>
          </c:cat>
          <c:val>
            <c:numRef>
              <c:f>ACCG_HVRA!$E$3</c:f>
              <c:numCache>
                <c:formatCode>General</c:formatCode>
                <c:ptCount val="1"/>
                <c:pt idx="0">
                  <c:v>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D6-42D8-A441-95FE7D0A1C24}"/>
            </c:ext>
          </c:extLst>
        </c:ser>
        <c:ser>
          <c:idx val="1"/>
          <c:order val="1"/>
          <c:tx>
            <c:strRef>
              <c:f>ACCG_HVRA!$F$2</c:f>
              <c:strCache>
                <c:ptCount val="1"/>
                <c:pt idx="0">
                  <c:v>2-4 ft FL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D6-42D8-A441-95FE7D0A1C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ACCG_HVRA!$C$3</c:f>
              <c:strCache>
                <c:ptCount val="1"/>
                <c:pt idx="0">
                  <c:v>WUI</c:v>
                </c:pt>
              </c:strCache>
            </c:strRef>
          </c:cat>
          <c:val>
            <c:numRef>
              <c:f>ACCG_HVRA!$F$3</c:f>
              <c:numCache>
                <c:formatCode>General</c:formatCode>
                <c:ptCount val="1"/>
                <c:pt idx="0">
                  <c:v>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D6-42D8-A441-95FE7D0A1C24}"/>
            </c:ext>
          </c:extLst>
        </c:ser>
        <c:ser>
          <c:idx val="2"/>
          <c:order val="2"/>
          <c:tx>
            <c:strRef>
              <c:f>ACCG_HVRA!$G$2</c:f>
              <c:strCache>
                <c:ptCount val="1"/>
                <c:pt idx="0">
                  <c:v>4-6 ft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D6-42D8-A441-95FE7D0A1C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ACCG_HVRA!$C$3</c:f>
              <c:strCache>
                <c:ptCount val="1"/>
                <c:pt idx="0">
                  <c:v>WUI</c:v>
                </c:pt>
              </c:strCache>
            </c:strRef>
          </c:cat>
          <c:val>
            <c:numRef>
              <c:f>ACCG_HVRA!$G$3</c:f>
              <c:numCache>
                <c:formatCode>General</c:formatCode>
                <c:ptCount val="1"/>
                <c:pt idx="0">
                  <c:v>-15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D6-42D8-A441-95FE7D0A1C24}"/>
            </c:ext>
          </c:extLst>
        </c:ser>
        <c:ser>
          <c:idx val="3"/>
          <c:order val="3"/>
          <c:tx>
            <c:strRef>
              <c:f>ACCG_HVRA!$H$2</c:f>
              <c:strCache>
                <c:ptCount val="1"/>
                <c:pt idx="0">
                  <c:v>6-8 ft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CD6-42D8-A441-95FE7D0A1C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ACCG_HVRA!$C$3</c:f>
              <c:strCache>
                <c:ptCount val="1"/>
                <c:pt idx="0">
                  <c:v>WUI</c:v>
                </c:pt>
              </c:strCache>
            </c:strRef>
          </c:cat>
          <c:val>
            <c:numRef>
              <c:f>ACCG_HVRA!$H$3</c:f>
              <c:numCache>
                <c:formatCode>General</c:formatCode>
                <c:ptCount val="1"/>
                <c:pt idx="0">
                  <c:v>-50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CD6-42D8-A441-95FE7D0A1C24}"/>
            </c:ext>
          </c:extLst>
        </c:ser>
        <c:ser>
          <c:idx val="4"/>
          <c:order val="4"/>
          <c:tx>
            <c:strRef>
              <c:f>ACCG_HVRA!$I$2</c:f>
              <c:strCache>
                <c:ptCount val="1"/>
                <c:pt idx="0">
                  <c:v>8-12 ft</c:v>
                </c:pt>
              </c:strCache>
            </c:strRef>
          </c:tx>
          <c:spPr>
            <a:solidFill>
              <a:srgbClr val="FF9966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CD6-42D8-A441-95FE7D0A1C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ACCG_HVRA!$C$3</c:f>
              <c:strCache>
                <c:ptCount val="1"/>
                <c:pt idx="0">
                  <c:v>WUI</c:v>
                </c:pt>
              </c:strCache>
            </c:strRef>
          </c:cat>
          <c:val>
            <c:numRef>
              <c:f>ACCG_HVRA!$I$3</c:f>
              <c:numCache>
                <c:formatCode>General</c:formatCode>
                <c:ptCount val="1"/>
                <c:pt idx="0">
                  <c:v>-80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CD6-42D8-A441-95FE7D0A1C24}"/>
            </c:ext>
          </c:extLst>
        </c:ser>
        <c:ser>
          <c:idx val="5"/>
          <c:order val="5"/>
          <c:tx>
            <c:strRef>
              <c:f>ACCG_HVRA!$J$2</c:f>
              <c:strCache>
                <c:ptCount val="1"/>
                <c:pt idx="0">
                  <c:v>&gt; 12 ft</c:v>
                </c:pt>
              </c:strCache>
            </c:strRef>
          </c:tx>
          <c:spPr>
            <a:solidFill>
              <a:srgbClr val="FF717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CD6-42D8-A441-95FE7D0A1C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ACCG_HVRA!$C$3</c:f>
              <c:strCache>
                <c:ptCount val="1"/>
                <c:pt idx="0">
                  <c:v>WUI</c:v>
                </c:pt>
              </c:strCache>
            </c:strRef>
          </c:cat>
          <c:val>
            <c:numRef>
              <c:f>ACCG_HVRA!$J$3</c:f>
              <c:numCache>
                <c:formatCode>General</c:formatCode>
                <c:ptCount val="1"/>
                <c:pt idx="0">
                  <c:v>-100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CD6-42D8-A441-95FE7D0A1C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27131407"/>
        <c:axId val="1127130575"/>
      </c:barChart>
      <c:catAx>
        <c:axId val="1127131407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r>
                  <a:rPr lang="en-US"/>
                  <a:t>Predicted Flame Length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rbel Light" panose="020B03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127130575"/>
        <c:crosses val="autoZero"/>
        <c:auto val="1"/>
        <c:lblAlgn val="ctr"/>
        <c:lblOffset val="100"/>
        <c:noMultiLvlLbl val="0"/>
      </c:catAx>
      <c:valAx>
        <c:axId val="1127130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r>
                  <a:rPr lang="en-US"/>
                  <a:t>Response Function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rbel Light" panose="020B03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Corbel Light" panose="020B0303020204020204" pitchFamily="34" charset="0"/>
                <a:ea typeface="+mn-ea"/>
                <a:cs typeface="+mn-cs"/>
              </a:defRPr>
            </a:pPr>
            <a:endParaRPr lang="en-US"/>
          </a:p>
        </c:txPr>
        <c:crossAx val="1127131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  <a:latin typeface="Corbel Light" panose="020B030302020402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Corbel Light" panose="020B0303020204020204" pitchFamily="34" charset="0"/>
                <a:ea typeface="+mn-ea"/>
                <a:cs typeface="+mn-cs"/>
              </a:defRPr>
            </a:pPr>
            <a:r>
              <a:rPr lang="en-US"/>
              <a:t>Immature Wildlife Habitat Sub-HVRA</a:t>
            </a:r>
          </a:p>
        </c:rich>
      </c:tx>
      <c:layout>
        <c:manualLayout>
          <c:xMode val="edge"/>
          <c:yMode val="edge"/>
          <c:x val="1.293647321862545E-2"/>
          <c:y val="3.5383467691538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Corbel Light" panose="020B0303020204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42539127053564"/>
          <c:y val="0.16640232470941133"/>
          <c:w val="0.82727787498784877"/>
          <c:h val="0.64867711848518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ACCG_HVRA!$E$2</c:f>
              <c:strCache>
                <c:ptCount val="1"/>
                <c:pt idx="0">
                  <c:v>&lt; 2 ft FL</c:v>
                </c:pt>
              </c:strCache>
            </c:strRef>
          </c:tx>
          <c:spPr>
            <a:solidFill>
              <a:srgbClr val="81CB7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ACCG_HVRA!$C$9</c:f>
              <c:strCache>
                <c:ptCount val="1"/>
                <c:pt idx="0">
                  <c:v>Immature Wildlife Habitat</c:v>
                </c:pt>
              </c:strCache>
            </c:strRef>
          </c:cat>
          <c:val>
            <c:numRef>
              <c:f>ACCG_HVRA!$E$9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1B-432A-82FF-8ABB9A0B13E3}"/>
            </c:ext>
          </c:extLst>
        </c:ser>
        <c:ser>
          <c:idx val="1"/>
          <c:order val="1"/>
          <c:tx>
            <c:strRef>
              <c:f>ACCG_HVRA!$F$2</c:f>
              <c:strCache>
                <c:ptCount val="1"/>
                <c:pt idx="0">
                  <c:v>2-4 ft FL</c:v>
                </c:pt>
              </c:strCache>
            </c:strRef>
          </c:tx>
          <c:spPr>
            <a:solidFill>
              <a:srgbClr val="81CB7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ACCG_HVRA!$C$9</c:f>
              <c:strCache>
                <c:ptCount val="1"/>
                <c:pt idx="0">
                  <c:v>Immature Wildlife Habitat</c:v>
                </c:pt>
              </c:strCache>
            </c:strRef>
          </c:cat>
          <c:val>
            <c:numRef>
              <c:f>ACCG_HVRA!$F$9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1B-432A-82FF-8ABB9A0B13E3}"/>
            </c:ext>
          </c:extLst>
        </c:ser>
        <c:ser>
          <c:idx val="2"/>
          <c:order val="2"/>
          <c:tx>
            <c:strRef>
              <c:f>ACCG_HVRA!$G$2</c:f>
              <c:strCache>
                <c:ptCount val="1"/>
                <c:pt idx="0">
                  <c:v>4-6 ft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9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9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ACCG_HVRA!$C$9</c:f>
              <c:strCache>
                <c:ptCount val="1"/>
                <c:pt idx="0">
                  <c:v>Immature Wildlife Habitat</c:v>
                </c:pt>
              </c:strCache>
            </c:strRef>
          </c:cat>
          <c:val>
            <c:numRef>
              <c:f>ACCG_HVRA!$G$9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1B-432A-82FF-8ABB9A0B13E3}"/>
            </c:ext>
          </c:extLst>
        </c:ser>
        <c:ser>
          <c:idx val="3"/>
          <c:order val="3"/>
          <c:tx>
            <c:strRef>
              <c:f>ACCG_HVRA!$H$2</c:f>
              <c:strCache>
                <c:ptCount val="1"/>
                <c:pt idx="0">
                  <c:v>6-8 ft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ACCG_HVRA!$C$9</c:f>
              <c:strCache>
                <c:ptCount val="1"/>
                <c:pt idx="0">
                  <c:v>Immature Wildlife Habitat</c:v>
                </c:pt>
              </c:strCache>
            </c:strRef>
          </c:cat>
          <c:val>
            <c:numRef>
              <c:f>ACCG_HVRA!$H$9</c:f>
              <c:numCache>
                <c:formatCode>General</c:formatCode>
                <c:ptCount val="1"/>
                <c:pt idx="0">
                  <c:v>-60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1B-432A-82FF-8ABB9A0B13E3}"/>
            </c:ext>
          </c:extLst>
        </c:ser>
        <c:ser>
          <c:idx val="4"/>
          <c:order val="4"/>
          <c:tx>
            <c:strRef>
              <c:f>ACCG_HVRA!$I$2</c:f>
              <c:strCache>
                <c:ptCount val="1"/>
                <c:pt idx="0">
                  <c:v>8-12 ft</c:v>
                </c:pt>
              </c:strCache>
            </c:strRef>
          </c:tx>
          <c:spPr>
            <a:solidFill>
              <a:srgbClr val="FF99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ACCG_HVRA!$C$9</c:f>
              <c:strCache>
                <c:ptCount val="1"/>
                <c:pt idx="0">
                  <c:v>Immature Wildlife Habitat</c:v>
                </c:pt>
              </c:strCache>
            </c:strRef>
          </c:cat>
          <c:val>
            <c:numRef>
              <c:f>ACCG_HVRA!$I$9</c:f>
              <c:numCache>
                <c:formatCode>General</c:formatCode>
                <c:ptCount val="1"/>
                <c:pt idx="0">
                  <c:v>-80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1B-432A-82FF-8ABB9A0B13E3}"/>
            </c:ext>
          </c:extLst>
        </c:ser>
        <c:ser>
          <c:idx val="5"/>
          <c:order val="5"/>
          <c:tx>
            <c:strRef>
              <c:f>ACCG_HVRA!$J$2</c:f>
              <c:strCache>
                <c:ptCount val="1"/>
                <c:pt idx="0">
                  <c:v>&gt; 12 ft</c:v>
                </c:pt>
              </c:strCache>
            </c:strRef>
          </c:tx>
          <c:spPr>
            <a:solidFill>
              <a:srgbClr val="FF717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ACCG_HVRA!$C$9</c:f>
              <c:strCache>
                <c:ptCount val="1"/>
                <c:pt idx="0">
                  <c:v>Immature Wildlife Habitat</c:v>
                </c:pt>
              </c:strCache>
            </c:strRef>
          </c:cat>
          <c:val>
            <c:numRef>
              <c:f>ACCG_HVRA!$J$9</c:f>
              <c:numCache>
                <c:formatCode>General</c:formatCode>
                <c:ptCount val="1"/>
                <c:pt idx="0">
                  <c:v>-100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01B-432A-82FF-8ABB9A0B13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27131407"/>
        <c:axId val="1127130575"/>
      </c:barChart>
      <c:catAx>
        <c:axId val="1127131407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r>
                  <a:rPr lang="en-US"/>
                  <a:t>Predicted Flame Length</a:t>
                </a:r>
              </a:p>
            </c:rich>
          </c:tx>
          <c:layout>
            <c:manualLayout>
              <c:xMode val="edge"/>
              <c:yMode val="edge"/>
              <c:x val="0.41719762366814628"/>
              <c:y val="0.908333333333333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rbel Light" panose="020B03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127130575"/>
        <c:crosses val="autoZero"/>
        <c:auto val="1"/>
        <c:lblAlgn val="ctr"/>
        <c:lblOffset val="100"/>
        <c:noMultiLvlLbl val="0"/>
      </c:catAx>
      <c:valAx>
        <c:axId val="1127130575"/>
        <c:scaling>
          <c:orientation val="minMax"/>
          <c:min val="-1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rbel Light" panose="020B0303020204020204" pitchFamily="34" charset="0"/>
                    <a:ea typeface="+mn-ea"/>
                    <a:cs typeface="+mn-cs"/>
                  </a:defRPr>
                </a:pPr>
                <a:r>
                  <a:rPr lang="en-US"/>
                  <a:t>Response Function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rbel Light" panose="020B03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Corbel Light" panose="020B0303020204020204" pitchFamily="34" charset="0"/>
                <a:ea typeface="+mn-ea"/>
                <a:cs typeface="+mn-cs"/>
              </a:defRPr>
            </a:pPr>
            <a:endParaRPr lang="en-US"/>
          </a:p>
        </c:txPr>
        <c:crossAx val="1127131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  <a:latin typeface="Corbel Light" panose="020B0303020204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D0E60B-01B2-4821-854A-456606DF077B}" type="doc">
      <dgm:prSet loTypeId="urn:microsoft.com/office/officeart/2005/8/layout/cycle8" loCatId="cycl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1FF8309-273A-4E66-8B6E-BCD6ECE3A5ED}">
      <dgm:prSet phldrT="[Text]" custT="1"/>
      <dgm:spPr/>
      <dgm:t>
        <a:bodyPr/>
        <a:lstStyle/>
        <a:p>
          <a:r>
            <a:rPr lang="en-US" sz="2000" b="1" dirty="0">
              <a:latin typeface="Corbel Light" panose="020B0303020204020204" pitchFamily="34" charset="0"/>
            </a:rPr>
            <a:t>SLAWG</a:t>
          </a:r>
        </a:p>
      </dgm:t>
    </dgm:pt>
    <dgm:pt modelId="{8375D483-7D9A-4C7F-A574-DA4E4C7EB200}" type="parTrans" cxnId="{861B7F81-18EB-4D1D-A599-E4648FE3B153}">
      <dgm:prSet/>
      <dgm:spPr/>
      <dgm:t>
        <a:bodyPr/>
        <a:lstStyle/>
        <a:p>
          <a:endParaRPr lang="en-US" sz="1800" b="1">
            <a:latin typeface="Corbel Light" panose="020B0303020204020204" pitchFamily="34" charset="0"/>
          </a:endParaRPr>
        </a:p>
      </dgm:t>
    </dgm:pt>
    <dgm:pt modelId="{C4091B69-E46E-433A-800C-7843021299FD}" type="sibTrans" cxnId="{861B7F81-18EB-4D1D-A599-E4648FE3B153}">
      <dgm:prSet/>
      <dgm:spPr/>
      <dgm:t>
        <a:bodyPr/>
        <a:lstStyle/>
        <a:p>
          <a:endParaRPr lang="en-US" sz="1800" b="1">
            <a:latin typeface="Corbel Light" panose="020B0303020204020204" pitchFamily="34" charset="0"/>
          </a:endParaRPr>
        </a:p>
      </dgm:t>
    </dgm:pt>
    <dgm:pt modelId="{BB3A2511-B22D-4C98-84BE-13EB1A498B5F}">
      <dgm:prSet phldrT="[Text]" custT="1"/>
      <dgm:spPr/>
      <dgm:t>
        <a:bodyPr/>
        <a:lstStyle/>
        <a:p>
          <a:r>
            <a:rPr lang="en-US" sz="2000" b="1" dirty="0">
              <a:latin typeface="Corbel Light" panose="020B0303020204020204" pitchFamily="34" charset="0"/>
            </a:rPr>
            <a:t>Planning WG</a:t>
          </a:r>
        </a:p>
      </dgm:t>
    </dgm:pt>
    <dgm:pt modelId="{74374F37-9C75-4EAB-A8C4-6F09CA449B0B}" type="parTrans" cxnId="{FAE0CFD1-98E4-4900-8337-9EBFB472FDB2}">
      <dgm:prSet/>
      <dgm:spPr/>
      <dgm:t>
        <a:bodyPr/>
        <a:lstStyle/>
        <a:p>
          <a:endParaRPr lang="en-US" sz="1800" b="1">
            <a:latin typeface="Corbel Light" panose="020B0303020204020204" pitchFamily="34" charset="0"/>
          </a:endParaRPr>
        </a:p>
      </dgm:t>
    </dgm:pt>
    <dgm:pt modelId="{26DF8120-743C-48B8-95D2-8DB8B4F35D47}" type="sibTrans" cxnId="{FAE0CFD1-98E4-4900-8337-9EBFB472FDB2}">
      <dgm:prSet/>
      <dgm:spPr/>
      <dgm:t>
        <a:bodyPr/>
        <a:lstStyle/>
        <a:p>
          <a:endParaRPr lang="en-US" sz="1800" b="1">
            <a:latin typeface="Corbel Light" panose="020B0303020204020204" pitchFamily="34" charset="0"/>
          </a:endParaRPr>
        </a:p>
      </dgm:t>
    </dgm:pt>
    <dgm:pt modelId="{DBFE7A10-1884-4651-AA3D-64D4E64152F7}">
      <dgm:prSet phldrT="[Text]" custT="1"/>
      <dgm:spPr/>
      <dgm:t>
        <a:bodyPr/>
        <a:lstStyle/>
        <a:p>
          <a:r>
            <a:rPr lang="en-US" sz="2000" b="1" dirty="0">
              <a:latin typeface="Corbel Light" panose="020B0303020204020204" pitchFamily="34" charset="0"/>
            </a:rPr>
            <a:t>GIS Product Development</a:t>
          </a:r>
        </a:p>
      </dgm:t>
    </dgm:pt>
    <dgm:pt modelId="{8E000E23-9266-4FE8-ACAD-02C32FB82068}" type="parTrans" cxnId="{6041D6B2-311C-4CEF-A956-946F2F26F6CF}">
      <dgm:prSet/>
      <dgm:spPr/>
      <dgm:t>
        <a:bodyPr/>
        <a:lstStyle/>
        <a:p>
          <a:endParaRPr lang="en-US" sz="1800" b="1">
            <a:latin typeface="Corbel Light" panose="020B0303020204020204" pitchFamily="34" charset="0"/>
          </a:endParaRPr>
        </a:p>
      </dgm:t>
    </dgm:pt>
    <dgm:pt modelId="{192CAE4C-5B89-469F-81FF-323EFA82A0A4}" type="sibTrans" cxnId="{6041D6B2-311C-4CEF-A956-946F2F26F6CF}">
      <dgm:prSet/>
      <dgm:spPr/>
      <dgm:t>
        <a:bodyPr/>
        <a:lstStyle/>
        <a:p>
          <a:endParaRPr lang="en-US" sz="1800" b="1">
            <a:latin typeface="Corbel Light" panose="020B0303020204020204" pitchFamily="34" charset="0"/>
          </a:endParaRPr>
        </a:p>
      </dgm:t>
    </dgm:pt>
    <dgm:pt modelId="{811F8190-17CD-4860-8559-6FD441BD12CD}" type="pres">
      <dgm:prSet presAssocID="{50D0E60B-01B2-4821-854A-456606DF077B}" presName="compositeShape" presStyleCnt="0">
        <dgm:presLayoutVars>
          <dgm:chMax val="7"/>
          <dgm:dir/>
          <dgm:resizeHandles val="exact"/>
        </dgm:presLayoutVars>
      </dgm:prSet>
      <dgm:spPr/>
    </dgm:pt>
    <dgm:pt modelId="{0B0C32AC-B1F9-430C-8220-57C8ABF56321}" type="pres">
      <dgm:prSet presAssocID="{50D0E60B-01B2-4821-854A-456606DF077B}" presName="wedge1" presStyleLbl="node1" presStyleIdx="0" presStyleCnt="3"/>
      <dgm:spPr/>
    </dgm:pt>
    <dgm:pt modelId="{CAA4447C-BA2A-413C-A96D-7E8F3F9FE70B}" type="pres">
      <dgm:prSet presAssocID="{50D0E60B-01B2-4821-854A-456606DF077B}" presName="dummy1a" presStyleCnt="0"/>
      <dgm:spPr/>
    </dgm:pt>
    <dgm:pt modelId="{BB2130D7-CB1B-483C-BB2E-62F863CA27C3}" type="pres">
      <dgm:prSet presAssocID="{50D0E60B-01B2-4821-854A-456606DF077B}" presName="dummy1b" presStyleCnt="0"/>
      <dgm:spPr/>
    </dgm:pt>
    <dgm:pt modelId="{8069C8B4-5E6C-4765-97D5-9C391036C606}" type="pres">
      <dgm:prSet presAssocID="{50D0E60B-01B2-4821-854A-456606DF077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1269754-B70A-4B82-B466-0ABF1617F7CC}" type="pres">
      <dgm:prSet presAssocID="{50D0E60B-01B2-4821-854A-456606DF077B}" presName="wedge2" presStyleLbl="node1" presStyleIdx="1" presStyleCnt="3"/>
      <dgm:spPr/>
    </dgm:pt>
    <dgm:pt modelId="{7838D220-0CCF-4D1B-BE30-473DD4B561AF}" type="pres">
      <dgm:prSet presAssocID="{50D0E60B-01B2-4821-854A-456606DF077B}" presName="dummy2a" presStyleCnt="0"/>
      <dgm:spPr/>
    </dgm:pt>
    <dgm:pt modelId="{9BC9A7FD-BF00-4EB4-95E7-C2F11EDF6F52}" type="pres">
      <dgm:prSet presAssocID="{50D0E60B-01B2-4821-854A-456606DF077B}" presName="dummy2b" presStyleCnt="0"/>
      <dgm:spPr/>
    </dgm:pt>
    <dgm:pt modelId="{D522D41E-66C8-49E8-91C4-13EAC0C512B0}" type="pres">
      <dgm:prSet presAssocID="{50D0E60B-01B2-4821-854A-456606DF077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49CF00D-EA8A-47AF-9918-D61C59B72092}" type="pres">
      <dgm:prSet presAssocID="{50D0E60B-01B2-4821-854A-456606DF077B}" presName="wedge3" presStyleLbl="node1" presStyleIdx="2" presStyleCnt="3"/>
      <dgm:spPr/>
    </dgm:pt>
    <dgm:pt modelId="{EEC0BE24-1619-476A-9DDC-2835CE61E6B2}" type="pres">
      <dgm:prSet presAssocID="{50D0E60B-01B2-4821-854A-456606DF077B}" presName="dummy3a" presStyleCnt="0"/>
      <dgm:spPr/>
    </dgm:pt>
    <dgm:pt modelId="{4AD31FB8-4BC5-41C7-B4BA-23DA2FDD8CA2}" type="pres">
      <dgm:prSet presAssocID="{50D0E60B-01B2-4821-854A-456606DF077B}" presName="dummy3b" presStyleCnt="0"/>
      <dgm:spPr/>
    </dgm:pt>
    <dgm:pt modelId="{26301AB1-0743-4D57-ABD4-C8DED420BE7D}" type="pres">
      <dgm:prSet presAssocID="{50D0E60B-01B2-4821-854A-456606DF077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29DACAD2-980B-40DA-A2DB-539FBBFD0F29}" type="pres">
      <dgm:prSet presAssocID="{C4091B69-E46E-433A-800C-7843021299FD}" presName="arrowWedge1" presStyleLbl="fgSibTrans2D1" presStyleIdx="0" presStyleCnt="3"/>
      <dgm:spPr/>
    </dgm:pt>
    <dgm:pt modelId="{AC7C7D35-C52D-4DEF-8736-5C287EFF2359}" type="pres">
      <dgm:prSet presAssocID="{26DF8120-743C-48B8-95D2-8DB8B4F35D47}" presName="arrowWedge2" presStyleLbl="fgSibTrans2D1" presStyleIdx="1" presStyleCnt="3"/>
      <dgm:spPr/>
    </dgm:pt>
    <dgm:pt modelId="{80726395-1BE8-4942-A1CE-C9009C4A0156}" type="pres">
      <dgm:prSet presAssocID="{192CAE4C-5B89-469F-81FF-323EFA82A0A4}" presName="arrowWedge3" presStyleLbl="fgSibTrans2D1" presStyleIdx="2" presStyleCnt="3"/>
      <dgm:spPr/>
    </dgm:pt>
  </dgm:ptLst>
  <dgm:cxnLst>
    <dgm:cxn modelId="{C8886B0D-689C-44E3-B0DE-5B50ECA9D3BF}" type="presOf" srcId="{DBFE7A10-1884-4651-AA3D-64D4E64152F7}" destId="{26301AB1-0743-4D57-ABD4-C8DED420BE7D}" srcOrd="1" destOrd="0" presId="urn:microsoft.com/office/officeart/2005/8/layout/cycle8"/>
    <dgm:cxn modelId="{3963D20F-5E2D-4A6B-A8B2-63CE0BE2B8D0}" type="presOf" srcId="{BB3A2511-B22D-4C98-84BE-13EB1A498B5F}" destId="{D522D41E-66C8-49E8-91C4-13EAC0C512B0}" srcOrd="1" destOrd="0" presId="urn:microsoft.com/office/officeart/2005/8/layout/cycle8"/>
    <dgm:cxn modelId="{DA8AA439-3D6F-48A2-A4C1-D925114708FD}" type="presOf" srcId="{BB3A2511-B22D-4C98-84BE-13EB1A498B5F}" destId="{B1269754-B70A-4B82-B466-0ABF1617F7CC}" srcOrd="0" destOrd="0" presId="urn:microsoft.com/office/officeart/2005/8/layout/cycle8"/>
    <dgm:cxn modelId="{B05F377B-0048-4AF4-B137-E71BF7D42A6C}" type="presOf" srcId="{91FF8309-273A-4E66-8B6E-BCD6ECE3A5ED}" destId="{0B0C32AC-B1F9-430C-8220-57C8ABF56321}" srcOrd="0" destOrd="0" presId="urn:microsoft.com/office/officeart/2005/8/layout/cycle8"/>
    <dgm:cxn modelId="{861B7F81-18EB-4D1D-A599-E4648FE3B153}" srcId="{50D0E60B-01B2-4821-854A-456606DF077B}" destId="{91FF8309-273A-4E66-8B6E-BCD6ECE3A5ED}" srcOrd="0" destOrd="0" parTransId="{8375D483-7D9A-4C7F-A574-DA4E4C7EB200}" sibTransId="{C4091B69-E46E-433A-800C-7843021299FD}"/>
    <dgm:cxn modelId="{48A6B783-64F8-4E7F-B3DD-61652AA66F9A}" type="presOf" srcId="{91FF8309-273A-4E66-8B6E-BCD6ECE3A5ED}" destId="{8069C8B4-5E6C-4765-97D5-9C391036C606}" srcOrd="1" destOrd="0" presId="urn:microsoft.com/office/officeart/2005/8/layout/cycle8"/>
    <dgm:cxn modelId="{6041D6B2-311C-4CEF-A956-946F2F26F6CF}" srcId="{50D0E60B-01B2-4821-854A-456606DF077B}" destId="{DBFE7A10-1884-4651-AA3D-64D4E64152F7}" srcOrd="2" destOrd="0" parTransId="{8E000E23-9266-4FE8-ACAD-02C32FB82068}" sibTransId="{192CAE4C-5B89-469F-81FF-323EFA82A0A4}"/>
    <dgm:cxn modelId="{FAE0CFD1-98E4-4900-8337-9EBFB472FDB2}" srcId="{50D0E60B-01B2-4821-854A-456606DF077B}" destId="{BB3A2511-B22D-4C98-84BE-13EB1A498B5F}" srcOrd="1" destOrd="0" parTransId="{74374F37-9C75-4EAB-A8C4-6F09CA449B0B}" sibTransId="{26DF8120-743C-48B8-95D2-8DB8B4F35D47}"/>
    <dgm:cxn modelId="{C3E59EF1-2D55-4B4E-851F-F7E0AEF2E45E}" type="presOf" srcId="{50D0E60B-01B2-4821-854A-456606DF077B}" destId="{811F8190-17CD-4860-8559-6FD441BD12CD}" srcOrd="0" destOrd="0" presId="urn:microsoft.com/office/officeart/2005/8/layout/cycle8"/>
    <dgm:cxn modelId="{D66BE3F8-EB5F-439B-811F-0D50B8ADF359}" type="presOf" srcId="{DBFE7A10-1884-4651-AA3D-64D4E64152F7}" destId="{149CF00D-EA8A-47AF-9918-D61C59B72092}" srcOrd="0" destOrd="0" presId="urn:microsoft.com/office/officeart/2005/8/layout/cycle8"/>
    <dgm:cxn modelId="{8FC1F22A-0947-4588-AEED-1788417615E4}" type="presParOf" srcId="{811F8190-17CD-4860-8559-6FD441BD12CD}" destId="{0B0C32AC-B1F9-430C-8220-57C8ABF56321}" srcOrd="0" destOrd="0" presId="urn:microsoft.com/office/officeart/2005/8/layout/cycle8"/>
    <dgm:cxn modelId="{D014E718-1641-4D9B-82DE-9DDD6E180992}" type="presParOf" srcId="{811F8190-17CD-4860-8559-6FD441BD12CD}" destId="{CAA4447C-BA2A-413C-A96D-7E8F3F9FE70B}" srcOrd="1" destOrd="0" presId="urn:microsoft.com/office/officeart/2005/8/layout/cycle8"/>
    <dgm:cxn modelId="{2CA872D0-691B-469B-8B7A-D3A74B679372}" type="presParOf" srcId="{811F8190-17CD-4860-8559-6FD441BD12CD}" destId="{BB2130D7-CB1B-483C-BB2E-62F863CA27C3}" srcOrd="2" destOrd="0" presId="urn:microsoft.com/office/officeart/2005/8/layout/cycle8"/>
    <dgm:cxn modelId="{E9608258-5105-4B8F-925E-E77302D36271}" type="presParOf" srcId="{811F8190-17CD-4860-8559-6FD441BD12CD}" destId="{8069C8B4-5E6C-4765-97D5-9C391036C606}" srcOrd="3" destOrd="0" presId="urn:microsoft.com/office/officeart/2005/8/layout/cycle8"/>
    <dgm:cxn modelId="{CC282CE2-0590-47D7-95C2-6B0699D2554C}" type="presParOf" srcId="{811F8190-17CD-4860-8559-6FD441BD12CD}" destId="{B1269754-B70A-4B82-B466-0ABF1617F7CC}" srcOrd="4" destOrd="0" presId="urn:microsoft.com/office/officeart/2005/8/layout/cycle8"/>
    <dgm:cxn modelId="{A035B3C2-B513-46D1-9759-9602C57CAAEA}" type="presParOf" srcId="{811F8190-17CD-4860-8559-6FD441BD12CD}" destId="{7838D220-0CCF-4D1B-BE30-473DD4B561AF}" srcOrd="5" destOrd="0" presId="urn:microsoft.com/office/officeart/2005/8/layout/cycle8"/>
    <dgm:cxn modelId="{57E6EE07-9E44-4B0C-9C5E-ABD306F985CB}" type="presParOf" srcId="{811F8190-17CD-4860-8559-6FD441BD12CD}" destId="{9BC9A7FD-BF00-4EB4-95E7-C2F11EDF6F52}" srcOrd="6" destOrd="0" presId="urn:microsoft.com/office/officeart/2005/8/layout/cycle8"/>
    <dgm:cxn modelId="{365E3851-1406-4890-8EF6-E8ED95B653AE}" type="presParOf" srcId="{811F8190-17CD-4860-8559-6FD441BD12CD}" destId="{D522D41E-66C8-49E8-91C4-13EAC0C512B0}" srcOrd="7" destOrd="0" presId="urn:microsoft.com/office/officeart/2005/8/layout/cycle8"/>
    <dgm:cxn modelId="{059FDF7D-07B2-4DC0-B9E4-69EE109E7C05}" type="presParOf" srcId="{811F8190-17CD-4860-8559-6FD441BD12CD}" destId="{149CF00D-EA8A-47AF-9918-D61C59B72092}" srcOrd="8" destOrd="0" presId="urn:microsoft.com/office/officeart/2005/8/layout/cycle8"/>
    <dgm:cxn modelId="{E1AB1145-FC52-4C2C-AC17-9C4E36CC5041}" type="presParOf" srcId="{811F8190-17CD-4860-8559-6FD441BD12CD}" destId="{EEC0BE24-1619-476A-9DDC-2835CE61E6B2}" srcOrd="9" destOrd="0" presId="urn:microsoft.com/office/officeart/2005/8/layout/cycle8"/>
    <dgm:cxn modelId="{520EEE90-2A69-4DB4-AE99-5AB65AF65189}" type="presParOf" srcId="{811F8190-17CD-4860-8559-6FD441BD12CD}" destId="{4AD31FB8-4BC5-41C7-B4BA-23DA2FDD8CA2}" srcOrd="10" destOrd="0" presId="urn:microsoft.com/office/officeart/2005/8/layout/cycle8"/>
    <dgm:cxn modelId="{25BC1BA1-ABBD-4914-AC1A-C3A1CE62478D}" type="presParOf" srcId="{811F8190-17CD-4860-8559-6FD441BD12CD}" destId="{26301AB1-0743-4D57-ABD4-C8DED420BE7D}" srcOrd="11" destOrd="0" presId="urn:microsoft.com/office/officeart/2005/8/layout/cycle8"/>
    <dgm:cxn modelId="{DFACFE76-B8D0-4DC0-A687-0632489C4003}" type="presParOf" srcId="{811F8190-17CD-4860-8559-6FD441BD12CD}" destId="{29DACAD2-980B-40DA-A2DB-539FBBFD0F29}" srcOrd="12" destOrd="0" presId="urn:microsoft.com/office/officeart/2005/8/layout/cycle8"/>
    <dgm:cxn modelId="{E215CDFA-44EC-4FCD-BD41-21FE4B7F46DC}" type="presParOf" srcId="{811F8190-17CD-4860-8559-6FD441BD12CD}" destId="{AC7C7D35-C52D-4DEF-8736-5C287EFF2359}" srcOrd="13" destOrd="0" presId="urn:microsoft.com/office/officeart/2005/8/layout/cycle8"/>
    <dgm:cxn modelId="{E0029D5C-0ACE-45E0-B212-D789A0F20102}" type="presParOf" srcId="{811F8190-17CD-4860-8559-6FD441BD12CD}" destId="{80726395-1BE8-4942-A1CE-C9009C4A015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E98159-E077-4B87-96AB-B5A75767F132}" type="doc">
      <dgm:prSet loTypeId="urn:microsoft.com/office/officeart/2005/8/layout/vList5" loCatId="list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47E05FC0-71F7-4AB4-BC09-769D9BE557DE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Corbel Light" panose="020B0303020204020204" pitchFamily="34" charset="0"/>
            </a:rPr>
            <a:t>ASSETS</a:t>
          </a:r>
          <a:endParaRPr lang="en-US" sz="3200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7F05B182-99A5-42ED-A995-FA781EDBA3E9}" type="parTrans" cxnId="{A1DA8EA2-AF0C-42AF-AAA9-82830EE1B210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4DE9DD00-9377-4CB2-914E-B3C8E9B9FD8C}" type="sibTrans" cxnId="{A1DA8EA2-AF0C-42AF-AAA9-82830EE1B210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46FE6815-44F1-4D80-8CE1-D63158A503D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tx1"/>
              </a:solidFill>
              <a:latin typeface="Corbel Light" panose="020B0303020204020204" pitchFamily="34" charset="0"/>
            </a:rPr>
            <a:t>Compile and rank HVRAs (high-valued resources and assets) within the following broad HVRA categories: Communities, Infrastructure, Wildlife/Ecosystems, Economic Assets, and Watersheds. </a:t>
          </a:r>
        </a:p>
      </dgm:t>
    </dgm:pt>
    <dgm:pt modelId="{74EC0372-B6FA-4A9A-8F9C-C18BCC3D5C26}" type="parTrans" cxnId="{71A78729-5F02-45E2-A5ED-6781D468B1E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78D8BAC7-D2D2-4AB2-BB31-141987FD6B07}" type="sibTrans" cxnId="{71A78729-5F02-45E2-A5ED-6781D468B1E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00828F2E-C398-44EE-8913-59440BF93616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Corbel Light" panose="020B0303020204020204" pitchFamily="34" charset="0"/>
            </a:rPr>
            <a:t>RISK</a:t>
          </a:r>
          <a:endParaRPr lang="en-US" sz="5400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F3820724-4D76-4BD3-BAFF-6F9419B2E0A4}" type="parTrans" cxnId="{3713E27A-3B23-4A76-871A-973DFB1D0D7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B9582E81-A7D3-40B3-8800-67FE1DECA032}" type="sibTrans" cxnId="{3713E27A-3B23-4A76-871A-973DFB1D0D7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6892B231-9ECC-430B-83BC-5B55CE596FF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tx1"/>
              </a:solidFill>
              <a:latin typeface="Corbel Light" panose="020B0303020204020204" pitchFamily="34" charset="0"/>
            </a:rPr>
            <a:t>Use flame-length class probability and burn probability estimates (USFS R5 FSim outputs) and ranked HVRAs to determine where assets are most at risk within the ACCG landscape (GTR-315, Effects Analysis).</a:t>
          </a:r>
        </a:p>
      </dgm:t>
    </dgm:pt>
    <dgm:pt modelId="{CE8589DA-4648-4F0C-8313-6ECDE8791813}" type="parTrans" cxnId="{8BF05A23-2E68-453E-9EB0-3B1F5DA5CDA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3AF33703-22D0-4C80-AAA7-61DDB5014031}" type="sibTrans" cxnId="{8BF05A23-2E68-453E-9EB0-3B1F5DA5CDA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1398E3F4-8C6D-4BF6-A44D-4F80D9E8D233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Corbel Light" panose="020B0303020204020204" pitchFamily="34" charset="0"/>
            </a:rPr>
            <a:t>PROJECT PRIORITY LIST</a:t>
          </a:r>
        </a:p>
      </dgm:t>
    </dgm:pt>
    <dgm:pt modelId="{FD218801-598F-4ADB-A17F-60C4640B0470}" type="parTrans" cxnId="{0B0887FD-A110-44CA-8527-622369B5E018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D8C97C7B-3C7C-46E4-9F0D-F34122519309}" type="sibTrans" cxnId="{0B0887FD-A110-44CA-8527-622369B5E018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41532045-1405-482D-A2BC-4C3B266F1AF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tx1"/>
              </a:solidFill>
              <a:latin typeface="Corbel Light" panose="020B0303020204020204" pitchFamily="34" charset="0"/>
            </a:rPr>
            <a:t>Locate and prioritize areas for future fuels reduction project work within the ACCG landscape (Prioritization Tool) based on the information gathered above.</a:t>
          </a:r>
        </a:p>
      </dgm:t>
    </dgm:pt>
    <dgm:pt modelId="{3BC1D3FE-A69F-43A5-82EC-851F040E56F1}" type="parTrans" cxnId="{CEB26F46-F09C-4A8B-AA0B-C704FE81BB9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DEA6F934-7290-4425-83C5-BBF102EB514B}" type="sibTrans" cxnId="{CEB26F46-F09C-4A8B-AA0B-C704FE81BB9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0B26A326-832B-47CC-B7C9-20CF9C98BB54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Corbel Light" panose="020B0303020204020204" pitchFamily="34" charset="0"/>
            </a:rPr>
            <a:t>PROJECT INVENTORY</a:t>
          </a:r>
        </a:p>
      </dgm:t>
    </dgm:pt>
    <dgm:pt modelId="{43F90A65-4FCA-4EF7-BA56-0805082EC3B5}" type="parTrans" cxnId="{3AC3B979-9160-4120-8CCB-0B1FB30A47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480BFE3-FD7C-4BEB-A165-64E929A265B5}" type="sibTrans" cxnId="{3AC3B979-9160-4120-8CCB-0B1FB30A47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0B55830-8CA7-488E-B531-D2746C2C76A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tx1"/>
              </a:solidFill>
              <a:latin typeface="Corbel Light" panose="020B0303020204020204" pitchFamily="34" charset="0"/>
            </a:rPr>
            <a:t>Compile completed (w/maintenance status), in-progress and planned fuels reduction or stand structure altering projects within the ACCG landscape into an interactive map (Project Mapper).</a:t>
          </a:r>
        </a:p>
      </dgm:t>
    </dgm:pt>
    <dgm:pt modelId="{FAB8BFAA-26E4-4393-AB8A-927E6E2B9D04}" type="parTrans" cxnId="{84C7FF36-129A-44B2-A5A1-D1120F1F5D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C5EBE27-B87D-48A9-AFAC-86979BC02AD2}" type="sibTrans" cxnId="{84C7FF36-129A-44B2-A5A1-D1120F1F5D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BB68E41-1092-477F-B18D-9B6301FD12DB}" type="pres">
      <dgm:prSet presAssocID="{ECE98159-E077-4B87-96AB-B5A75767F132}" presName="Name0" presStyleCnt="0">
        <dgm:presLayoutVars>
          <dgm:dir/>
          <dgm:animLvl val="lvl"/>
          <dgm:resizeHandles val="exact"/>
        </dgm:presLayoutVars>
      </dgm:prSet>
      <dgm:spPr/>
    </dgm:pt>
    <dgm:pt modelId="{E5491F2F-3D93-4C9F-B3F4-6563F454E350}" type="pres">
      <dgm:prSet presAssocID="{0B26A326-832B-47CC-B7C9-20CF9C98BB54}" presName="linNode" presStyleCnt="0"/>
      <dgm:spPr/>
    </dgm:pt>
    <dgm:pt modelId="{6931B203-AFB4-4209-A282-B884FF63EFFA}" type="pres">
      <dgm:prSet presAssocID="{0B26A326-832B-47CC-B7C9-20CF9C98BB54}" presName="parentText" presStyleLbl="node1" presStyleIdx="0" presStyleCnt="4" custScaleX="6875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4D5B38D9-F12E-4EC2-AB23-F1BC02141107}" type="pres">
      <dgm:prSet presAssocID="{0B26A326-832B-47CC-B7C9-20CF9C98BB54}" presName="descendantText" presStyleLbl="alignAccFollowNode1" presStyleIdx="0" presStyleCnt="4" custScaleX="116117" custScaleY="107553">
        <dgm:presLayoutVars>
          <dgm:bulletEnabled val="1"/>
        </dgm:presLayoutVars>
      </dgm:prSet>
      <dgm:spPr>
        <a:prstGeom prst="rect">
          <a:avLst/>
        </a:prstGeom>
      </dgm:spPr>
    </dgm:pt>
    <dgm:pt modelId="{055038DC-1904-4266-9C9C-359A4767E0FC}" type="pres">
      <dgm:prSet presAssocID="{8480BFE3-FD7C-4BEB-A165-64E929A265B5}" presName="sp" presStyleCnt="0"/>
      <dgm:spPr/>
    </dgm:pt>
    <dgm:pt modelId="{D638AA68-C360-44FB-B5A2-F0CB634B3ED1}" type="pres">
      <dgm:prSet presAssocID="{47E05FC0-71F7-4AB4-BC09-769D9BE557DE}" presName="linNode" presStyleCnt="0"/>
      <dgm:spPr/>
    </dgm:pt>
    <dgm:pt modelId="{4170A7EB-04C5-4FA0-AA3F-A78F8F63EA5E}" type="pres">
      <dgm:prSet presAssocID="{47E05FC0-71F7-4AB4-BC09-769D9BE557DE}" presName="parentText" presStyleLbl="node1" presStyleIdx="1" presStyleCnt="4" custScaleX="75133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36DC6EBF-DD46-433F-BF9A-8436FE8137A6}" type="pres">
      <dgm:prSet presAssocID="{47E05FC0-71F7-4AB4-BC09-769D9BE557DE}" presName="descendantText" presStyleLbl="alignAccFollowNode1" presStyleIdx="1" presStyleCnt="4" custScaleX="128439" custScaleY="119907">
        <dgm:presLayoutVars>
          <dgm:bulletEnabled val="1"/>
        </dgm:presLayoutVars>
      </dgm:prSet>
      <dgm:spPr>
        <a:prstGeom prst="rect">
          <a:avLst/>
        </a:prstGeom>
      </dgm:spPr>
    </dgm:pt>
    <dgm:pt modelId="{AC699FAA-BA6D-4626-97BB-C09873437E0E}" type="pres">
      <dgm:prSet presAssocID="{4DE9DD00-9377-4CB2-914E-B3C8E9B9FD8C}" presName="sp" presStyleCnt="0"/>
      <dgm:spPr/>
    </dgm:pt>
    <dgm:pt modelId="{2598D468-4AEE-41DC-908D-20E342F12713}" type="pres">
      <dgm:prSet presAssocID="{00828F2E-C398-44EE-8913-59440BF93616}" presName="linNode" presStyleCnt="0"/>
      <dgm:spPr/>
    </dgm:pt>
    <dgm:pt modelId="{D1D8D5F3-4288-4426-A23B-FFE466DE48CF}" type="pres">
      <dgm:prSet presAssocID="{00828F2E-C398-44EE-8913-59440BF93616}" presName="parentText" presStyleLbl="node1" presStyleIdx="2" presStyleCnt="4" custScaleX="6998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9A5B0940-7B50-4D3B-BC49-5A2AF65E91CB}" type="pres">
      <dgm:prSet presAssocID="{00828F2E-C398-44EE-8913-59440BF93616}" presName="descendantText" presStyleLbl="alignAccFollowNode1" presStyleIdx="2" presStyleCnt="4" custScaleX="119643" custScaleY="115299">
        <dgm:presLayoutVars>
          <dgm:bulletEnabled val="1"/>
        </dgm:presLayoutVars>
      </dgm:prSet>
      <dgm:spPr>
        <a:prstGeom prst="rect">
          <a:avLst/>
        </a:prstGeom>
      </dgm:spPr>
    </dgm:pt>
    <dgm:pt modelId="{EFA51B80-ACA2-40E4-AD74-FC1741F6BE64}" type="pres">
      <dgm:prSet presAssocID="{B9582E81-A7D3-40B3-8800-67FE1DECA032}" presName="sp" presStyleCnt="0"/>
      <dgm:spPr/>
    </dgm:pt>
    <dgm:pt modelId="{A5EC4819-E4C1-463D-8B8B-B71E41B01114}" type="pres">
      <dgm:prSet presAssocID="{1398E3F4-8C6D-4BF6-A44D-4F80D9E8D233}" presName="linNode" presStyleCnt="0"/>
      <dgm:spPr/>
    </dgm:pt>
    <dgm:pt modelId="{A0C6A133-66DA-4A2D-BA00-E0ECEA8520B5}" type="pres">
      <dgm:prSet presAssocID="{1398E3F4-8C6D-4BF6-A44D-4F80D9E8D233}" presName="parentText" presStyleLbl="node1" presStyleIdx="3" presStyleCnt="4" custScaleX="7694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4C560B84-5164-4149-B246-5E3A87F60D3C}" type="pres">
      <dgm:prSet presAssocID="{1398E3F4-8C6D-4BF6-A44D-4F80D9E8D233}" presName="descendantText" presStyleLbl="alignAccFollowNode1" presStyleIdx="3" presStyleCnt="4" custScaleX="131444" custScaleY="112644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003B901B-AB8B-4320-BDBA-F811A8EF4A4C}" type="presOf" srcId="{ECE98159-E077-4B87-96AB-B5A75767F132}" destId="{7BB68E41-1092-477F-B18D-9B6301FD12DB}" srcOrd="0" destOrd="0" presId="urn:microsoft.com/office/officeart/2005/8/layout/vList5"/>
    <dgm:cxn modelId="{8BF05A23-2E68-453E-9EB0-3B1F5DA5CDA6}" srcId="{00828F2E-C398-44EE-8913-59440BF93616}" destId="{6892B231-9ECC-430B-83BC-5B55CE596FFA}" srcOrd="0" destOrd="0" parTransId="{CE8589DA-4648-4F0C-8313-6ECDE8791813}" sibTransId="{3AF33703-22D0-4C80-AAA7-61DDB5014031}"/>
    <dgm:cxn modelId="{71A78729-5F02-45E2-A5ED-6781D468B1EA}" srcId="{47E05FC0-71F7-4AB4-BC09-769D9BE557DE}" destId="{46FE6815-44F1-4D80-8CE1-D63158A503D3}" srcOrd="0" destOrd="0" parTransId="{74EC0372-B6FA-4A9A-8F9C-C18BCC3D5C26}" sibTransId="{78D8BAC7-D2D2-4AB2-BB31-141987FD6B07}"/>
    <dgm:cxn modelId="{84C7FF36-129A-44B2-A5A1-D1120F1F5D3F}" srcId="{0B26A326-832B-47CC-B7C9-20CF9C98BB54}" destId="{50B55830-8CA7-488E-B531-D2746C2C76A6}" srcOrd="0" destOrd="0" parTransId="{FAB8BFAA-26E4-4393-AB8A-927E6E2B9D04}" sibTransId="{4C5EBE27-B87D-48A9-AFAC-86979BC02AD2}"/>
    <dgm:cxn modelId="{7364D841-2CE2-49A0-A805-DEF3C535B524}" type="presOf" srcId="{47E05FC0-71F7-4AB4-BC09-769D9BE557DE}" destId="{4170A7EB-04C5-4FA0-AA3F-A78F8F63EA5E}" srcOrd="0" destOrd="0" presId="urn:microsoft.com/office/officeart/2005/8/layout/vList5"/>
    <dgm:cxn modelId="{CEB26F46-F09C-4A8B-AA0B-C704FE81BB96}" srcId="{1398E3F4-8C6D-4BF6-A44D-4F80D9E8D233}" destId="{41532045-1405-482D-A2BC-4C3B266F1AF6}" srcOrd="0" destOrd="0" parTransId="{3BC1D3FE-A69F-43A5-82EC-851F040E56F1}" sibTransId="{DEA6F934-7290-4425-83C5-BBF102EB514B}"/>
    <dgm:cxn modelId="{BEFEC754-F95B-4343-B8C2-81860FBAD847}" type="presOf" srcId="{46FE6815-44F1-4D80-8CE1-D63158A503D3}" destId="{36DC6EBF-DD46-433F-BF9A-8436FE8137A6}" srcOrd="0" destOrd="0" presId="urn:microsoft.com/office/officeart/2005/8/layout/vList5"/>
    <dgm:cxn modelId="{3F042358-8662-4DE8-BBBB-5287B0009E2F}" type="presOf" srcId="{50B55830-8CA7-488E-B531-D2746C2C76A6}" destId="{4D5B38D9-F12E-4EC2-AB23-F1BC02141107}" srcOrd="0" destOrd="0" presId="urn:microsoft.com/office/officeart/2005/8/layout/vList5"/>
    <dgm:cxn modelId="{3AC3B979-9160-4120-8CCB-0B1FB30A477D}" srcId="{ECE98159-E077-4B87-96AB-B5A75767F132}" destId="{0B26A326-832B-47CC-B7C9-20CF9C98BB54}" srcOrd="0" destOrd="0" parTransId="{43F90A65-4FCA-4EF7-BA56-0805082EC3B5}" sibTransId="{8480BFE3-FD7C-4BEB-A165-64E929A265B5}"/>
    <dgm:cxn modelId="{3713E27A-3B23-4A76-871A-973DFB1D0D76}" srcId="{ECE98159-E077-4B87-96AB-B5A75767F132}" destId="{00828F2E-C398-44EE-8913-59440BF93616}" srcOrd="2" destOrd="0" parTransId="{F3820724-4D76-4BD3-BAFF-6F9419B2E0A4}" sibTransId="{B9582E81-A7D3-40B3-8800-67FE1DECA032}"/>
    <dgm:cxn modelId="{A1DA8EA2-AF0C-42AF-AAA9-82830EE1B210}" srcId="{ECE98159-E077-4B87-96AB-B5A75767F132}" destId="{47E05FC0-71F7-4AB4-BC09-769D9BE557DE}" srcOrd="1" destOrd="0" parTransId="{7F05B182-99A5-42ED-A995-FA781EDBA3E9}" sibTransId="{4DE9DD00-9377-4CB2-914E-B3C8E9B9FD8C}"/>
    <dgm:cxn modelId="{BFF817AE-3D29-4F77-A5EB-BB51DA69FF4C}" type="presOf" srcId="{0B26A326-832B-47CC-B7C9-20CF9C98BB54}" destId="{6931B203-AFB4-4209-A282-B884FF63EFFA}" srcOrd="0" destOrd="0" presId="urn:microsoft.com/office/officeart/2005/8/layout/vList5"/>
    <dgm:cxn modelId="{FB0284C5-06CE-4178-92E6-DD75C4B0876D}" type="presOf" srcId="{41532045-1405-482D-A2BC-4C3B266F1AF6}" destId="{4C560B84-5164-4149-B246-5E3A87F60D3C}" srcOrd="0" destOrd="0" presId="urn:microsoft.com/office/officeart/2005/8/layout/vList5"/>
    <dgm:cxn modelId="{569A0ECB-9B70-4E91-8ED1-BDA625BF46C8}" type="presOf" srcId="{00828F2E-C398-44EE-8913-59440BF93616}" destId="{D1D8D5F3-4288-4426-A23B-FFE466DE48CF}" srcOrd="0" destOrd="0" presId="urn:microsoft.com/office/officeart/2005/8/layout/vList5"/>
    <dgm:cxn modelId="{4C476BF7-87E1-41DA-BC38-DD880CCBAE09}" type="presOf" srcId="{6892B231-9ECC-430B-83BC-5B55CE596FFA}" destId="{9A5B0940-7B50-4D3B-BC49-5A2AF65E91CB}" srcOrd="0" destOrd="0" presId="urn:microsoft.com/office/officeart/2005/8/layout/vList5"/>
    <dgm:cxn modelId="{B1B3DCFC-59CB-459F-90C8-E2D5ECA409BF}" type="presOf" srcId="{1398E3F4-8C6D-4BF6-A44D-4F80D9E8D233}" destId="{A0C6A133-66DA-4A2D-BA00-E0ECEA8520B5}" srcOrd="0" destOrd="0" presId="urn:microsoft.com/office/officeart/2005/8/layout/vList5"/>
    <dgm:cxn modelId="{0B0887FD-A110-44CA-8527-622369B5E018}" srcId="{ECE98159-E077-4B87-96AB-B5A75767F132}" destId="{1398E3F4-8C6D-4BF6-A44D-4F80D9E8D233}" srcOrd="3" destOrd="0" parTransId="{FD218801-598F-4ADB-A17F-60C4640B0470}" sibTransId="{D8C97C7B-3C7C-46E4-9F0D-F34122519309}"/>
    <dgm:cxn modelId="{6EEDC53F-AA05-42A6-98D4-473FB2DD7BF7}" type="presParOf" srcId="{7BB68E41-1092-477F-B18D-9B6301FD12DB}" destId="{E5491F2F-3D93-4C9F-B3F4-6563F454E350}" srcOrd="0" destOrd="0" presId="urn:microsoft.com/office/officeart/2005/8/layout/vList5"/>
    <dgm:cxn modelId="{2EE3CD31-8D2A-4AB3-8ADC-1FE8FB3E46C8}" type="presParOf" srcId="{E5491F2F-3D93-4C9F-B3F4-6563F454E350}" destId="{6931B203-AFB4-4209-A282-B884FF63EFFA}" srcOrd="0" destOrd="0" presId="urn:microsoft.com/office/officeart/2005/8/layout/vList5"/>
    <dgm:cxn modelId="{0D3684CE-A8AC-43C6-8E95-0196DA27E02D}" type="presParOf" srcId="{E5491F2F-3D93-4C9F-B3F4-6563F454E350}" destId="{4D5B38D9-F12E-4EC2-AB23-F1BC02141107}" srcOrd="1" destOrd="0" presId="urn:microsoft.com/office/officeart/2005/8/layout/vList5"/>
    <dgm:cxn modelId="{CDCB61CF-5386-49C8-971F-F821060008E6}" type="presParOf" srcId="{7BB68E41-1092-477F-B18D-9B6301FD12DB}" destId="{055038DC-1904-4266-9C9C-359A4767E0FC}" srcOrd="1" destOrd="0" presId="urn:microsoft.com/office/officeart/2005/8/layout/vList5"/>
    <dgm:cxn modelId="{CF018364-8E06-4C96-AF8B-8C18157D1E6D}" type="presParOf" srcId="{7BB68E41-1092-477F-B18D-9B6301FD12DB}" destId="{D638AA68-C360-44FB-B5A2-F0CB634B3ED1}" srcOrd="2" destOrd="0" presId="urn:microsoft.com/office/officeart/2005/8/layout/vList5"/>
    <dgm:cxn modelId="{6A1FED99-47D9-4586-AE76-55CF46CB4B37}" type="presParOf" srcId="{D638AA68-C360-44FB-B5A2-F0CB634B3ED1}" destId="{4170A7EB-04C5-4FA0-AA3F-A78F8F63EA5E}" srcOrd="0" destOrd="0" presId="urn:microsoft.com/office/officeart/2005/8/layout/vList5"/>
    <dgm:cxn modelId="{11BC1713-6C55-4C44-A18F-B494983CB2AE}" type="presParOf" srcId="{D638AA68-C360-44FB-B5A2-F0CB634B3ED1}" destId="{36DC6EBF-DD46-433F-BF9A-8436FE8137A6}" srcOrd="1" destOrd="0" presId="urn:microsoft.com/office/officeart/2005/8/layout/vList5"/>
    <dgm:cxn modelId="{3F88689A-3BCE-4F14-89B2-93A9FFB9F806}" type="presParOf" srcId="{7BB68E41-1092-477F-B18D-9B6301FD12DB}" destId="{AC699FAA-BA6D-4626-97BB-C09873437E0E}" srcOrd="3" destOrd="0" presId="urn:microsoft.com/office/officeart/2005/8/layout/vList5"/>
    <dgm:cxn modelId="{A65E0F42-C9D4-47CB-BD60-FFF3E07E5EB7}" type="presParOf" srcId="{7BB68E41-1092-477F-B18D-9B6301FD12DB}" destId="{2598D468-4AEE-41DC-908D-20E342F12713}" srcOrd="4" destOrd="0" presId="urn:microsoft.com/office/officeart/2005/8/layout/vList5"/>
    <dgm:cxn modelId="{4B0BE115-353C-45AD-BD31-791E7827DA7D}" type="presParOf" srcId="{2598D468-4AEE-41DC-908D-20E342F12713}" destId="{D1D8D5F3-4288-4426-A23B-FFE466DE48CF}" srcOrd="0" destOrd="0" presId="urn:microsoft.com/office/officeart/2005/8/layout/vList5"/>
    <dgm:cxn modelId="{432A1A0B-720E-424A-B23B-298E4B5BF791}" type="presParOf" srcId="{2598D468-4AEE-41DC-908D-20E342F12713}" destId="{9A5B0940-7B50-4D3B-BC49-5A2AF65E91CB}" srcOrd="1" destOrd="0" presId="urn:microsoft.com/office/officeart/2005/8/layout/vList5"/>
    <dgm:cxn modelId="{68BB6859-3A37-4F4B-ABB3-1177B19F1234}" type="presParOf" srcId="{7BB68E41-1092-477F-B18D-9B6301FD12DB}" destId="{EFA51B80-ACA2-40E4-AD74-FC1741F6BE64}" srcOrd="5" destOrd="0" presId="urn:microsoft.com/office/officeart/2005/8/layout/vList5"/>
    <dgm:cxn modelId="{D10CE63E-01A7-45C4-99E7-42CC18712981}" type="presParOf" srcId="{7BB68E41-1092-477F-B18D-9B6301FD12DB}" destId="{A5EC4819-E4C1-463D-8B8B-B71E41B01114}" srcOrd="6" destOrd="0" presId="urn:microsoft.com/office/officeart/2005/8/layout/vList5"/>
    <dgm:cxn modelId="{87A591B9-DA87-41C9-A81C-A69A6F25542F}" type="presParOf" srcId="{A5EC4819-E4C1-463D-8B8B-B71E41B01114}" destId="{A0C6A133-66DA-4A2D-BA00-E0ECEA8520B5}" srcOrd="0" destOrd="0" presId="urn:microsoft.com/office/officeart/2005/8/layout/vList5"/>
    <dgm:cxn modelId="{0D4C4C37-1263-4FF2-B66B-D2463B551ECF}" type="presParOf" srcId="{A5EC4819-E4C1-463D-8B8B-B71E41B01114}" destId="{4C560B84-5164-4149-B246-5E3A87F60D3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E98159-E077-4B87-96AB-B5A75767F132}" type="doc">
      <dgm:prSet loTypeId="urn:microsoft.com/office/officeart/2005/8/layout/vList5" loCatId="list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47E05FC0-71F7-4AB4-BC09-769D9BE557DE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Corbel Light" panose="020B0303020204020204" pitchFamily="34" charset="0"/>
            </a:rPr>
            <a:t>ASSETS</a:t>
          </a:r>
          <a:endParaRPr lang="en-US" sz="3200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7F05B182-99A5-42ED-A995-FA781EDBA3E9}" type="parTrans" cxnId="{A1DA8EA2-AF0C-42AF-AAA9-82830EE1B210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4DE9DD00-9377-4CB2-914E-B3C8E9B9FD8C}" type="sibTrans" cxnId="{A1DA8EA2-AF0C-42AF-AAA9-82830EE1B210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46FE6815-44F1-4D80-8CE1-D63158A503D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tx1"/>
              </a:solidFill>
              <a:latin typeface="Corbel Light" panose="020B0303020204020204" pitchFamily="34" charset="0"/>
            </a:rPr>
            <a:t>Compile and rank HVRAs (high-valued resources and assets) within the following broad HVRA categories: Communities, Infrastructure, Wildlife/Ecosystems, Economic Assets, and Watersheds. </a:t>
          </a:r>
        </a:p>
      </dgm:t>
    </dgm:pt>
    <dgm:pt modelId="{74EC0372-B6FA-4A9A-8F9C-C18BCC3D5C26}" type="parTrans" cxnId="{71A78729-5F02-45E2-A5ED-6781D468B1E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78D8BAC7-D2D2-4AB2-BB31-141987FD6B07}" type="sibTrans" cxnId="{71A78729-5F02-45E2-A5ED-6781D468B1E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00828F2E-C398-44EE-8913-59440BF93616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RISK</a:t>
          </a:r>
          <a:endParaRPr lang="en-US" sz="5400" dirty="0">
            <a:solidFill>
              <a:schemeClr val="bg1">
                <a:lumMod val="75000"/>
              </a:schemeClr>
            </a:solidFill>
            <a:latin typeface="Corbel Light" panose="020B0303020204020204" pitchFamily="34" charset="0"/>
          </a:endParaRPr>
        </a:p>
      </dgm:t>
    </dgm:pt>
    <dgm:pt modelId="{F3820724-4D76-4BD3-BAFF-6F9419B2E0A4}" type="parTrans" cxnId="{3713E27A-3B23-4A76-871A-973DFB1D0D7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B9582E81-A7D3-40B3-8800-67FE1DECA032}" type="sibTrans" cxnId="{3713E27A-3B23-4A76-871A-973DFB1D0D7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6892B231-9ECC-430B-83BC-5B55CE596FF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Use flame-length class probability and burn probability estimates (USFS R5 FSim outputs) and ranked HVRAs to determine where assets are most at risk within the ACCG landscape (GTR-315, Effects Analysis).</a:t>
          </a:r>
        </a:p>
      </dgm:t>
    </dgm:pt>
    <dgm:pt modelId="{CE8589DA-4648-4F0C-8313-6ECDE8791813}" type="parTrans" cxnId="{8BF05A23-2E68-453E-9EB0-3B1F5DA5CDA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3AF33703-22D0-4C80-AAA7-61DDB5014031}" type="sibTrans" cxnId="{8BF05A23-2E68-453E-9EB0-3B1F5DA5CDA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1398E3F4-8C6D-4BF6-A44D-4F80D9E8D233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PROJECT PRIORITY LIST</a:t>
          </a:r>
        </a:p>
      </dgm:t>
    </dgm:pt>
    <dgm:pt modelId="{FD218801-598F-4ADB-A17F-60C4640B0470}" type="parTrans" cxnId="{0B0887FD-A110-44CA-8527-622369B5E018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D8C97C7B-3C7C-46E4-9F0D-F34122519309}" type="sibTrans" cxnId="{0B0887FD-A110-44CA-8527-622369B5E018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41532045-1405-482D-A2BC-4C3B266F1AF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Locate and prioritize areas for future fuels reduction project work within the ACCG landscape (Prioritization Tool) based on the information gathered above.</a:t>
          </a:r>
        </a:p>
      </dgm:t>
    </dgm:pt>
    <dgm:pt modelId="{3BC1D3FE-A69F-43A5-82EC-851F040E56F1}" type="parTrans" cxnId="{CEB26F46-F09C-4A8B-AA0B-C704FE81BB9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DEA6F934-7290-4425-83C5-BBF102EB514B}" type="sibTrans" cxnId="{CEB26F46-F09C-4A8B-AA0B-C704FE81BB9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0B26A326-832B-47CC-B7C9-20CF9C98BB54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PROJECT INVENTORY</a:t>
          </a:r>
        </a:p>
      </dgm:t>
    </dgm:pt>
    <dgm:pt modelId="{43F90A65-4FCA-4EF7-BA56-0805082EC3B5}" type="parTrans" cxnId="{3AC3B979-9160-4120-8CCB-0B1FB30A47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480BFE3-FD7C-4BEB-A165-64E929A265B5}" type="sibTrans" cxnId="{3AC3B979-9160-4120-8CCB-0B1FB30A47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0B55830-8CA7-488E-B531-D2746C2C76A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Compile completed (w/maintenance status), in-progress and planned fuels reduction or stand structure altering projects within the ACCG landscape into an interactive map (Project Mapper).</a:t>
          </a:r>
        </a:p>
      </dgm:t>
    </dgm:pt>
    <dgm:pt modelId="{FAB8BFAA-26E4-4393-AB8A-927E6E2B9D04}" type="parTrans" cxnId="{84C7FF36-129A-44B2-A5A1-D1120F1F5D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C5EBE27-B87D-48A9-AFAC-86979BC02AD2}" type="sibTrans" cxnId="{84C7FF36-129A-44B2-A5A1-D1120F1F5D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BB68E41-1092-477F-B18D-9B6301FD12DB}" type="pres">
      <dgm:prSet presAssocID="{ECE98159-E077-4B87-96AB-B5A75767F132}" presName="Name0" presStyleCnt="0">
        <dgm:presLayoutVars>
          <dgm:dir/>
          <dgm:animLvl val="lvl"/>
          <dgm:resizeHandles val="exact"/>
        </dgm:presLayoutVars>
      </dgm:prSet>
      <dgm:spPr/>
    </dgm:pt>
    <dgm:pt modelId="{E5491F2F-3D93-4C9F-B3F4-6563F454E350}" type="pres">
      <dgm:prSet presAssocID="{0B26A326-832B-47CC-B7C9-20CF9C98BB54}" presName="linNode" presStyleCnt="0"/>
      <dgm:spPr/>
    </dgm:pt>
    <dgm:pt modelId="{6931B203-AFB4-4209-A282-B884FF63EFFA}" type="pres">
      <dgm:prSet presAssocID="{0B26A326-832B-47CC-B7C9-20CF9C98BB54}" presName="parentText" presStyleLbl="node1" presStyleIdx="0" presStyleCnt="4" custScaleX="6875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4D5B38D9-F12E-4EC2-AB23-F1BC02141107}" type="pres">
      <dgm:prSet presAssocID="{0B26A326-832B-47CC-B7C9-20CF9C98BB54}" presName="descendantText" presStyleLbl="alignAccFollowNode1" presStyleIdx="0" presStyleCnt="4" custScaleX="116117" custScaleY="107553">
        <dgm:presLayoutVars>
          <dgm:bulletEnabled val="1"/>
        </dgm:presLayoutVars>
      </dgm:prSet>
      <dgm:spPr>
        <a:prstGeom prst="rect">
          <a:avLst/>
        </a:prstGeom>
      </dgm:spPr>
    </dgm:pt>
    <dgm:pt modelId="{055038DC-1904-4266-9C9C-359A4767E0FC}" type="pres">
      <dgm:prSet presAssocID="{8480BFE3-FD7C-4BEB-A165-64E929A265B5}" presName="sp" presStyleCnt="0"/>
      <dgm:spPr/>
    </dgm:pt>
    <dgm:pt modelId="{D638AA68-C360-44FB-B5A2-F0CB634B3ED1}" type="pres">
      <dgm:prSet presAssocID="{47E05FC0-71F7-4AB4-BC09-769D9BE557DE}" presName="linNode" presStyleCnt="0"/>
      <dgm:spPr/>
    </dgm:pt>
    <dgm:pt modelId="{4170A7EB-04C5-4FA0-AA3F-A78F8F63EA5E}" type="pres">
      <dgm:prSet presAssocID="{47E05FC0-71F7-4AB4-BC09-769D9BE557DE}" presName="parentText" presStyleLbl="node1" presStyleIdx="1" presStyleCnt="4" custScaleX="75133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36DC6EBF-DD46-433F-BF9A-8436FE8137A6}" type="pres">
      <dgm:prSet presAssocID="{47E05FC0-71F7-4AB4-BC09-769D9BE557DE}" presName="descendantText" presStyleLbl="alignAccFollowNode1" presStyleIdx="1" presStyleCnt="4" custScaleX="128439" custScaleY="119907">
        <dgm:presLayoutVars>
          <dgm:bulletEnabled val="1"/>
        </dgm:presLayoutVars>
      </dgm:prSet>
      <dgm:spPr>
        <a:prstGeom prst="rect">
          <a:avLst/>
        </a:prstGeom>
      </dgm:spPr>
    </dgm:pt>
    <dgm:pt modelId="{AC699FAA-BA6D-4626-97BB-C09873437E0E}" type="pres">
      <dgm:prSet presAssocID="{4DE9DD00-9377-4CB2-914E-B3C8E9B9FD8C}" presName="sp" presStyleCnt="0"/>
      <dgm:spPr/>
    </dgm:pt>
    <dgm:pt modelId="{2598D468-4AEE-41DC-908D-20E342F12713}" type="pres">
      <dgm:prSet presAssocID="{00828F2E-C398-44EE-8913-59440BF93616}" presName="linNode" presStyleCnt="0"/>
      <dgm:spPr/>
    </dgm:pt>
    <dgm:pt modelId="{D1D8D5F3-4288-4426-A23B-FFE466DE48CF}" type="pres">
      <dgm:prSet presAssocID="{00828F2E-C398-44EE-8913-59440BF93616}" presName="parentText" presStyleLbl="node1" presStyleIdx="2" presStyleCnt="4" custScaleX="6998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9A5B0940-7B50-4D3B-BC49-5A2AF65E91CB}" type="pres">
      <dgm:prSet presAssocID="{00828F2E-C398-44EE-8913-59440BF93616}" presName="descendantText" presStyleLbl="alignAccFollowNode1" presStyleIdx="2" presStyleCnt="4" custScaleX="119643" custScaleY="115299">
        <dgm:presLayoutVars>
          <dgm:bulletEnabled val="1"/>
        </dgm:presLayoutVars>
      </dgm:prSet>
      <dgm:spPr>
        <a:prstGeom prst="rect">
          <a:avLst/>
        </a:prstGeom>
      </dgm:spPr>
    </dgm:pt>
    <dgm:pt modelId="{EFA51B80-ACA2-40E4-AD74-FC1741F6BE64}" type="pres">
      <dgm:prSet presAssocID="{B9582E81-A7D3-40B3-8800-67FE1DECA032}" presName="sp" presStyleCnt="0"/>
      <dgm:spPr/>
    </dgm:pt>
    <dgm:pt modelId="{A5EC4819-E4C1-463D-8B8B-B71E41B01114}" type="pres">
      <dgm:prSet presAssocID="{1398E3F4-8C6D-4BF6-A44D-4F80D9E8D233}" presName="linNode" presStyleCnt="0"/>
      <dgm:spPr/>
    </dgm:pt>
    <dgm:pt modelId="{A0C6A133-66DA-4A2D-BA00-E0ECEA8520B5}" type="pres">
      <dgm:prSet presAssocID="{1398E3F4-8C6D-4BF6-A44D-4F80D9E8D233}" presName="parentText" presStyleLbl="node1" presStyleIdx="3" presStyleCnt="4" custScaleX="7694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4C560B84-5164-4149-B246-5E3A87F60D3C}" type="pres">
      <dgm:prSet presAssocID="{1398E3F4-8C6D-4BF6-A44D-4F80D9E8D233}" presName="descendantText" presStyleLbl="alignAccFollowNode1" presStyleIdx="3" presStyleCnt="4" custScaleX="131444" custScaleY="112644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003B901B-AB8B-4320-BDBA-F811A8EF4A4C}" type="presOf" srcId="{ECE98159-E077-4B87-96AB-B5A75767F132}" destId="{7BB68E41-1092-477F-B18D-9B6301FD12DB}" srcOrd="0" destOrd="0" presId="urn:microsoft.com/office/officeart/2005/8/layout/vList5"/>
    <dgm:cxn modelId="{8BF05A23-2E68-453E-9EB0-3B1F5DA5CDA6}" srcId="{00828F2E-C398-44EE-8913-59440BF93616}" destId="{6892B231-9ECC-430B-83BC-5B55CE596FFA}" srcOrd="0" destOrd="0" parTransId="{CE8589DA-4648-4F0C-8313-6ECDE8791813}" sibTransId="{3AF33703-22D0-4C80-AAA7-61DDB5014031}"/>
    <dgm:cxn modelId="{71A78729-5F02-45E2-A5ED-6781D468B1EA}" srcId="{47E05FC0-71F7-4AB4-BC09-769D9BE557DE}" destId="{46FE6815-44F1-4D80-8CE1-D63158A503D3}" srcOrd="0" destOrd="0" parTransId="{74EC0372-B6FA-4A9A-8F9C-C18BCC3D5C26}" sibTransId="{78D8BAC7-D2D2-4AB2-BB31-141987FD6B07}"/>
    <dgm:cxn modelId="{84C7FF36-129A-44B2-A5A1-D1120F1F5D3F}" srcId="{0B26A326-832B-47CC-B7C9-20CF9C98BB54}" destId="{50B55830-8CA7-488E-B531-D2746C2C76A6}" srcOrd="0" destOrd="0" parTransId="{FAB8BFAA-26E4-4393-AB8A-927E6E2B9D04}" sibTransId="{4C5EBE27-B87D-48A9-AFAC-86979BC02AD2}"/>
    <dgm:cxn modelId="{7364D841-2CE2-49A0-A805-DEF3C535B524}" type="presOf" srcId="{47E05FC0-71F7-4AB4-BC09-769D9BE557DE}" destId="{4170A7EB-04C5-4FA0-AA3F-A78F8F63EA5E}" srcOrd="0" destOrd="0" presId="urn:microsoft.com/office/officeart/2005/8/layout/vList5"/>
    <dgm:cxn modelId="{CEB26F46-F09C-4A8B-AA0B-C704FE81BB96}" srcId="{1398E3F4-8C6D-4BF6-A44D-4F80D9E8D233}" destId="{41532045-1405-482D-A2BC-4C3B266F1AF6}" srcOrd="0" destOrd="0" parTransId="{3BC1D3FE-A69F-43A5-82EC-851F040E56F1}" sibTransId="{DEA6F934-7290-4425-83C5-BBF102EB514B}"/>
    <dgm:cxn modelId="{BEFEC754-F95B-4343-B8C2-81860FBAD847}" type="presOf" srcId="{46FE6815-44F1-4D80-8CE1-D63158A503D3}" destId="{36DC6EBF-DD46-433F-BF9A-8436FE8137A6}" srcOrd="0" destOrd="0" presId="urn:microsoft.com/office/officeart/2005/8/layout/vList5"/>
    <dgm:cxn modelId="{3F042358-8662-4DE8-BBBB-5287B0009E2F}" type="presOf" srcId="{50B55830-8CA7-488E-B531-D2746C2C76A6}" destId="{4D5B38D9-F12E-4EC2-AB23-F1BC02141107}" srcOrd="0" destOrd="0" presId="urn:microsoft.com/office/officeart/2005/8/layout/vList5"/>
    <dgm:cxn modelId="{3AC3B979-9160-4120-8CCB-0B1FB30A477D}" srcId="{ECE98159-E077-4B87-96AB-B5A75767F132}" destId="{0B26A326-832B-47CC-B7C9-20CF9C98BB54}" srcOrd="0" destOrd="0" parTransId="{43F90A65-4FCA-4EF7-BA56-0805082EC3B5}" sibTransId="{8480BFE3-FD7C-4BEB-A165-64E929A265B5}"/>
    <dgm:cxn modelId="{3713E27A-3B23-4A76-871A-973DFB1D0D76}" srcId="{ECE98159-E077-4B87-96AB-B5A75767F132}" destId="{00828F2E-C398-44EE-8913-59440BF93616}" srcOrd="2" destOrd="0" parTransId="{F3820724-4D76-4BD3-BAFF-6F9419B2E0A4}" sibTransId="{B9582E81-A7D3-40B3-8800-67FE1DECA032}"/>
    <dgm:cxn modelId="{A1DA8EA2-AF0C-42AF-AAA9-82830EE1B210}" srcId="{ECE98159-E077-4B87-96AB-B5A75767F132}" destId="{47E05FC0-71F7-4AB4-BC09-769D9BE557DE}" srcOrd="1" destOrd="0" parTransId="{7F05B182-99A5-42ED-A995-FA781EDBA3E9}" sibTransId="{4DE9DD00-9377-4CB2-914E-B3C8E9B9FD8C}"/>
    <dgm:cxn modelId="{BFF817AE-3D29-4F77-A5EB-BB51DA69FF4C}" type="presOf" srcId="{0B26A326-832B-47CC-B7C9-20CF9C98BB54}" destId="{6931B203-AFB4-4209-A282-B884FF63EFFA}" srcOrd="0" destOrd="0" presId="urn:microsoft.com/office/officeart/2005/8/layout/vList5"/>
    <dgm:cxn modelId="{FB0284C5-06CE-4178-92E6-DD75C4B0876D}" type="presOf" srcId="{41532045-1405-482D-A2BC-4C3B266F1AF6}" destId="{4C560B84-5164-4149-B246-5E3A87F60D3C}" srcOrd="0" destOrd="0" presId="urn:microsoft.com/office/officeart/2005/8/layout/vList5"/>
    <dgm:cxn modelId="{569A0ECB-9B70-4E91-8ED1-BDA625BF46C8}" type="presOf" srcId="{00828F2E-C398-44EE-8913-59440BF93616}" destId="{D1D8D5F3-4288-4426-A23B-FFE466DE48CF}" srcOrd="0" destOrd="0" presId="urn:microsoft.com/office/officeart/2005/8/layout/vList5"/>
    <dgm:cxn modelId="{4C476BF7-87E1-41DA-BC38-DD880CCBAE09}" type="presOf" srcId="{6892B231-9ECC-430B-83BC-5B55CE596FFA}" destId="{9A5B0940-7B50-4D3B-BC49-5A2AF65E91CB}" srcOrd="0" destOrd="0" presId="urn:microsoft.com/office/officeart/2005/8/layout/vList5"/>
    <dgm:cxn modelId="{B1B3DCFC-59CB-459F-90C8-E2D5ECA409BF}" type="presOf" srcId="{1398E3F4-8C6D-4BF6-A44D-4F80D9E8D233}" destId="{A0C6A133-66DA-4A2D-BA00-E0ECEA8520B5}" srcOrd="0" destOrd="0" presId="urn:microsoft.com/office/officeart/2005/8/layout/vList5"/>
    <dgm:cxn modelId="{0B0887FD-A110-44CA-8527-622369B5E018}" srcId="{ECE98159-E077-4B87-96AB-B5A75767F132}" destId="{1398E3F4-8C6D-4BF6-A44D-4F80D9E8D233}" srcOrd="3" destOrd="0" parTransId="{FD218801-598F-4ADB-A17F-60C4640B0470}" sibTransId="{D8C97C7B-3C7C-46E4-9F0D-F34122519309}"/>
    <dgm:cxn modelId="{6EEDC53F-AA05-42A6-98D4-473FB2DD7BF7}" type="presParOf" srcId="{7BB68E41-1092-477F-B18D-9B6301FD12DB}" destId="{E5491F2F-3D93-4C9F-B3F4-6563F454E350}" srcOrd="0" destOrd="0" presId="urn:microsoft.com/office/officeart/2005/8/layout/vList5"/>
    <dgm:cxn modelId="{2EE3CD31-8D2A-4AB3-8ADC-1FE8FB3E46C8}" type="presParOf" srcId="{E5491F2F-3D93-4C9F-B3F4-6563F454E350}" destId="{6931B203-AFB4-4209-A282-B884FF63EFFA}" srcOrd="0" destOrd="0" presId="urn:microsoft.com/office/officeart/2005/8/layout/vList5"/>
    <dgm:cxn modelId="{0D3684CE-A8AC-43C6-8E95-0196DA27E02D}" type="presParOf" srcId="{E5491F2F-3D93-4C9F-B3F4-6563F454E350}" destId="{4D5B38D9-F12E-4EC2-AB23-F1BC02141107}" srcOrd="1" destOrd="0" presId="urn:microsoft.com/office/officeart/2005/8/layout/vList5"/>
    <dgm:cxn modelId="{CDCB61CF-5386-49C8-971F-F821060008E6}" type="presParOf" srcId="{7BB68E41-1092-477F-B18D-9B6301FD12DB}" destId="{055038DC-1904-4266-9C9C-359A4767E0FC}" srcOrd="1" destOrd="0" presId="urn:microsoft.com/office/officeart/2005/8/layout/vList5"/>
    <dgm:cxn modelId="{CF018364-8E06-4C96-AF8B-8C18157D1E6D}" type="presParOf" srcId="{7BB68E41-1092-477F-B18D-9B6301FD12DB}" destId="{D638AA68-C360-44FB-B5A2-F0CB634B3ED1}" srcOrd="2" destOrd="0" presId="urn:microsoft.com/office/officeart/2005/8/layout/vList5"/>
    <dgm:cxn modelId="{6A1FED99-47D9-4586-AE76-55CF46CB4B37}" type="presParOf" srcId="{D638AA68-C360-44FB-B5A2-F0CB634B3ED1}" destId="{4170A7EB-04C5-4FA0-AA3F-A78F8F63EA5E}" srcOrd="0" destOrd="0" presId="urn:microsoft.com/office/officeart/2005/8/layout/vList5"/>
    <dgm:cxn modelId="{11BC1713-6C55-4C44-A18F-B494983CB2AE}" type="presParOf" srcId="{D638AA68-C360-44FB-B5A2-F0CB634B3ED1}" destId="{36DC6EBF-DD46-433F-BF9A-8436FE8137A6}" srcOrd="1" destOrd="0" presId="urn:microsoft.com/office/officeart/2005/8/layout/vList5"/>
    <dgm:cxn modelId="{3F88689A-3BCE-4F14-89B2-93A9FFB9F806}" type="presParOf" srcId="{7BB68E41-1092-477F-B18D-9B6301FD12DB}" destId="{AC699FAA-BA6D-4626-97BB-C09873437E0E}" srcOrd="3" destOrd="0" presId="urn:microsoft.com/office/officeart/2005/8/layout/vList5"/>
    <dgm:cxn modelId="{A65E0F42-C9D4-47CB-BD60-FFF3E07E5EB7}" type="presParOf" srcId="{7BB68E41-1092-477F-B18D-9B6301FD12DB}" destId="{2598D468-4AEE-41DC-908D-20E342F12713}" srcOrd="4" destOrd="0" presId="urn:microsoft.com/office/officeart/2005/8/layout/vList5"/>
    <dgm:cxn modelId="{4B0BE115-353C-45AD-BD31-791E7827DA7D}" type="presParOf" srcId="{2598D468-4AEE-41DC-908D-20E342F12713}" destId="{D1D8D5F3-4288-4426-A23B-FFE466DE48CF}" srcOrd="0" destOrd="0" presId="urn:microsoft.com/office/officeart/2005/8/layout/vList5"/>
    <dgm:cxn modelId="{432A1A0B-720E-424A-B23B-298E4B5BF791}" type="presParOf" srcId="{2598D468-4AEE-41DC-908D-20E342F12713}" destId="{9A5B0940-7B50-4D3B-BC49-5A2AF65E91CB}" srcOrd="1" destOrd="0" presId="urn:microsoft.com/office/officeart/2005/8/layout/vList5"/>
    <dgm:cxn modelId="{68BB6859-3A37-4F4B-ABB3-1177B19F1234}" type="presParOf" srcId="{7BB68E41-1092-477F-B18D-9B6301FD12DB}" destId="{EFA51B80-ACA2-40E4-AD74-FC1741F6BE64}" srcOrd="5" destOrd="0" presId="urn:microsoft.com/office/officeart/2005/8/layout/vList5"/>
    <dgm:cxn modelId="{D10CE63E-01A7-45C4-99E7-42CC18712981}" type="presParOf" srcId="{7BB68E41-1092-477F-B18D-9B6301FD12DB}" destId="{A5EC4819-E4C1-463D-8B8B-B71E41B01114}" srcOrd="6" destOrd="0" presId="urn:microsoft.com/office/officeart/2005/8/layout/vList5"/>
    <dgm:cxn modelId="{87A591B9-DA87-41C9-A81C-A69A6F25542F}" type="presParOf" srcId="{A5EC4819-E4C1-463D-8B8B-B71E41B01114}" destId="{A0C6A133-66DA-4A2D-BA00-E0ECEA8520B5}" srcOrd="0" destOrd="0" presId="urn:microsoft.com/office/officeart/2005/8/layout/vList5"/>
    <dgm:cxn modelId="{0D4C4C37-1263-4FF2-B66B-D2463B551ECF}" type="presParOf" srcId="{A5EC4819-E4C1-463D-8B8B-B71E41B01114}" destId="{4C560B84-5164-4149-B246-5E3A87F60D3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6AF03D-BD87-4BB7-B4C2-B63C64A66B68}" type="doc">
      <dgm:prSet loTypeId="urn:microsoft.com/office/officeart/2005/8/layout/bList2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399A6A3-DF36-42B4-A1F3-190CA81FCD37}">
      <dgm:prSet phldrT="[Text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b="1" dirty="0">
              <a:latin typeface="Corbel Light" panose="020B0303020204020204" pitchFamily="34" charset="0"/>
            </a:rPr>
            <a:t>Communities</a:t>
          </a:r>
          <a:endParaRPr lang="en-US" sz="2400" b="1" dirty="0">
            <a:latin typeface="Corbel Light" panose="020B0303020204020204" pitchFamily="34" charset="0"/>
          </a:endParaRPr>
        </a:p>
      </dgm:t>
    </dgm:pt>
    <dgm:pt modelId="{2F47718B-707C-4BBF-80E5-0E8A2DA84D8B}" type="parTrans" cxnId="{CEAF8009-C2AE-425C-A5B2-E723CADB3674}">
      <dgm:prSet/>
      <dgm:spPr/>
      <dgm:t>
        <a:bodyPr/>
        <a:lstStyle/>
        <a:p>
          <a:endParaRPr lang="en-US"/>
        </a:p>
      </dgm:t>
    </dgm:pt>
    <dgm:pt modelId="{75A93A11-C9C3-4D01-BE65-FAFD66F34867}" type="sibTrans" cxnId="{CEAF8009-C2AE-425C-A5B2-E723CADB3674}">
      <dgm:prSet/>
      <dgm:spPr/>
      <dgm:t>
        <a:bodyPr/>
        <a:lstStyle/>
        <a:p>
          <a:endParaRPr lang="en-US"/>
        </a:p>
      </dgm:t>
    </dgm:pt>
    <dgm:pt modelId="{1D73D0E0-8800-4268-9E8B-CDC024CA1FE5}">
      <dgm:prSet phldrT="[Text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b="1" dirty="0">
              <a:latin typeface="Corbel Light" panose="020B0303020204020204" pitchFamily="34" charset="0"/>
            </a:rPr>
            <a:t>Infrastructure</a:t>
          </a:r>
          <a:endParaRPr lang="en-US" sz="2400" b="1" dirty="0">
            <a:latin typeface="Corbel Light" panose="020B0303020204020204" pitchFamily="34" charset="0"/>
          </a:endParaRPr>
        </a:p>
      </dgm:t>
    </dgm:pt>
    <dgm:pt modelId="{89770421-C127-4FCF-8AFF-108A2823EA7B}" type="parTrans" cxnId="{6AC501C1-A16F-417D-8C80-81A0B58DA257}">
      <dgm:prSet/>
      <dgm:spPr/>
      <dgm:t>
        <a:bodyPr/>
        <a:lstStyle/>
        <a:p>
          <a:endParaRPr lang="en-US"/>
        </a:p>
      </dgm:t>
    </dgm:pt>
    <dgm:pt modelId="{5E2958DB-4414-40B3-8BF2-BA1509B95826}" type="sibTrans" cxnId="{6AC501C1-A16F-417D-8C80-81A0B58DA257}">
      <dgm:prSet/>
      <dgm:spPr/>
      <dgm:t>
        <a:bodyPr/>
        <a:lstStyle/>
        <a:p>
          <a:endParaRPr lang="en-US"/>
        </a:p>
      </dgm:t>
    </dgm:pt>
    <dgm:pt modelId="{15FC5CF2-7D58-476D-A917-F483E9539ACA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Major Evacuation Routes (Highways)</a:t>
          </a:r>
        </a:p>
      </dgm:t>
    </dgm:pt>
    <dgm:pt modelId="{E3D0E514-CE80-4754-89CA-E4C2740AB050}" type="parTrans" cxnId="{CA5EA11A-01D5-453E-8981-34BD2A4BCF57}">
      <dgm:prSet/>
      <dgm:spPr/>
      <dgm:t>
        <a:bodyPr/>
        <a:lstStyle/>
        <a:p>
          <a:endParaRPr lang="en-US"/>
        </a:p>
      </dgm:t>
    </dgm:pt>
    <dgm:pt modelId="{28170A02-3596-456E-ABA0-9F62184C59AB}" type="sibTrans" cxnId="{CA5EA11A-01D5-453E-8981-34BD2A4BCF57}">
      <dgm:prSet/>
      <dgm:spPr/>
      <dgm:t>
        <a:bodyPr/>
        <a:lstStyle/>
        <a:p>
          <a:endParaRPr lang="en-US"/>
        </a:p>
      </dgm:t>
    </dgm:pt>
    <dgm:pt modelId="{3F1A040B-847F-44AB-B294-9B92A717D05D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b="1" dirty="0">
              <a:latin typeface="Corbel Light" panose="020B0303020204020204" pitchFamily="34" charset="0"/>
            </a:rPr>
            <a:t>Wildlife/ Ecosystems</a:t>
          </a:r>
        </a:p>
      </dgm:t>
    </dgm:pt>
    <dgm:pt modelId="{817E687A-4174-40ED-A20E-2DEFC80C13B7}" type="parTrans" cxnId="{DBED484B-4CFB-456E-A968-0C0532B79E16}">
      <dgm:prSet/>
      <dgm:spPr/>
      <dgm:t>
        <a:bodyPr/>
        <a:lstStyle/>
        <a:p>
          <a:endParaRPr lang="en-US"/>
        </a:p>
      </dgm:t>
    </dgm:pt>
    <dgm:pt modelId="{8C196D2F-D6EA-4966-87FE-2E301DD0664C}" type="sibTrans" cxnId="{DBED484B-4CFB-456E-A968-0C0532B79E16}">
      <dgm:prSet/>
      <dgm:spPr/>
      <dgm:t>
        <a:bodyPr/>
        <a:lstStyle/>
        <a:p>
          <a:endParaRPr lang="en-US"/>
        </a:p>
      </dgm:t>
    </dgm:pt>
    <dgm:pt modelId="{6267AC7B-AC6D-44E8-88DA-132DF52A5430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USFWS Listed Sp. Critical Habitat</a:t>
          </a:r>
        </a:p>
      </dgm:t>
    </dgm:pt>
    <dgm:pt modelId="{5D9B470F-A182-410E-AB9F-DD00FDD209C7}" type="parTrans" cxnId="{6CDFFD87-B97C-4658-8E64-76940A83F1F7}">
      <dgm:prSet/>
      <dgm:spPr/>
      <dgm:t>
        <a:bodyPr/>
        <a:lstStyle/>
        <a:p>
          <a:endParaRPr lang="en-US"/>
        </a:p>
      </dgm:t>
    </dgm:pt>
    <dgm:pt modelId="{2931CD4C-34AF-4FA8-89D1-9BE3D5D02017}" type="sibTrans" cxnId="{6CDFFD87-B97C-4658-8E64-76940A83F1F7}">
      <dgm:prSet/>
      <dgm:spPr/>
      <dgm:t>
        <a:bodyPr/>
        <a:lstStyle/>
        <a:p>
          <a:endParaRPr lang="en-US"/>
        </a:p>
      </dgm:t>
    </dgm:pt>
    <dgm:pt modelId="{D16F647C-6395-4D9C-AAFB-60F7F711ADB2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400" b="1" i="0" dirty="0">
              <a:latin typeface="Corbel Light" panose="020B0303020204020204" pitchFamily="34" charset="0"/>
            </a:rPr>
            <a:t>Economic Assets: Timber Resources</a:t>
          </a:r>
          <a:endParaRPr lang="en-US" sz="1600" b="1" i="0" dirty="0">
            <a:latin typeface="Corbel Light" panose="020B0303020204020204" pitchFamily="34" charset="0"/>
          </a:endParaRPr>
        </a:p>
      </dgm:t>
    </dgm:pt>
    <dgm:pt modelId="{34A68779-D8ED-43E1-BB6D-50CCD8BCE520}" type="parTrans" cxnId="{5639E64B-25B2-433E-9DE4-9173402B43DE}">
      <dgm:prSet/>
      <dgm:spPr/>
      <dgm:t>
        <a:bodyPr/>
        <a:lstStyle/>
        <a:p>
          <a:endParaRPr lang="en-US"/>
        </a:p>
      </dgm:t>
    </dgm:pt>
    <dgm:pt modelId="{60E3D670-F400-44CD-976F-83A2BE3E5547}" type="sibTrans" cxnId="{5639E64B-25B2-433E-9DE4-9173402B43DE}">
      <dgm:prSet/>
      <dgm:spPr/>
      <dgm:t>
        <a:bodyPr/>
        <a:lstStyle/>
        <a:p>
          <a:endParaRPr lang="en-US"/>
        </a:p>
      </dgm:t>
    </dgm:pt>
    <dgm:pt modelId="{DBC460AC-BEA1-4582-94BB-6AC89507A313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dirty="0">
              <a:latin typeface="Corbel Light" panose="020B0303020204020204" pitchFamily="34" charset="0"/>
              <a:cs typeface="Calibri Light" panose="020F0302020204030204" pitchFamily="34" charset="0"/>
            </a:rPr>
            <a:t>Census Populated Places</a:t>
          </a:r>
        </a:p>
      </dgm:t>
    </dgm:pt>
    <dgm:pt modelId="{76286170-7CD6-4BE3-8CA3-BF4B94E21562}" type="parTrans" cxnId="{9AF01863-166E-4769-8DE1-0E329ECA7407}">
      <dgm:prSet/>
      <dgm:spPr/>
      <dgm:t>
        <a:bodyPr/>
        <a:lstStyle/>
        <a:p>
          <a:endParaRPr lang="en-US"/>
        </a:p>
      </dgm:t>
    </dgm:pt>
    <dgm:pt modelId="{B182C7E7-D664-4EFA-9AD0-F6E042CBECDE}" type="sibTrans" cxnId="{9AF01863-166E-4769-8DE1-0E329ECA7407}">
      <dgm:prSet/>
      <dgm:spPr/>
      <dgm:t>
        <a:bodyPr/>
        <a:lstStyle/>
        <a:p>
          <a:endParaRPr lang="en-US"/>
        </a:p>
      </dgm:t>
    </dgm:pt>
    <dgm:pt modelId="{91040E5D-5894-413C-AC79-45BC584CA290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Mature Wildlife Habitat for Spotted Owl, goshawk, marten (within species ranges)</a:t>
          </a:r>
        </a:p>
      </dgm:t>
    </dgm:pt>
    <dgm:pt modelId="{7271FFA5-9A7B-443C-A96C-0F8D95902F7D}" type="parTrans" cxnId="{B822D1EF-892C-411F-A8A4-1A7173F31E29}">
      <dgm:prSet/>
      <dgm:spPr/>
      <dgm:t>
        <a:bodyPr/>
        <a:lstStyle/>
        <a:p>
          <a:endParaRPr lang="en-US"/>
        </a:p>
      </dgm:t>
    </dgm:pt>
    <dgm:pt modelId="{30324FEA-E5E9-455A-92D1-B1A1F30F05DF}" type="sibTrans" cxnId="{B822D1EF-892C-411F-A8A4-1A7173F31E29}">
      <dgm:prSet/>
      <dgm:spPr/>
      <dgm:t>
        <a:bodyPr/>
        <a:lstStyle/>
        <a:p>
          <a:endParaRPr lang="en-US"/>
        </a:p>
      </dgm:t>
    </dgm:pt>
    <dgm:pt modelId="{7A0C4CE9-ED4A-4CFD-BB63-8833E7E07591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Power plants</a:t>
          </a:r>
        </a:p>
      </dgm:t>
    </dgm:pt>
    <dgm:pt modelId="{A512F025-C4C3-4234-A12C-DB58DBABE1BB}" type="parTrans" cxnId="{39B8C728-CEF3-4424-8C49-935B8011E8E7}">
      <dgm:prSet/>
      <dgm:spPr/>
      <dgm:t>
        <a:bodyPr/>
        <a:lstStyle/>
        <a:p>
          <a:endParaRPr lang="en-US"/>
        </a:p>
      </dgm:t>
    </dgm:pt>
    <dgm:pt modelId="{757DB324-29CB-47BB-A5D1-B054BA3FF602}" type="sibTrans" cxnId="{39B8C728-CEF3-4424-8C49-935B8011E8E7}">
      <dgm:prSet/>
      <dgm:spPr/>
      <dgm:t>
        <a:bodyPr/>
        <a:lstStyle/>
        <a:p>
          <a:endParaRPr lang="en-US"/>
        </a:p>
      </dgm:t>
    </dgm:pt>
    <dgm:pt modelId="{66E4187F-DBB7-4A71-B324-1CB1EFD892A8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Gov./Rec/Fire Facilities</a:t>
          </a:r>
        </a:p>
      </dgm:t>
    </dgm:pt>
    <dgm:pt modelId="{490BB1B5-655D-4D2C-8D2A-0A477CE9D6A6}" type="parTrans" cxnId="{152F6D5F-E8F7-45C1-BCAA-1BDA5FD7E9D4}">
      <dgm:prSet/>
      <dgm:spPr/>
      <dgm:t>
        <a:bodyPr/>
        <a:lstStyle/>
        <a:p>
          <a:endParaRPr lang="en-US"/>
        </a:p>
      </dgm:t>
    </dgm:pt>
    <dgm:pt modelId="{BC3A6D29-903A-440E-8DEB-27CCC4194B6A}" type="sibTrans" cxnId="{152F6D5F-E8F7-45C1-BCAA-1BDA5FD7E9D4}">
      <dgm:prSet/>
      <dgm:spPr/>
      <dgm:t>
        <a:bodyPr/>
        <a:lstStyle/>
        <a:p>
          <a:endParaRPr lang="en-US"/>
        </a:p>
      </dgm:t>
    </dgm:pt>
    <dgm:pt modelId="{EC4F590D-F040-4E80-9824-CFC991DB3980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Communication Sites</a:t>
          </a:r>
        </a:p>
      </dgm:t>
    </dgm:pt>
    <dgm:pt modelId="{17A1AFA0-084C-48B5-8B84-A6C73BC9E7F4}" type="parTrans" cxnId="{5ABAF414-6927-418A-9CFC-54B72E857775}">
      <dgm:prSet/>
      <dgm:spPr/>
      <dgm:t>
        <a:bodyPr/>
        <a:lstStyle/>
        <a:p>
          <a:endParaRPr lang="en-US"/>
        </a:p>
      </dgm:t>
    </dgm:pt>
    <dgm:pt modelId="{5BBEE995-2735-4FB8-B3E6-78F4700F1CD6}" type="sibTrans" cxnId="{5ABAF414-6927-418A-9CFC-54B72E857775}">
      <dgm:prSet/>
      <dgm:spPr/>
      <dgm:t>
        <a:bodyPr/>
        <a:lstStyle/>
        <a:p>
          <a:endParaRPr lang="en-US"/>
        </a:p>
      </dgm:t>
    </dgm:pt>
    <dgm:pt modelId="{AC10421E-FF0B-4BF9-BBEB-AC7C5736B8A1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b="1" i="0" dirty="0">
              <a:latin typeface="Corbel Light" panose="020B0303020204020204" pitchFamily="34" charset="0"/>
            </a:rPr>
            <a:t>Watersheds</a:t>
          </a:r>
          <a:endParaRPr lang="en-US" sz="2400" b="1" i="0" dirty="0">
            <a:latin typeface="Corbel Light" panose="020B0303020204020204" pitchFamily="34" charset="0"/>
          </a:endParaRPr>
        </a:p>
      </dgm:t>
    </dgm:pt>
    <dgm:pt modelId="{691A8788-65FF-4520-9F26-EBC9B4B4A4DF}" type="parTrans" cxnId="{328F1732-CBF2-4EA4-8460-591E59BFCA95}">
      <dgm:prSet/>
      <dgm:spPr/>
      <dgm:t>
        <a:bodyPr/>
        <a:lstStyle/>
        <a:p>
          <a:endParaRPr lang="en-US"/>
        </a:p>
      </dgm:t>
    </dgm:pt>
    <dgm:pt modelId="{56DD2D2E-106D-4B4E-9EB4-59DDADB5E59D}" type="sibTrans" cxnId="{328F1732-CBF2-4EA4-8460-591E59BFCA95}">
      <dgm:prSet/>
      <dgm:spPr/>
      <dgm:t>
        <a:bodyPr/>
        <a:lstStyle/>
        <a:p>
          <a:endParaRPr lang="en-US"/>
        </a:p>
      </dgm:t>
    </dgm:pt>
    <dgm:pt modelId="{AFE6CD46-CCC2-4357-9A4D-F333128D4925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Erosion Potential</a:t>
          </a:r>
        </a:p>
      </dgm:t>
    </dgm:pt>
    <dgm:pt modelId="{D7E9E0F6-19DD-4F55-AB6C-984677B2556F}" type="parTrans" cxnId="{198B3A5E-B68A-47E9-A71E-8404CE1D2BED}">
      <dgm:prSet/>
      <dgm:spPr/>
      <dgm:t>
        <a:bodyPr/>
        <a:lstStyle/>
        <a:p>
          <a:endParaRPr lang="en-US"/>
        </a:p>
      </dgm:t>
    </dgm:pt>
    <dgm:pt modelId="{4C477210-3A2B-4D19-8BA3-577A735F395A}" type="sibTrans" cxnId="{198B3A5E-B68A-47E9-A71E-8404CE1D2BED}">
      <dgm:prSet/>
      <dgm:spPr/>
      <dgm:t>
        <a:bodyPr/>
        <a:lstStyle/>
        <a:p>
          <a:endParaRPr lang="en-US"/>
        </a:p>
      </dgm:t>
    </dgm:pt>
    <dgm:pt modelId="{6D49774F-FB7C-406E-B64A-B8C4C92E3910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Transmission lines</a:t>
          </a:r>
        </a:p>
      </dgm:t>
    </dgm:pt>
    <dgm:pt modelId="{8F79D5F6-5F87-4A77-A089-AEF37A9E30FA}" type="parTrans" cxnId="{3DC6D0AD-D7D6-4949-BB21-57F47BF30509}">
      <dgm:prSet/>
      <dgm:spPr/>
      <dgm:t>
        <a:bodyPr/>
        <a:lstStyle/>
        <a:p>
          <a:endParaRPr lang="en-US"/>
        </a:p>
      </dgm:t>
    </dgm:pt>
    <dgm:pt modelId="{AAB8882C-3ADB-4065-A401-3598B267B1FB}" type="sibTrans" cxnId="{3DC6D0AD-D7D6-4949-BB21-57F47BF30509}">
      <dgm:prSet/>
      <dgm:spPr/>
      <dgm:t>
        <a:bodyPr/>
        <a:lstStyle/>
        <a:p>
          <a:endParaRPr lang="en-US"/>
        </a:p>
      </dgm:t>
    </dgm:pt>
    <dgm:pt modelId="{22E68A14-60D4-4FBC-907F-E6B930BE7221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Fir (≥  6" dbh, w/operational constraints)</a:t>
          </a:r>
        </a:p>
      </dgm:t>
    </dgm:pt>
    <dgm:pt modelId="{38C36535-EFC0-4757-B11C-3551A56EAAA0}" type="parTrans" cxnId="{FE0BE8F9-138C-471C-AAE4-7059D15C7B6C}">
      <dgm:prSet/>
      <dgm:spPr/>
      <dgm:t>
        <a:bodyPr/>
        <a:lstStyle/>
        <a:p>
          <a:endParaRPr lang="en-US"/>
        </a:p>
      </dgm:t>
    </dgm:pt>
    <dgm:pt modelId="{513D99FB-6CEA-4EB0-BC60-CB5BD951E567}" type="sibTrans" cxnId="{FE0BE8F9-138C-471C-AAE4-7059D15C7B6C}">
      <dgm:prSet/>
      <dgm:spPr/>
      <dgm:t>
        <a:bodyPr/>
        <a:lstStyle/>
        <a:p>
          <a:endParaRPr lang="en-US"/>
        </a:p>
      </dgm:t>
    </dgm:pt>
    <dgm:pt modelId="{0F66EAFA-B980-44AA-9F27-D1A7BF20AB22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Non-fir (Pine/ Mixed Conifer/ Mixed Conifer-Hardwood; ≥  6" dbh, w/operational constraints)</a:t>
          </a:r>
        </a:p>
      </dgm:t>
    </dgm:pt>
    <dgm:pt modelId="{DD2C1F46-2E6B-4BF7-B288-B3B72AE96983}" type="parTrans" cxnId="{A52BEDA3-E39C-4FA3-8C90-331E6CBDA098}">
      <dgm:prSet/>
      <dgm:spPr/>
      <dgm:t>
        <a:bodyPr/>
        <a:lstStyle/>
        <a:p>
          <a:endParaRPr lang="en-US"/>
        </a:p>
      </dgm:t>
    </dgm:pt>
    <dgm:pt modelId="{C0E3EFF0-02AD-408B-A25A-CFFCB1FF1F7A}" type="sibTrans" cxnId="{A52BEDA3-E39C-4FA3-8C90-331E6CBDA098}">
      <dgm:prSet/>
      <dgm:spPr/>
      <dgm:t>
        <a:bodyPr/>
        <a:lstStyle/>
        <a:p>
          <a:endParaRPr lang="en-US"/>
        </a:p>
      </dgm:t>
    </dgm:pt>
    <dgm:pt modelId="{642A3B09-CBF6-4312-B3D6-98C880FA67F5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Water infrastructure</a:t>
          </a:r>
        </a:p>
      </dgm:t>
    </dgm:pt>
    <dgm:pt modelId="{DB3B5518-58D7-49E6-84C9-9A66B26C9552}" type="parTrans" cxnId="{1606FC4E-0F1F-488F-AB19-14410A5B0B2B}">
      <dgm:prSet/>
      <dgm:spPr/>
      <dgm:t>
        <a:bodyPr/>
        <a:lstStyle/>
        <a:p>
          <a:endParaRPr lang="en-US"/>
        </a:p>
      </dgm:t>
    </dgm:pt>
    <dgm:pt modelId="{682CF340-2BB2-4ED6-A00A-ABB7850789E4}" type="sibTrans" cxnId="{1606FC4E-0F1F-488F-AB19-14410A5B0B2B}">
      <dgm:prSet/>
      <dgm:spPr/>
      <dgm:t>
        <a:bodyPr/>
        <a:lstStyle/>
        <a:p>
          <a:endParaRPr lang="en-US"/>
        </a:p>
      </dgm:t>
    </dgm:pt>
    <dgm:pt modelId="{F3C75981-644A-4A63-9E9D-9AB80699D19C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Forests 2 Faucets Drinking Water Importance Scores</a:t>
          </a:r>
        </a:p>
      </dgm:t>
    </dgm:pt>
    <dgm:pt modelId="{5F6F0B81-6415-45DF-B4C2-ABD74395E2A4}" type="parTrans" cxnId="{D6DA285B-0FE8-4634-ABEF-BBB3DE6C3745}">
      <dgm:prSet/>
      <dgm:spPr/>
      <dgm:t>
        <a:bodyPr/>
        <a:lstStyle/>
        <a:p>
          <a:endParaRPr lang="en-US"/>
        </a:p>
      </dgm:t>
    </dgm:pt>
    <dgm:pt modelId="{84515C06-5EEC-48AE-95E7-615E1F79EAE7}" type="sibTrans" cxnId="{D6DA285B-0FE8-4634-ABEF-BBB3DE6C3745}">
      <dgm:prSet/>
      <dgm:spPr/>
      <dgm:t>
        <a:bodyPr/>
        <a:lstStyle/>
        <a:p>
          <a:endParaRPr lang="en-US"/>
        </a:p>
      </dgm:t>
    </dgm:pt>
    <dgm:pt modelId="{FAAA24A5-DCA4-43A6-963A-0BAC2F86BD16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Veg type (trees, shrub, herbaceous)</a:t>
          </a:r>
        </a:p>
      </dgm:t>
    </dgm:pt>
    <dgm:pt modelId="{72771949-6D99-41D8-8D7D-EADB0704AE7A}" type="parTrans" cxnId="{91FC0873-6C7E-4543-973F-50237015F595}">
      <dgm:prSet/>
      <dgm:spPr/>
      <dgm:t>
        <a:bodyPr/>
        <a:lstStyle/>
        <a:p>
          <a:endParaRPr lang="en-US"/>
        </a:p>
      </dgm:t>
    </dgm:pt>
    <dgm:pt modelId="{BD19E16B-2185-4334-B99A-7EDC7197EB39}" type="sibTrans" cxnId="{91FC0873-6C7E-4543-973F-50237015F595}">
      <dgm:prSet/>
      <dgm:spPr/>
      <dgm:t>
        <a:bodyPr/>
        <a:lstStyle/>
        <a:p>
          <a:endParaRPr lang="en-US"/>
        </a:p>
      </dgm:t>
    </dgm:pt>
    <dgm:pt modelId="{B9D9003D-8A9D-4DB6-BB64-73FB9C788A7E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dirty="0">
              <a:latin typeface="Corbel Light" panose="020B0303020204020204" pitchFamily="34" charset="0"/>
              <a:cs typeface="Calibri Light" panose="020F0302020204030204" pitchFamily="34" charset="0"/>
            </a:rPr>
            <a:t>CAL FIRE WUI</a:t>
          </a:r>
        </a:p>
      </dgm:t>
    </dgm:pt>
    <dgm:pt modelId="{226D0597-10B9-4540-A637-8783BE99B194}" type="parTrans" cxnId="{9BF7338A-240E-4BEC-AA75-B8D3E1ED0390}">
      <dgm:prSet/>
      <dgm:spPr/>
      <dgm:t>
        <a:bodyPr/>
        <a:lstStyle/>
        <a:p>
          <a:endParaRPr lang="en-US"/>
        </a:p>
      </dgm:t>
    </dgm:pt>
    <dgm:pt modelId="{B6603E6E-78F0-4247-B4A5-4A7584600A1C}" type="sibTrans" cxnId="{9BF7338A-240E-4BEC-AA75-B8D3E1ED0390}">
      <dgm:prSet/>
      <dgm:spPr/>
      <dgm:t>
        <a:bodyPr/>
        <a:lstStyle/>
        <a:p>
          <a:endParaRPr lang="en-US"/>
        </a:p>
      </dgm:t>
    </dgm:pt>
    <dgm:pt modelId="{2DAE93CD-2798-4DE0-B1A9-01D4FEC7BB66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dirty="0">
              <a:latin typeface="Corbel Light" panose="020B0303020204020204" pitchFamily="34" charset="0"/>
              <a:cs typeface="Calibri Light" panose="020F0302020204030204" pitchFamily="34" charset="0"/>
            </a:rPr>
            <a:t>USFS WUI</a:t>
          </a:r>
        </a:p>
      </dgm:t>
    </dgm:pt>
    <dgm:pt modelId="{9A42E34C-A2AB-40AB-9BB9-E7EF22514A65}" type="parTrans" cxnId="{8E6CCCA1-BD70-4466-8549-40DDE7BC6C95}">
      <dgm:prSet/>
      <dgm:spPr/>
      <dgm:t>
        <a:bodyPr/>
        <a:lstStyle/>
        <a:p>
          <a:endParaRPr lang="en-US"/>
        </a:p>
      </dgm:t>
    </dgm:pt>
    <dgm:pt modelId="{62732D98-88E3-4FD4-B6F0-B75ED3C1ED93}" type="sibTrans" cxnId="{8E6CCCA1-BD70-4466-8549-40DDE7BC6C95}">
      <dgm:prSet/>
      <dgm:spPr/>
      <dgm:t>
        <a:bodyPr/>
        <a:lstStyle/>
        <a:p>
          <a:endParaRPr lang="en-US"/>
        </a:p>
      </dgm:t>
    </dgm:pt>
    <dgm:pt modelId="{D0A26BCC-3918-4B7E-A5CF-55C5FDCE9CC0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/>
          <a:r>
            <a:rPr lang="en-US" sz="1400" i="0" dirty="0">
              <a:latin typeface="Corbel Light" panose="020B0303020204020204" pitchFamily="34" charset="0"/>
            </a:rPr>
            <a:t>Immature Wildlife Habitat </a:t>
          </a:r>
        </a:p>
      </dgm:t>
    </dgm:pt>
    <dgm:pt modelId="{912FAD33-EC57-4186-8F0E-314A58525A77}" type="parTrans" cxnId="{3C491206-1875-4E76-8CBF-D1BD38C71874}">
      <dgm:prSet/>
      <dgm:spPr/>
      <dgm:t>
        <a:bodyPr/>
        <a:lstStyle/>
        <a:p>
          <a:endParaRPr lang="en-US"/>
        </a:p>
      </dgm:t>
    </dgm:pt>
    <dgm:pt modelId="{D9C08E7A-67BA-4F4E-BD0A-DA948F056360}" type="sibTrans" cxnId="{3C491206-1875-4E76-8CBF-D1BD38C71874}">
      <dgm:prSet/>
      <dgm:spPr/>
      <dgm:t>
        <a:bodyPr/>
        <a:lstStyle/>
        <a:p>
          <a:endParaRPr lang="en-US"/>
        </a:p>
      </dgm:t>
    </dgm:pt>
    <dgm:pt modelId="{E2ADCDFF-A038-48D8-A3BB-DA2AE854F22A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>
            <a:buFont typeface="Courier New" panose="02070309020205020404" pitchFamily="49" charset="0"/>
            <a:buChar char="o"/>
          </a:pPr>
          <a:r>
            <a:rPr lang="en-US" sz="1400" i="0" dirty="0">
              <a:latin typeface="Corbel Light" panose="020B0303020204020204" pitchFamily="34" charset="0"/>
            </a:rPr>
            <a:t>FS Erosion Hazard Rating)</a:t>
          </a:r>
        </a:p>
      </dgm:t>
    </dgm:pt>
    <dgm:pt modelId="{E441C376-D7F6-4C41-AB35-A79D88943E29}" type="parTrans" cxnId="{8777AD97-F9A7-4669-AE53-5FFB3B39739E}">
      <dgm:prSet/>
      <dgm:spPr/>
      <dgm:t>
        <a:bodyPr/>
        <a:lstStyle/>
        <a:p>
          <a:endParaRPr lang="en-US"/>
        </a:p>
      </dgm:t>
    </dgm:pt>
    <dgm:pt modelId="{5C4165FC-D90E-4498-9671-5E1E070FC3E9}" type="sibTrans" cxnId="{8777AD97-F9A7-4669-AE53-5FFB3B39739E}">
      <dgm:prSet/>
      <dgm:spPr/>
      <dgm:t>
        <a:bodyPr/>
        <a:lstStyle/>
        <a:p>
          <a:endParaRPr lang="en-US"/>
        </a:p>
      </dgm:t>
    </dgm:pt>
    <dgm:pt modelId="{509E932F-FA16-44F0-A193-B73959E2F092}" type="pres">
      <dgm:prSet presAssocID="{F46AF03D-BD87-4BB7-B4C2-B63C64A66B68}" presName="diagram" presStyleCnt="0">
        <dgm:presLayoutVars>
          <dgm:dir/>
          <dgm:animLvl val="lvl"/>
          <dgm:resizeHandles val="exact"/>
        </dgm:presLayoutVars>
      </dgm:prSet>
      <dgm:spPr/>
    </dgm:pt>
    <dgm:pt modelId="{DA274159-51F4-4DD9-B4C1-D1B4D134F0B4}" type="pres">
      <dgm:prSet presAssocID="{8399A6A3-DF36-42B4-A1F3-190CA81FCD37}" presName="compNode" presStyleCnt="0"/>
      <dgm:spPr/>
    </dgm:pt>
    <dgm:pt modelId="{03277369-4D0F-4A7A-B7CC-48BCA0FD7A6E}" type="pres">
      <dgm:prSet presAssocID="{8399A6A3-DF36-42B4-A1F3-190CA81FCD37}" presName="childRect" presStyleLbl="bgAcc1" presStyleIdx="0" presStyleCnt="5" custScaleY="155235">
        <dgm:presLayoutVars>
          <dgm:bulletEnabled val="1"/>
        </dgm:presLayoutVars>
      </dgm:prSet>
      <dgm:spPr/>
    </dgm:pt>
    <dgm:pt modelId="{54821740-CB82-4179-B57D-ECC2C611BCEE}" type="pres">
      <dgm:prSet presAssocID="{8399A6A3-DF36-42B4-A1F3-190CA81FCD3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D096418-A2CE-493F-B8C0-8EA6DE6F6D1C}" type="pres">
      <dgm:prSet presAssocID="{8399A6A3-DF36-42B4-A1F3-190CA81FCD37}" presName="parentRect" presStyleLbl="alignNode1" presStyleIdx="0" presStyleCnt="5"/>
      <dgm:spPr/>
    </dgm:pt>
    <dgm:pt modelId="{69CA6BAC-680D-4D5A-8848-A3C1E57651EF}" type="pres">
      <dgm:prSet presAssocID="{8399A6A3-DF36-42B4-A1F3-190CA81FCD37}" presName="adorn" presStyleLbl="fgAccFollowNode1" presStyleIdx="0" presStyleCnt="5"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</dgm:pt>
    <dgm:pt modelId="{476EB269-3D2F-480A-A6B9-E6438F8255EB}" type="pres">
      <dgm:prSet presAssocID="{75A93A11-C9C3-4D01-BE65-FAFD66F34867}" presName="sibTrans" presStyleLbl="sibTrans2D1" presStyleIdx="0" presStyleCnt="0"/>
      <dgm:spPr/>
    </dgm:pt>
    <dgm:pt modelId="{DC5CF1ED-D167-4456-9485-A9F44F7283E3}" type="pres">
      <dgm:prSet presAssocID="{1D73D0E0-8800-4268-9E8B-CDC024CA1FE5}" presName="compNode" presStyleCnt="0"/>
      <dgm:spPr/>
    </dgm:pt>
    <dgm:pt modelId="{CBD65844-FB6C-4FFC-8DEE-1D976226265C}" type="pres">
      <dgm:prSet presAssocID="{1D73D0E0-8800-4268-9E8B-CDC024CA1FE5}" presName="childRect" presStyleLbl="bgAcc1" presStyleIdx="1" presStyleCnt="5" custScaleY="155235">
        <dgm:presLayoutVars>
          <dgm:bulletEnabled val="1"/>
        </dgm:presLayoutVars>
      </dgm:prSet>
      <dgm:spPr/>
    </dgm:pt>
    <dgm:pt modelId="{7114246D-17BD-4F32-8C71-703B37906416}" type="pres">
      <dgm:prSet presAssocID="{1D73D0E0-8800-4268-9E8B-CDC024CA1FE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38B6BC6-9588-4990-9355-504EBC7B8A11}" type="pres">
      <dgm:prSet presAssocID="{1D73D0E0-8800-4268-9E8B-CDC024CA1FE5}" presName="parentRect" presStyleLbl="alignNode1" presStyleIdx="1" presStyleCnt="5"/>
      <dgm:spPr/>
    </dgm:pt>
    <dgm:pt modelId="{59257886-AE2C-4323-A275-11CA311BB30D}" type="pres">
      <dgm:prSet presAssocID="{1D73D0E0-8800-4268-9E8B-CDC024CA1FE5}" presName="adorn" presStyleLbl="fgAccFollow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12C0D20B-1F15-4422-9403-6841E643DF70}" type="pres">
      <dgm:prSet presAssocID="{5E2958DB-4414-40B3-8BF2-BA1509B95826}" presName="sibTrans" presStyleLbl="sibTrans2D1" presStyleIdx="0" presStyleCnt="0"/>
      <dgm:spPr/>
    </dgm:pt>
    <dgm:pt modelId="{BCFD09E3-72C3-489F-97A5-5EF27B124DDB}" type="pres">
      <dgm:prSet presAssocID="{3F1A040B-847F-44AB-B294-9B92A717D05D}" presName="compNode" presStyleCnt="0"/>
      <dgm:spPr/>
    </dgm:pt>
    <dgm:pt modelId="{AC2F3E68-4F0E-4E5E-93C3-D4FB5F0E7718}" type="pres">
      <dgm:prSet presAssocID="{3F1A040B-847F-44AB-B294-9B92A717D05D}" presName="childRect" presStyleLbl="bgAcc1" presStyleIdx="2" presStyleCnt="5" custScaleY="155235">
        <dgm:presLayoutVars>
          <dgm:bulletEnabled val="1"/>
        </dgm:presLayoutVars>
      </dgm:prSet>
      <dgm:spPr/>
    </dgm:pt>
    <dgm:pt modelId="{2552596A-1F8F-4182-BC6D-3E8684D33374}" type="pres">
      <dgm:prSet presAssocID="{3F1A040B-847F-44AB-B294-9B92A717D05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288AA9D-B0DB-4A02-AC2C-3D1AA54A1464}" type="pres">
      <dgm:prSet presAssocID="{3F1A040B-847F-44AB-B294-9B92A717D05D}" presName="parentRect" presStyleLbl="alignNode1" presStyleIdx="2" presStyleCnt="5"/>
      <dgm:spPr/>
    </dgm:pt>
    <dgm:pt modelId="{9F36245E-8751-4AEF-80F1-686D65165F02}" type="pres">
      <dgm:prSet presAssocID="{3F1A040B-847F-44AB-B294-9B92A717D05D}" presName="adorn" presStyleLbl="fgAccFollow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C4E95A91-FD5E-44A1-8EA5-1E5C0D88BB2B}" type="pres">
      <dgm:prSet presAssocID="{8C196D2F-D6EA-4966-87FE-2E301DD0664C}" presName="sibTrans" presStyleLbl="sibTrans2D1" presStyleIdx="0" presStyleCnt="0"/>
      <dgm:spPr/>
    </dgm:pt>
    <dgm:pt modelId="{6BA1CF8B-9321-4450-843E-BE871E7542C9}" type="pres">
      <dgm:prSet presAssocID="{D16F647C-6395-4D9C-AAFB-60F7F711ADB2}" presName="compNode" presStyleCnt="0"/>
      <dgm:spPr/>
    </dgm:pt>
    <dgm:pt modelId="{0662CCEF-4A35-448A-84E4-B8E6513675C8}" type="pres">
      <dgm:prSet presAssocID="{D16F647C-6395-4D9C-AAFB-60F7F711ADB2}" presName="childRect" presStyleLbl="bgAcc1" presStyleIdx="3" presStyleCnt="5" custScaleY="155235">
        <dgm:presLayoutVars>
          <dgm:bulletEnabled val="1"/>
        </dgm:presLayoutVars>
      </dgm:prSet>
      <dgm:spPr/>
    </dgm:pt>
    <dgm:pt modelId="{BB1A13B9-8088-46F1-9DA7-9D1C453A8791}" type="pres">
      <dgm:prSet presAssocID="{D16F647C-6395-4D9C-AAFB-60F7F711ADB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AE4EF0C-5FAD-499A-AF36-EF4EB484C6A4}" type="pres">
      <dgm:prSet presAssocID="{D16F647C-6395-4D9C-AAFB-60F7F711ADB2}" presName="parentRect" presStyleLbl="alignNode1" presStyleIdx="3" presStyleCnt="5"/>
      <dgm:spPr/>
    </dgm:pt>
    <dgm:pt modelId="{C2678E88-77DB-47DF-9506-CBBE41C37741}" type="pres">
      <dgm:prSet presAssocID="{D16F647C-6395-4D9C-AAFB-60F7F711ADB2}" presName="adorn" presStyleLbl="fgAccFollow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80A1159F-CC34-46EB-92FB-7DAA6E056321}" type="pres">
      <dgm:prSet presAssocID="{60E3D670-F400-44CD-976F-83A2BE3E5547}" presName="sibTrans" presStyleLbl="sibTrans2D1" presStyleIdx="0" presStyleCnt="0"/>
      <dgm:spPr/>
    </dgm:pt>
    <dgm:pt modelId="{F52F2584-6BDA-4751-AE2B-278C56B9318E}" type="pres">
      <dgm:prSet presAssocID="{AC10421E-FF0B-4BF9-BBEB-AC7C5736B8A1}" presName="compNode" presStyleCnt="0"/>
      <dgm:spPr/>
    </dgm:pt>
    <dgm:pt modelId="{D5A08427-4AFD-4882-A71F-779DE0E9A7BE}" type="pres">
      <dgm:prSet presAssocID="{AC10421E-FF0B-4BF9-BBEB-AC7C5736B8A1}" presName="childRect" presStyleLbl="bgAcc1" presStyleIdx="4" presStyleCnt="5" custScaleY="155235">
        <dgm:presLayoutVars>
          <dgm:bulletEnabled val="1"/>
        </dgm:presLayoutVars>
      </dgm:prSet>
      <dgm:spPr/>
    </dgm:pt>
    <dgm:pt modelId="{1EF3BD68-0DE2-4644-99C8-7ECC4CD1785C}" type="pres">
      <dgm:prSet presAssocID="{AC10421E-FF0B-4BF9-BBEB-AC7C5736B8A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F1E3188-9412-4903-94CC-A38D597D57E3}" type="pres">
      <dgm:prSet presAssocID="{AC10421E-FF0B-4BF9-BBEB-AC7C5736B8A1}" presName="parentRect" presStyleLbl="alignNode1" presStyleIdx="4" presStyleCnt="5"/>
      <dgm:spPr/>
    </dgm:pt>
    <dgm:pt modelId="{E50B7486-8E2A-4B25-92B1-6D9BB6A74F01}" type="pres">
      <dgm:prSet presAssocID="{AC10421E-FF0B-4BF9-BBEB-AC7C5736B8A1}" presName="adorn" presStyleLbl="fgAccFollow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</dgm:ptLst>
  <dgm:cxnLst>
    <dgm:cxn modelId="{9F166C03-75FC-4856-B275-DB5945948B12}" type="presOf" srcId="{8C196D2F-D6EA-4966-87FE-2E301DD0664C}" destId="{C4E95A91-FD5E-44A1-8EA5-1E5C0D88BB2B}" srcOrd="0" destOrd="0" presId="urn:microsoft.com/office/officeart/2005/8/layout/bList2"/>
    <dgm:cxn modelId="{3C491206-1875-4E76-8CBF-D1BD38C71874}" srcId="{3F1A040B-847F-44AB-B294-9B92A717D05D}" destId="{D0A26BCC-3918-4B7E-A5CF-55C5FDCE9CC0}" srcOrd="2" destOrd="0" parTransId="{912FAD33-EC57-4186-8F0E-314A58525A77}" sibTransId="{D9C08E7A-67BA-4F4E-BD0A-DA948F056360}"/>
    <dgm:cxn modelId="{1F6AD106-EE3B-49AF-BC99-D14B7FCEBCCD}" type="presOf" srcId="{8399A6A3-DF36-42B4-A1F3-190CA81FCD37}" destId="{4D096418-A2CE-493F-B8C0-8EA6DE6F6D1C}" srcOrd="1" destOrd="0" presId="urn:microsoft.com/office/officeart/2005/8/layout/bList2"/>
    <dgm:cxn modelId="{CEAF8009-C2AE-425C-A5B2-E723CADB3674}" srcId="{F46AF03D-BD87-4BB7-B4C2-B63C64A66B68}" destId="{8399A6A3-DF36-42B4-A1F3-190CA81FCD37}" srcOrd="0" destOrd="0" parTransId="{2F47718B-707C-4BBF-80E5-0E8A2DA84D8B}" sibTransId="{75A93A11-C9C3-4D01-BE65-FAFD66F34867}"/>
    <dgm:cxn modelId="{7ED0B80A-2B02-4534-907B-F6137D8D095D}" type="presOf" srcId="{F46AF03D-BD87-4BB7-B4C2-B63C64A66B68}" destId="{509E932F-FA16-44F0-A193-B73959E2F092}" srcOrd="0" destOrd="0" presId="urn:microsoft.com/office/officeart/2005/8/layout/bList2"/>
    <dgm:cxn modelId="{695D8F0E-1F61-4EEB-9714-C8F61EA120E5}" type="presOf" srcId="{75A93A11-C9C3-4D01-BE65-FAFD66F34867}" destId="{476EB269-3D2F-480A-A6B9-E6438F8255EB}" srcOrd="0" destOrd="0" presId="urn:microsoft.com/office/officeart/2005/8/layout/bList2"/>
    <dgm:cxn modelId="{5ABAF414-6927-418A-9CFC-54B72E857775}" srcId="{1D73D0E0-8800-4268-9E8B-CDC024CA1FE5}" destId="{EC4F590D-F040-4E80-9824-CFC991DB3980}" srcOrd="4" destOrd="0" parTransId="{17A1AFA0-084C-48B5-8B84-A6C73BC9E7F4}" sibTransId="{5BBEE995-2735-4FB8-B3E6-78F4700F1CD6}"/>
    <dgm:cxn modelId="{CA5EA11A-01D5-453E-8981-34BD2A4BCF57}" srcId="{1D73D0E0-8800-4268-9E8B-CDC024CA1FE5}" destId="{15FC5CF2-7D58-476D-A917-F483E9539ACA}" srcOrd="0" destOrd="0" parTransId="{E3D0E514-CE80-4754-89CA-E4C2740AB050}" sibTransId="{28170A02-3596-456E-ABA0-9F62184C59AB}"/>
    <dgm:cxn modelId="{8F6F9F25-4709-4DD3-BE52-19E4E7518980}" type="presOf" srcId="{AC10421E-FF0B-4BF9-BBEB-AC7C5736B8A1}" destId="{1EF3BD68-0DE2-4644-99C8-7ECC4CD1785C}" srcOrd="0" destOrd="0" presId="urn:microsoft.com/office/officeart/2005/8/layout/bList2"/>
    <dgm:cxn modelId="{F1E72427-C944-4A98-B740-30B5DEA97FF8}" type="presOf" srcId="{D16F647C-6395-4D9C-AAFB-60F7F711ADB2}" destId="{BB1A13B9-8088-46F1-9DA7-9D1C453A8791}" srcOrd="0" destOrd="0" presId="urn:microsoft.com/office/officeart/2005/8/layout/bList2"/>
    <dgm:cxn modelId="{39B8C728-CEF3-4424-8C49-935B8011E8E7}" srcId="{1D73D0E0-8800-4268-9E8B-CDC024CA1FE5}" destId="{7A0C4CE9-ED4A-4CFD-BB63-8833E7E07591}" srcOrd="2" destOrd="0" parTransId="{A512F025-C4C3-4234-A12C-DB58DBABE1BB}" sibTransId="{757DB324-29CB-47BB-A5D1-B054BA3FF602}"/>
    <dgm:cxn modelId="{FD624E31-35D5-47E8-ACBB-06A05BA40830}" type="presOf" srcId="{D0A26BCC-3918-4B7E-A5CF-55C5FDCE9CC0}" destId="{AC2F3E68-4F0E-4E5E-93C3-D4FB5F0E7718}" srcOrd="0" destOrd="2" presId="urn:microsoft.com/office/officeart/2005/8/layout/bList2"/>
    <dgm:cxn modelId="{328F1732-CBF2-4EA4-8460-591E59BFCA95}" srcId="{F46AF03D-BD87-4BB7-B4C2-B63C64A66B68}" destId="{AC10421E-FF0B-4BF9-BBEB-AC7C5736B8A1}" srcOrd="4" destOrd="0" parTransId="{691A8788-65FF-4520-9F26-EBC9B4B4A4DF}" sibTransId="{56DD2D2E-106D-4B4E-9EB4-59DDADB5E59D}"/>
    <dgm:cxn modelId="{DEF32D34-5EE7-496A-8E25-1EE39896C44C}" type="presOf" srcId="{3F1A040B-847F-44AB-B294-9B92A717D05D}" destId="{2552596A-1F8F-4182-BC6D-3E8684D33374}" srcOrd="0" destOrd="0" presId="urn:microsoft.com/office/officeart/2005/8/layout/bList2"/>
    <dgm:cxn modelId="{D6DA285B-0FE8-4634-ABEF-BBB3DE6C3745}" srcId="{AC10421E-FF0B-4BF9-BBEB-AC7C5736B8A1}" destId="{F3C75981-644A-4A63-9E9D-9AB80699D19C}" srcOrd="1" destOrd="0" parTransId="{5F6F0B81-6415-45DF-B4C2-ABD74395E2A4}" sibTransId="{84515C06-5EEC-48AE-95E7-615E1F79EAE7}"/>
    <dgm:cxn modelId="{B0C88A5D-1C99-4B07-80B6-FDA6482086FA}" type="presOf" srcId="{FAAA24A5-DCA4-43A6-963A-0BAC2F86BD16}" destId="{D5A08427-4AFD-4882-A71F-779DE0E9A7BE}" srcOrd="0" destOrd="2" presId="urn:microsoft.com/office/officeart/2005/8/layout/bList2"/>
    <dgm:cxn modelId="{198B3A5E-B68A-47E9-A71E-8404CE1D2BED}" srcId="{AC10421E-FF0B-4BF9-BBEB-AC7C5736B8A1}" destId="{AFE6CD46-CCC2-4357-9A4D-F333128D4925}" srcOrd="0" destOrd="0" parTransId="{D7E9E0F6-19DD-4F55-AB6C-984677B2556F}" sibTransId="{4C477210-3A2B-4D19-8BA3-577A735F395A}"/>
    <dgm:cxn modelId="{152F6D5F-E8F7-45C1-BCAA-1BDA5FD7E9D4}" srcId="{1D73D0E0-8800-4268-9E8B-CDC024CA1FE5}" destId="{66E4187F-DBB7-4A71-B324-1CB1EFD892A8}" srcOrd="3" destOrd="0" parTransId="{490BB1B5-655D-4D2C-8D2A-0A477CE9D6A6}" sibTransId="{BC3A6D29-903A-440E-8DEB-27CCC4194B6A}"/>
    <dgm:cxn modelId="{9AF01863-166E-4769-8DE1-0E329ECA7407}" srcId="{8399A6A3-DF36-42B4-A1F3-190CA81FCD37}" destId="{DBC460AC-BEA1-4582-94BB-6AC89507A313}" srcOrd="0" destOrd="0" parTransId="{76286170-7CD6-4BE3-8CA3-BF4B94E21562}" sibTransId="{B182C7E7-D664-4EFA-9AD0-F6E042CBECDE}"/>
    <dgm:cxn modelId="{233C8364-4B0A-4547-AC0E-7C171668D14F}" type="presOf" srcId="{AC10421E-FF0B-4BF9-BBEB-AC7C5736B8A1}" destId="{1F1E3188-9412-4903-94CC-A38D597D57E3}" srcOrd="1" destOrd="0" presId="urn:microsoft.com/office/officeart/2005/8/layout/bList2"/>
    <dgm:cxn modelId="{D5A57C65-66E0-44BD-9FD8-53AB1869A993}" type="presOf" srcId="{22E68A14-60D4-4FBC-907F-E6B930BE7221}" destId="{0662CCEF-4A35-448A-84E4-B8E6513675C8}" srcOrd="0" destOrd="0" presId="urn:microsoft.com/office/officeart/2005/8/layout/bList2"/>
    <dgm:cxn modelId="{DBED484B-4CFB-456E-A968-0C0532B79E16}" srcId="{F46AF03D-BD87-4BB7-B4C2-B63C64A66B68}" destId="{3F1A040B-847F-44AB-B294-9B92A717D05D}" srcOrd="2" destOrd="0" parTransId="{817E687A-4174-40ED-A20E-2DEFC80C13B7}" sibTransId="{8C196D2F-D6EA-4966-87FE-2E301DD0664C}"/>
    <dgm:cxn modelId="{5639E64B-25B2-433E-9DE4-9173402B43DE}" srcId="{F46AF03D-BD87-4BB7-B4C2-B63C64A66B68}" destId="{D16F647C-6395-4D9C-AAFB-60F7F711ADB2}" srcOrd="3" destOrd="0" parTransId="{34A68779-D8ED-43E1-BB6D-50CCD8BCE520}" sibTransId="{60E3D670-F400-44CD-976F-83A2BE3E5547}"/>
    <dgm:cxn modelId="{96A8224D-B0CF-4418-99C8-98E8BC1E49CF}" type="presOf" srcId="{DBC460AC-BEA1-4582-94BB-6AC89507A313}" destId="{03277369-4D0F-4A7A-B7CC-48BCA0FD7A6E}" srcOrd="0" destOrd="0" presId="urn:microsoft.com/office/officeart/2005/8/layout/bList2"/>
    <dgm:cxn modelId="{1606FC4E-0F1F-488F-AB19-14410A5B0B2B}" srcId="{1D73D0E0-8800-4268-9E8B-CDC024CA1FE5}" destId="{642A3B09-CBF6-4312-B3D6-98C880FA67F5}" srcOrd="5" destOrd="0" parTransId="{DB3B5518-58D7-49E6-84C9-9A66B26C9552}" sibTransId="{682CF340-2BB2-4ED6-A00A-ABB7850789E4}"/>
    <dgm:cxn modelId="{7C654250-BEC7-4627-ADD4-798C0301C1C2}" type="presOf" srcId="{5E2958DB-4414-40B3-8BF2-BA1509B95826}" destId="{12C0D20B-1F15-4422-9403-6841E643DF70}" srcOrd="0" destOrd="0" presId="urn:microsoft.com/office/officeart/2005/8/layout/bList2"/>
    <dgm:cxn modelId="{DF20EF70-7467-40E9-AC4E-45C14C13B988}" type="presOf" srcId="{B9D9003D-8A9D-4DB6-BB64-73FB9C788A7E}" destId="{03277369-4D0F-4A7A-B7CC-48BCA0FD7A6E}" srcOrd="0" destOrd="1" presId="urn:microsoft.com/office/officeart/2005/8/layout/bList2"/>
    <dgm:cxn modelId="{0F1EFC52-291C-4AE3-9D70-DCC432D91C88}" type="presOf" srcId="{8399A6A3-DF36-42B4-A1F3-190CA81FCD37}" destId="{54821740-CB82-4179-B57D-ECC2C611BCEE}" srcOrd="0" destOrd="0" presId="urn:microsoft.com/office/officeart/2005/8/layout/bList2"/>
    <dgm:cxn modelId="{91FC0873-6C7E-4543-973F-50237015F595}" srcId="{AFE6CD46-CCC2-4357-9A4D-F333128D4925}" destId="{FAAA24A5-DCA4-43A6-963A-0BAC2F86BD16}" srcOrd="1" destOrd="0" parTransId="{72771949-6D99-41D8-8D7D-EADB0704AE7A}" sibTransId="{BD19E16B-2185-4334-B99A-7EDC7197EB39}"/>
    <dgm:cxn modelId="{BC632873-63EE-4F0B-B931-1ECED3CEC511}" type="presOf" srcId="{91040E5D-5894-413C-AC79-45BC584CA290}" destId="{AC2F3E68-4F0E-4E5E-93C3-D4FB5F0E7718}" srcOrd="0" destOrd="1" presId="urn:microsoft.com/office/officeart/2005/8/layout/bList2"/>
    <dgm:cxn modelId="{40595F80-0F18-43E6-8FFB-714367A70F53}" type="presOf" srcId="{6D49774F-FB7C-406E-B64A-B8C4C92E3910}" destId="{CBD65844-FB6C-4FFC-8DEE-1D976226265C}" srcOrd="0" destOrd="1" presId="urn:microsoft.com/office/officeart/2005/8/layout/bList2"/>
    <dgm:cxn modelId="{6CDFFD87-B97C-4658-8E64-76940A83F1F7}" srcId="{3F1A040B-847F-44AB-B294-9B92A717D05D}" destId="{6267AC7B-AC6D-44E8-88DA-132DF52A5430}" srcOrd="0" destOrd="0" parTransId="{5D9B470F-A182-410E-AB9F-DD00FDD209C7}" sibTransId="{2931CD4C-34AF-4FA8-89D1-9BE3D5D02017}"/>
    <dgm:cxn modelId="{179E2489-5A3B-4786-AD87-A18D8244B522}" type="presOf" srcId="{6267AC7B-AC6D-44E8-88DA-132DF52A5430}" destId="{AC2F3E68-4F0E-4E5E-93C3-D4FB5F0E7718}" srcOrd="0" destOrd="0" presId="urn:microsoft.com/office/officeart/2005/8/layout/bList2"/>
    <dgm:cxn modelId="{9BF7338A-240E-4BEC-AA75-B8D3E1ED0390}" srcId="{8399A6A3-DF36-42B4-A1F3-190CA81FCD37}" destId="{B9D9003D-8A9D-4DB6-BB64-73FB9C788A7E}" srcOrd="1" destOrd="0" parTransId="{226D0597-10B9-4540-A637-8783BE99B194}" sibTransId="{B6603E6E-78F0-4247-B4A5-4A7584600A1C}"/>
    <dgm:cxn modelId="{87057E90-67B2-4B76-8E15-A2FBF862A5DC}" type="presOf" srcId="{F3C75981-644A-4A63-9E9D-9AB80699D19C}" destId="{D5A08427-4AFD-4882-A71F-779DE0E9A7BE}" srcOrd="0" destOrd="3" presId="urn:microsoft.com/office/officeart/2005/8/layout/bList2"/>
    <dgm:cxn modelId="{8777AD97-F9A7-4669-AE53-5FFB3B39739E}" srcId="{AFE6CD46-CCC2-4357-9A4D-F333128D4925}" destId="{E2ADCDFF-A038-48D8-A3BB-DA2AE854F22A}" srcOrd="0" destOrd="0" parTransId="{E441C376-D7F6-4C41-AB35-A79D88943E29}" sibTransId="{5C4165FC-D90E-4498-9671-5E1E070FC3E9}"/>
    <dgm:cxn modelId="{8E6CCCA1-BD70-4466-8549-40DDE7BC6C95}" srcId="{8399A6A3-DF36-42B4-A1F3-190CA81FCD37}" destId="{2DAE93CD-2798-4DE0-B1A9-01D4FEC7BB66}" srcOrd="2" destOrd="0" parTransId="{9A42E34C-A2AB-40AB-9BB9-E7EF22514A65}" sibTransId="{62732D98-88E3-4FD4-B6F0-B75ED3C1ED93}"/>
    <dgm:cxn modelId="{A52BEDA3-E39C-4FA3-8C90-331E6CBDA098}" srcId="{D16F647C-6395-4D9C-AAFB-60F7F711ADB2}" destId="{0F66EAFA-B980-44AA-9F27-D1A7BF20AB22}" srcOrd="1" destOrd="0" parTransId="{DD2C1F46-2E6B-4BF7-B288-B3B72AE96983}" sibTransId="{C0E3EFF0-02AD-408B-A25A-CFFCB1FF1F7A}"/>
    <dgm:cxn modelId="{C91731A6-D635-4C7B-B069-EBF42C038D25}" type="presOf" srcId="{EC4F590D-F040-4E80-9824-CFC991DB3980}" destId="{CBD65844-FB6C-4FFC-8DEE-1D976226265C}" srcOrd="0" destOrd="4" presId="urn:microsoft.com/office/officeart/2005/8/layout/bList2"/>
    <dgm:cxn modelId="{E2CE22A7-84BA-4604-8EB1-249338F11BE5}" type="presOf" srcId="{60E3D670-F400-44CD-976F-83A2BE3E5547}" destId="{80A1159F-CC34-46EB-92FB-7DAA6E056321}" srcOrd="0" destOrd="0" presId="urn:microsoft.com/office/officeart/2005/8/layout/bList2"/>
    <dgm:cxn modelId="{017EB1AB-E072-4831-8BFF-7A2D6CB55246}" type="presOf" srcId="{AFE6CD46-CCC2-4357-9A4D-F333128D4925}" destId="{D5A08427-4AFD-4882-A71F-779DE0E9A7BE}" srcOrd="0" destOrd="0" presId="urn:microsoft.com/office/officeart/2005/8/layout/bList2"/>
    <dgm:cxn modelId="{FD0DE1AB-EC0B-4883-967A-FECE531D0BD8}" type="presOf" srcId="{E2ADCDFF-A038-48D8-A3BB-DA2AE854F22A}" destId="{D5A08427-4AFD-4882-A71F-779DE0E9A7BE}" srcOrd="0" destOrd="1" presId="urn:microsoft.com/office/officeart/2005/8/layout/bList2"/>
    <dgm:cxn modelId="{3DC6D0AD-D7D6-4949-BB21-57F47BF30509}" srcId="{1D73D0E0-8800-4268-9E8B-CDC024CA1FE5}" destId="{6D49774F-FB7C-406E-B64A-B8C4C92E3910}" srcOrd="1" destOrd="0" parTransId="{8F79D5F6-5F87-4A77-A089-AEF37A9E30FA}" sibTransId="{AAB8882C-3ADB-4065-A401-3598B267B1FB}"/>
    <dgm:cxn modelId="{B1D79DB7-316C-484E-8B24-FE374E26803B}" type="presOf" srcId="{2DAE93CD-2798-4DE0-B1A9-01D4FEC7BB66}" destId="{03277369-4D0F-4A7A-B7CC-48BCA0FD7A6E}" srcOrd="0" destOrd="2" presId="urn:microsoft.com/office/officeart/2005/8/layout/bList2"/>
    <dgm:cxn modelId="{91BBB7B9-FC97-4AD4-A201-71797C911C60}" type="presOf" srcId="{66E4187F-DBB7-4A71-B324-1CB1EFD892A8}" destId="{CBD65844-FB6C-4FFC-8DEE-1D976226265C}" srcOrd="0" destOrd="3" presId="urn:microsoft.com/office/officeart/2005/8/layout/bList2"/>
    <dgm:cxn modelId="{FCB56DBA-59B6-4056-B57C-9A83233AE003}" type="presOf" srcId="{7A0C4CE9-ED4A-4CFD-BB63-8833E7E07591}" destId="{CBD65844-FB6C-4FFC-8DEE-1D976226265C}" srcOrd="0" destOrd="2" presId="urn:microsoft.com/office/officeart/2005/8/layout/bList2"/>
    <dgm:cxn modelId="{6AC501C1-A16F-417D-8C80-81A0B58DA257}" srcId="{F46AF03D-BD87-4BB7-B4C2-B63C64A66B68}" destId="{1D73D0E0-8800-4268-9E8B-CDC024CA1FE5}" srcOrd="1" destOrd="0" parTransId="{89770421-C127-4FCF-8AFF-108A2823EA7B}" sibTransId="{5E2958DB-4414-40B3-8BF2-BA1509B95826}"/>
    <dgm:cxn modelId="{E2AB45DC-C8A0-4EAD-A72A-B3B606B51306}" type="presOf" srcId="{D16F647C-6395-4D9C-AAFB-60F7F711ADB2}" destId="{5AE4EF0C-5FAD-499A-AF36-EF4EB484C6A4}" srcOrd="1" destOrd="0" presId="urn:microsoft.com/office/officeart/2005/8/layout/bList2"/>
    <dgm:cxn modelId="{371133DD-E9EA-42F0-BB99-E6B6F8D73F4D}" type="presOf" srcId="{15FC5CF2-7D58-476D-A917-F483E9539ACA}" destId="{CBD65844-FB6C-4FFC-8DEE-1D976226265C}" srcOrd="0" destOrd="0" presId="urn:microsoft.com/office/officeart/2005/8/layout/bList2"/>
    <dgm:cxn modelId="{340698DF-0681-4B53-A36E-8A8B64AD2A19}" type="presOf" srcId="{3F1A040B-847F-44AB-B294-9B92A717D05D}" destId="{C288AA9D-B0DB-4A02-AC2C-3D1AA54A1464}" srcOrd="1" destOrd="0" presId="urn:microsoft.com/office/officeart/2005/8/layout/bList2"/>
    <dgm:cxn modelId="{B822D1EF-892C-411F-A8A4-1A7173F31E29}" srcId="{3F1A040B-847F-44AB-B294-9B92A717D05D}" destId="{91040E5D-5894-413C-AC79-45BC584CA290}" srcOrd="1" destOrd="0" parTransId="{7271FFA5-9A7B-443C-A96C-0F8D95902F7D}" sibTransId="{30324FEA-E5E9-455A-92D1-B1A1F30F05DF}"/>
    <dgm:cxn modelId="{FE0BE8F9-138C-471C-AAE4-7059D15C7B6C}" srcId="{D16F647C-6395-4D9C-AAFB-60F7F711ADB2}" destId="{22E68A14-60D4-4FBC-907F-E6B930BE7221}" srcOrd="0" destOrd="0" parTransId="{38C36535-EFC0-4757-B11C-3551A56EAAA0}" sibTransId="{513D99FB-6CEA-4EB0-BC60-CB5BD951E567}"/>
    <dgm:cxn modelId="{5AA713FA-FD4A-4FAA-8B17-76028BDC60FD}" type="presOf" srcId="{1D73D0E0-8800-4268-9E8B-CDC024CA1FE5}" destId="{7114246D-17BD-4F32-8C71-703B37906416}" srcOrd="0" destOrd="0" presId="urn:microsoft.com/office/officeart/2005/8/layout/bList2"/>
    <dgm:cxn modelId="{84BDA9FC-9B59-492C-9BCE-A78284AA150C}" type="presOf" srcId="{0F66EAFA-B980-44AA-9F27-D1A7BF20AB22}" destId="{0662CCEF-4A35-448A-84E4-B8E6513675C8}" srcOrd="0" destOrd="1" presId="urn:microsoft.com/office/officeart/2005/8/layout/bList2"/>
    <dgm:cxn modelId="{9879BBFC-8C5F-4E7E-9567-ECC693AB7A2B}" type="presOf" srcId="{1D73D0E0-8800-4268-9E8B-CDC024CA1FE5}" destId="{738B6BC6-9588-4990-9355-504EBC7B8A11}" srcOrd="1" destOrd="0" presId="urn:microsoft.com/office/officeart/2005/8/layout/bList2"/>
    <dgm:cxn modelId="{FA927FFE-B7AC-4E77-A264-ABAA12F9B754}" type="presOf" srcId="{642A3B09-CBF6-4312-B3D6-98C880FA67F5}" destId="{CBD65844-FB6C-4FFC-8DEE-1D976226265C}" srcOrd="0" destOrd="5" presId="urn:microsoft.com/office/officeart/2005/8/layout/bList2"/>
    <dgm:cxn modelId="{D46C6AE5-C7A5-4A00-86A1-387463524DD5}" type="presParOf" srcId="{509E932F-FA16-44F0-A193-B73959E2F092}" destId="{DA274159-51F4-4DD9-B4C1-D1B4D134F0B4}" srcOrd="0" destOrd="0" presId="urn:microsoft.com/office/officeart/2005/8/layout/bList2"/>
    <dgm:cxn modelId="{C7717B28-00B2-40EF-B288-7016488D06F9}" type="presParOf" srcId="{DA274159-51F4-4DD9-B4C1-D1B4D134F0B4}" destId="{03277369-4D0F-4A7A-B7CC-48BCA0FD7A6E}" srcOrd="0" destOrd="0" presId="urn:microsoft.com/office/officeart/2005/8/layout/bList2"/>
    <dgm:cxn modelId="{F5030338-9EC6-4E67-9886-73608A125792}" type="presParOf" srcId="{DA274159-51F4-4DD9-B4C1-D1B4D134F0B4}" destId="{54821740-CB82-4179-B57D-ECC2C611BCEE}" srcOrd="1" destOrd="0" presId="urn:microsoft.com/office/officeart/2005/8/layout/bList2"/>
    <dgm:cxn modelId="{E734626D-1E91-4BC3-8F29-8BECDA641F04}" type="presParOf" srcId="{DA274159-51F4-4DD9-B4C1-D1B4D134F0B4}" destId="{4D096418-A2CE-493F-B8C0-8EA6DE6F6D1C}" srcOrd="2" destOrd="0" presId="urn:microsoft.com/office/officeart/2005/8/layout/bList2"/>
    <dgm:cxn modelId="{8C05ABB9-0C28-47C9-8428-885FCF6AB970}" type="presParOf" srcId="{DA274159-51F4-4DD9-B4C1-D1B4D134F0B4}" destId="{69CA6BAC-680D-4D5A-8848-A3C1E57651EF}" srcOrd="3" destOrd="0" presId="urn:microsoft.com/office/officeart/2005/8/layout/bList2"/>
    <dgm:cxn modelId="{5892346C-673D-43D3-9493-2422EB477673}" type="presParOf" srcId="{509E932F-FA16-44F0-A193-B73959E2F092}" destId="{476EB269-3D2F-480A-A6B9-E6438F8255EB}" srcOrd="1" destOrd="0" presId="urn:microsoft.com/office/officeart/2005/8/layout/bList2"/>
    <dgm:cxn modelId="{C07F2FA3-4CDE-4CB0-B25B-2FE88CE07F02}" type="presParOf" srcId="{509E932F-FA16-44F0-A193-B73959E2F092}" destId="{DC5CF1ED-D167-4456-9485-A9F44F7283E3}" srcOrd="2" destOrd="0" presId="urn:microsoft.com/office/officeart/2005/8/layout/bList2"/>
    <dgm:cxn modelId="{8D35BEA9-A741-48AD-B068-875A725657E6}" type="presParOf" srcId="{DC5CF1ED-D167-4456-9485-A9F44F7283E3}" destId="{CBD65844-FB6C-4FFC-8DEE-1D976226265C}" srcOrd="0" destOrd="0" presId="urn:microsoft.com/office/officeart/2005/8/layout/bList2"/>
    <dgm:cxn modelId="{FB8525B8-F12B-4DAF-94AE-3D636E28725C}" type="presParOf" srcId="{DC5CF1ED-D167-4456-9485-A9F44F7283E3}" destId="{7114246D-17BD-4F32-8C71-703B37906416}" srcOrd="1" destOrd="0" presId="urn:microsoft.com/office/officeart/2005/8/layout/bList2"/>
    <dgm:cxn modelId="{53C13BB0-A986-461A-AE9B-192207071246}" type="presParOf" srcId="{DC5CF1ED-D167-4456-9485-A9F44F7283E3}" destId="{738B6BC6-9588-4990-9355-504EBC7B8A11}" srcOrd="2" destOrd="0" presId="urn:microsoft.com/office/officeart/2005/8/layout/bList2"/>
    <dgm:cxn modelId="{549E09C2-BC57-4E50-8B10-2F4B2650A61F}" type="presParOf" srcId="{DC5CF1ED-D167-4456-9485-A9F44F7283E3}" destId="{59257886-AE2C-4323-A275-11CA311BB30D}" srcOrd="3" destOrd="0" presId="urn:microsoft.com/office/officeart/2005/8/layout/bList2"/>
    <dgm:cxn modelId="{DC515227-D7EF-4B38-9D45-77A3461BB0BD}" type="presParOf" srcId="{509E932F-FA16-44F0-A193-B73959E2F092}" destId="{12C0D20B-1F15-4422-9403-6841E643DF70}" srcOrd="3" destOrd="0" presId="urn:microsoft.com/office/officeart/2005/8/layout/bList2"/>
    <dgm:cxn modelId="{77364410-A7B0-45CD-AD06-8223F079203B}" type="presParOf" srcId="{509E932F-FA16-44F0-A193-B73959E2F092}" destId="{BCFD09E3-72C3-489F-97A5-5EF27B124DDB}" srcOrd="4" destOrd="0" presId="urn:microsoft.com/office/officeart/2005/8/layout/bList2"/>
    <dgm:cxn modelId="{97FAA34E-D9F7-4B63-B4FE-FD9C2A0D5737}" type="presParOf" srcId="{BCFD09E3-72C3-489F-97A5-5EF27B124DDB}" destId="{AC2F3E68-4F0E-4E5E-93C3-D4FB5F0E7718}" srcOrd="0" destOrd="0" presId="urn:microsoft.com/office/officeart/2005/8/layout/bList2"/>
    <dgm:cxn modelId="{AA095FE6-6673-438B-89FB-80B676E58BAF}" type="presParOf" srcId="{BCFD09E3-72C3-489F-97A5-5EF27B124DDB}" destId="{2552596A-1F8F-4182-BC6D-3E8684D33374}" srcOrd="1" destOrd="0" presId="urn:microsoft.com/office/officeart/2005/8/layout/bList2"/>
    <dgm:cxn modelId="{20FFB0BF-6B62-4ADA-9895-9B15BF14021F}" type="presParOf" srcId="{BCFD09E3-72C3-489F-97A5-5EF27B124DDB}" destId="{C288AA9D-B0DB-4A02-AC2C-3D1AA54A1464}" srcOrd="2" destOrd="0" presId="urn:microsoft.com/office/officeart/2005/8/layout/bList2"/>
    <dgm:cxn modelId="{BA02CACD-69B7-4B46-94A7-B9155A83FFC5}" type="presParOf" srcId="{BCFD09E3-72C3-489F-97A5-5EF27B124DDB}" destId="{9F36245E-8751-4AEF-80F1-686D65165F02}" srcOrd="3" destOrd="0" presId="urn:microsoft.com/office/officeart/2005/8/layout/bList2"/>
    <dgm:cxn modelId="{B48BB31B-0BCC-49CF-A8A1-E6E34B954709}" type="presParOf" srcId="{509E932F-FA16-44F0-A193-B73959E2F092}" destId="{C4E95A91-FD5E-44A1-8EA5-1E5C0D88BB2B}" srcOrd="5" destOrd="0" presId="urn:microsoft.com/office/officeart/2005/8/layout/bList2"/>
    <dgm:cxn modelId="{DC14CBBE-80F3-4050-B1F2-E7B86C458B6D}" type="presParOf" srcId="{509E932F-FA16-44F0-A193-B73959E2F092}" destId="{6BA1CF8B-9321-4450-843E-BE871E7542C9}" srcOrd="6" destOrd="0" presId="urn:microsoft.com/office/officeart/2005/8/layout/bList2"/>
    <dgm:cxn modelId="{BF223BB8-9816-48A7-B12A-AF8389C86B4B}" type="presParOf" srcId="{6BA1CF8B-9321-4450-843E-BE871E7542C9}" destId="{0662CCEF-4A35-448A-84E4-B8E6513675C8}" srcOrd="0" destOrd="0" presId="urn:microsoft.com/office/officeart/2005/8/layout/bList2"/>
    <dgm:cxn modelId="{E3D598A1-8D2F-4F44-9F37-1C7031E2A18F}" type="presParOf" srcId="{6BA1CF8B-9321-4450-843E-BE871E7542C9}" destId="{BB1A13B9-8088-46F1-9DA7-9D1C453A8791}" srcOrd="1" destOrd="0" presId="urn:microsoft.com/office/officeart/2005/8/layout/bList2"/>
    <dgm:cxn modelId="{191FE790-6B3B-4B54-AA55-EB6B5722CD3E}" type="presParOf" srcId="{6BA1CF8B-9321-4450-843E-BE871E7542C9}" destId="{5AE4EF0C-5FAD-499A-AF36-EF4EB484C6A4}" srcOrd="2" destOrd="0" presId="urn:microsoft.com/office/officeart/2005/8/layout/bList2"/>
    <dgm:cxn modelId="{AEBECD09-C2A1-4102-852D-59A729A22E0F}" type="presParOf" srcId="{6BA1CF8B-9321-4450-843E-BE871E7542C9}" destId="{C2678E88-77DB-47DF-9506-CBBE41C37741}" srcOrd="3" destOrd="0" presId="urn:microsoft.com/office/officeart/2005/8/layout/bList2"/>
    <dgm:cxn modelId="{4B279AF9-124D-450B-B8BE-3A8A385B2C9E}" type="presParOf" srcId="{509E932F-FA16-44F0-A193-B73959E2F092}" destId="{80A1159F-CC34-46EB-92FB-7DAA6E056321}" srcOrd="7" destOrd="0" presId="urn:microsoft.com/office/officeart/2005/8/layout/bList2"/>
    <dgm:cxn modelId="{6EEA5055-A569-4836-8D8B-905CB1684593}" type="presParOf" srcId="{509E932F-FA16-44F0-A193-B73959E2F092}" destId="{F52F2584-6BDA-4751-AE2B-278C56B9318E}" srcOrd="8" destOrd="0" presId="urn:microsoft.com/office/officeart/2005/8/layout/bList2"/>
    <dgm:cxn modelId="{3F138A55-5A9D-46ED-B781-AB48CEEFF99E}" type="presParOf" srcId="{F52F2584-6BDA-4751-AE2B-278C56B9318E}" destId="{D5A08427-4AFD-4882-A71F-779DE0E9A7BE}" srcOrd="0" destOrd="0" presId="urn:microsoft.com/office/officeart/2005/8/layout/bList2"/>
    <dgm:cxn modelId="{9FF3F65F-4176-46BD-8DCD-2AF5D2810A7B}" type="presParOf" srcId="{F52F2584-6BDA-4751-AE2B-278C56B9318E}" destId="{1EF3BD68-0DE2-4644-99C8-7ECC4CD1785C}" srcOrd="1" destOrd="0" presId="urn:microsoft.com/office/officeart/2005/8/layout/bList2"/>
    <dgm:cxn modelId="{B25648C8-5723-48B7-BFA8-FE0E8479BBE8}" type="presParOf" srcId="{F52F2584-6BDA-4751-AE2B-278C56B9318E}" destId="{1F1E3188-9412-4903-94CC-A38D597D57E3}" srcOrd="2" destOrd="0" presId="urn:microsoft.com/office/officeart/2005/8/layout/bList2"/>
    <dgm:cxn modelId="{7E593117-D7C9-428F-A14C-A8E85B614924}" type="presParOf" srcId="{F52F2584-6BDA-4751-AE2B-278C56B9318E}" destId="{E50B7486-8E2A-4B25-92B1-6D9BB6A74F0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E98159-E077-4B87-96AB-B5A75767F132}" type="doc">
      <dgm:prSet loTypeId="urn:microsoft.com/office/officeart/2005/8/layout/vList5" loCatId="list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47E05FC0-71F7-4AB4-BC09-769D9BE557DE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ASSETS</a:t>
          </a:r>
          <a:endParaRPr lang="en-US" sz="3200" dirty="0">
            <a:solidFill>
              <a:schemeClr val="bg1">
                <a:lumMod val="75000"/>
              </a:schemeClr>
            </a:solidFill>
            <a:latin typeface="Corbel Light" panose="020B0303020204020204" pitchFamily="34" charset="0"/>
          </a:endParaRPr>
        </a:p>
      </dgm:t>
    </dgm:pt>
    <dgm:pt modelId="{7F05B182-99A5-42ED-A995-FA781EDBA3E9}" type="parTrans" cxnId="{A1DA8EA2-AF0C-42AF-AAA9-82830EE1B210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4DE9DD00-9377-4CB2-914E-B3C8E9B9FD8C}" type="sibTrans" cxnId="{A1DA8EA2-AF0C-42AF-AAA9-82830EE1B210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46FE6815-44F1-4D80-8CE1-D63158A503D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Compile and rank HVRAs (high-valued resources and assets) within the following broad HVRA categories: Communities, Infrastructure, Wildlife/Ecosystems, Economic Assets, and Watersheds. </a:t>
          </a:r>
        </a:p>
      </dgm:t>
    </dgm:pt>
    <dgm:pt modelId="{74EC0372-B6FA-4A9A-8F9C-C18BCC3D5C26}" type="parTrans" cxnId="{71A78729-5F02-45E2-A5ED-6781D468B1E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78D8BAC7-D2D2-4AB2-BB31-141987FD6B07}" type="sibTrans" cxnId="{71A78729-5F02-45E2-A5ED-6781D468B1E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00828F2E-C398-44EE-8913-59440BF93616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Corbel Light" panose="020B0303020204020204" pitchFamily="34" charset="0"/>
            </a:rPr>
            <a:t>RISK</a:t>
          </a:r>
          <a:endParaRPr lang="en-US" sz="5400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F3820724-4D76-4BD3-BAFF-6F9419B2E0A4}" type="parTrans" cxnId="{3713E27A-3B23-4A76-871A-973DFB1D0D7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B9582E81-A7D3-40B3-8800-67FE1DECA032}" type="sibTrans" cxnId="{3713E27A-3B23-4A76-871A-973DFB1D0D7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6892B231-9ECC-430B-83BC-5B55CE596FF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tx1"/>
              </a:solidFill>
              <a:latin typeface="Corbel Light" panose="020B0303020204020204" pitchFamily="34" charset="0"/>
            </a:rPr>
            <a:t>Use flame-length class probability and burn probability estimates (USFS R5 FSim outputs) and ranked HVRAs to determine where assets are most at risk within the ACCG landscape (GTR-315, Effects Analysis).</a:t>
          </a:r>
        </a:p>
      </dgm:t>
    </dgm:pt>
    <dgm:pt modelId="{CE8589DA-4648-4F0C-8313-6ECDE8791813}" type="parTrans" cxnId="{8BF05A23-2E68-453E-9EB0-3B1F5DA5CDA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3AF33703-22D0-4C80-AAA7-61DDB5014031}" type="sibTrans" cxnId="{8BF05A23-2E68-453E-9EB0-3B1F5DA5CDA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1398E3F4-8C6D-4BF6-A44D-4F80D9E8D233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PROJECT PRIORITY LIST</a:t>
          </a:r>
        </a:p>
      </dgm:t>
    </dgm:pt>
    <dgm:pt modelId="{FD218801-598F-4ADB-A17F-60C4640B0470}" type="parTrans" cxnId="{0B0887FD-A110-44CA-8527-622369B5E018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D8C97C7B-3C7C-46E4-9F0D-F34122519309}" type="sibTrans" cxnId="{0B0887FD-A110-44CA-8527-622369B5E018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41532045-1405-482D-A2BC-4C3B266F1AF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Locate and prioritize areas for future fuels reduction project work within the ACCG landscape (Prioritization Tool) based on the information gathered above.</a:t>
          </a:r>
        </a:p>
      </dgm:t>
    </dgm:pt>
    <dgm:pt modelId="{3BC1D3FE-A69F-43A5-82EC-851F040E56F1}" type="parTrans" cxnId="{CEB26F46-F09C-4A8B-AA0B-C704FE81BB9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DEA6F934-7290-4425-83C5-BBF102EB514B}" type="sibTrans" cxnId="{CEB26F46-F09C-4A8B-AA0B-C704FE81BB9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0B26A326-832B-47CC-B7C9-20CF9C98BB54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PROJECT INVENTORY</a:t>
          </a:r>
        </a:p>
      </dgm:t>
    </dgm:pt>
    <dgm:pt modelId="{43F90A65-4FCA-4EF7-BA56-0805082EC3B5}" type="parTrans" cxnId="{3AC3B979-9160-4120-8CCB-0B1FB30A47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480BFE3-FD7C-4BEB-A165-64E929A265B5}" type="sibTrans" cxnId="{3AC3B979-9160-4120-8CCB-0B1FB30A47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0B55830-8CA7-488E-B531-D2746C2C76A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Compile completed (w/maintenance status), in-progress and planned fuels reduction or stand structure altering projects within the ACCG landscape into an interactive map (Project Mapper).</a:t>
          </a:r>
        </a:p>
      </dgm:t>
    </dgm:pt>
    <dgm:pt modelId="{FAB8BFAA-26E4-4393-AB8A-927E6E2B9D04}" type="parTrans" cxnId="{84C7FF36-129A-44B2-A5A1-D1120F1F5D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C5EBE27-B87D-48A9-AFAC-86979BC02AD2}" type="sibTrans" cxnId="{84C7FF36-129A-44B2-A5A1-D1120F1F5D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BB68E41-1092-477F-B18D-9B6301FD12DB}" type="pres">
      <dgm:prSet presAssocID="{ECE98159-E077-4B87-96AB-B5A75767F132}" presName="Name0" presStyleCnt="0">
        <dgm:presLayoutVars>
          <dgm:dir/>
          <dgm:animLvl val="lvl"/>
          <dgm:resizeHandles val="exact"/>
        </dgm:presLayoutVars>
      </dgm:prSet>
      <dgm:spPr/>
    </dgm:pt>
    <dgm:pt modelId="{E5491F2F-3D93-4C9F-B3F4-6563F454E350}" type="pres">
      <dgm:prSet presAssocID="{0B26A326-832B-47CC-B7C9-20CF9C98BB54}" presName="linNode" presStyleCnt="0"/>
      <dgm:spPr/>
    </dgm:pt>
    <dgm:pt modelId="{6931B203-AFB4-4209-A282-B884FF63EFFA}" type="pres">
      <dgm:prSet presAssocID="{0B26A326-832B-47CC-B7C9-20CF9C98BB54}" presName="parentText" presStyleLbl="node1" presStyleIdx="0" presStyleCnt="4" custScaleX="6875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4D5B38D9-F12E-4EC2-AB23-F1BC02141107}" type="pres">
      <dgm:prSet presAssocID="{0B26A326-832B-47CC-B7C9-20CF9C98BB54}" presName="descendantText" presStyleLbl="alignAccFollowNode1" presStyleIdx="0" presStyleCnt="4" custScaleX="116117" custScaleY="107553">
        <dgm:presLayoutVars>
          <dgm:bulletEnabled val="1"/>
        </dgm:presLayoutVars>
      </dgm:prSet>
      <dgm:spPr>
        <a:prstGeom prst="rect">
          <a:avLst/>
        </a:prstGeom>
      </dgm:spPr>
    </dgm:pt>
    <dgm:pt modelId="{055038DC-1904-4266-9C9C-359A4767E0FC}" type="pres">
      <dgm:prSet presAssocID="{8480BFE3-FD7C-4BEB-A165-64E929A265B5}" presName="sp" presStyleCnt="0"/>
      <dgm:spPr/>
    </dgm:pt>
    <dgm:pt modelId="{D638AA68-C360-44FB-B5A2-F0CB634B3ED1}" type="pres">
      <dgm:prSet presAssocID="{47E05FC0-71F7-4AB4-BC09-769D9BE557DE}" presName="linNode" presStyleCnt="0"/>
      <dgm:spPr/>
    </dgm:pt>
    <dgm:pt modelId="{4170A7EB-04C5-4FA0-AA3F-A78F8F63EA5E}" type="pres">
      <dgm:prSet presAssocID="{47E05FC0-71F7-4AB4-BC09-769D9BE557DE}" presName="parentText" presStyleLbl="node1" presStyleIdx="1" presStyleCnt="4" custScaleX="75133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36DC6EBF-DD46-433F-BF9A-8436FE8137A6}" type="pres">
      <dgm:prSet presAssocID="{47E05FC0-71F7-4AB4-BC09-769D9BE557DE}" presName="descendantText" presStyleLbl="alignAccFollowNode1" presStyleIdx="1" presStyleCnt="4" custScaleX="128439" custScaleY="119907">
        <dgm:presLayoutVars>
          <dgm:bulletEnabled val="1"/>
        </dgm:presLayoutVars>
      </dgm:prSet>
      <dgm:spPr>
        <a:prstGeom prst="rect">
          <a:avLst/>
        </a:prstGeom>
      </dgm:spPr>
    </dgm:pt>
    <dgm:pt modelId="{AC699FAA-BA6D-4626-97BB-C09873437E0E}" type="pres">
      <dgm:prSet presAssocID="{4DE9DD00-9377-4CB2-914E-B3C8E9B9FD8C}" presName="sp" presStyleCnt="0"/>
      <dgm:spPr/>
    </dgm:pt>
    <dgm:pt modelId="{2598D468-4AEE-41DC-908D-20E342F12713}" type="pres">
      <dgm:prSet presAssocID="{00828F2E-C398-44EE-8913-59440BF93616}" presName="linNode" presStyleCnt="0"/>
      <dgm:spPr/>
    </dgm:pt>
    <dgm:pt modelId="{D1D8D5F3-4288-4426-A23B-FFE466DE48CF}" type="pres">
      <dgm:prSet presAssocID="{00828F2E-C398-44EE-8913-59440BF93616}" presName="parentText" presStyleLbl="node1" presStyleIdx="2" presStyleCnt="4" custScaleX="6998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9A5B0940-7B50-4D3B-BC49-5A2AF65E91CB}" type="pres">
      <dgm:prSet presAssocID="{00828F2E-C398-44EE-8913-59440BF93616}" presName="descendantText" presStyleLbl="alignAccFollowNode1" presStyleIdx="2" presStyleCnt="4" custScaleX="119643" custScaleY="115299">
        <dgm:presLayoutVars>
          <dgm:bulletEnabled val="1"/>
        </dgm:presLayoutVars>
      </dgm:prSet>
      <dgm:spPr>
        <a:prstGeom prst="rect">
          <a:avLst/>
        </a:prstGeom>
      </dgm:spPr>
    </dgm:pt>
    <dgm:pt modelId="{EFA51B80-ACA2-40E4-AD74-FC1741F6BE64}" type="pres">
      <dgm:prSet presAssocID="{B9582E81-A7D3-40B3-8800-67FE1DECA032}" presName="sp" presStyleCnt="0"/>
      <dgm:spPr/>
    </dgm:pt>
    <dgm:pt modelId="{A5EC4819-E4C1-463D-8B8B-B71E41B01114}" type="pres">
      <dgm:prSet presAssocID="{1398E3F4-8C6D-4BF6-A44D-4F80D9E8D233}" presName="linNode" presStyleCnt="0"/>
      <dgm:spPr/>
    </dgm:pt>
    <dgm:pt modelId="{A0C6A133-66DA-4A2D-BA00-E0ECEA8520B5}" type="pres">
      <dgm:prSet presAssocID="{1398E3F4-8C6D-4BF6-A44D-4F80D9E8D233}" presName="parentText" presStyleLbl="node1" presStyleIdx="3" presStyleCnt="4" custScaleX="7694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4C560B84-5164-4149-B246-5E3A87F60D3C}" type="pres">
      <dgm:prSet presAssocID="{1398E3F4-8C6D-4BF6-A44D-4F80D9E8D233}" presName="descendantText" presStyleLbl="alignAccFollowNode1" presStyleIdx="3" presStyleCnt="4" custScaleX="131444" custScaleY="112644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003B901B-AB8B-4320-BDBA-F811A8EF4A4C}" type="presOf" srcId="{ECE98159-E077-4B87-96AB-B5A75767F132}" destId="{7BB68E41-1092-477F-B18D-9B6301FD12DB}" srcOrd="0" destOrd="0" presId="urn:microsoft.com/office/officeart/2005/8/layout/vList5"/>
    <dgm:cxn modelId="{8BF05A23-2E68-453E-9EB0-3B1F5DA5CDA6}" srcId="{00828F2E-C398-44EE-8913-59440BF93616}" destId="{6892B231-9ECC-430B-83BC-5B55CE596FFA}" srcOrd="0" destOrd="0" parTransId="{CE8589DA-4648-4F0C-8313-6ECDE8791813}" sibTransId="{3AF33703-22D0-4C80-AAA7-61DDB5014031}"/>
    <dgm:cxn modelId="{71A78729-5F02-45E2-A5ED-6781D468B1EA}" srcId="{47E05FC0-71F7-4AB4-BC09-769D9BE557DE}" destId="{46FE6815-44F1-4D80-8CE1-D63158A503D3}" srcOrd="0" destOrd="0" parTransId="{74EC0372-B6FA-4A9A-8F9C-C18BCC3D5C26}" sibTransId="{78D8BAC7-D2D2-4AB2-BB31-141987FD6B07}"/>
    <dgm:cxn modelId="{84C7FF36-129A-44B2-A5A1-D1120F1F5D3F}" srcId="{0B26A326-832B-47CC-B7C9-20CF9C98BB54}" destId="{50B55830-8CA7-488E-B531-D2746C2C76A6}" srcOrd="0" destOrd="0" parTransId="{FAB8BFAA-26E4-4393-AB8A-927E6E2B9D04}" sibTransId="{4C5EBE27-B87D-48A9-AFAC-86979BC02AD2}"/>
    <dgm:cxn modelId="{7364D841-2CE2-49A0-A805-DEF3C535B524}" type="presOf" srcId="{47E05FC0-71F7-4AB4-BC09-769D9BE557DE}" destId="{4170A7EB-04C5-4FA0-AA3F-A78F8F63EA5E}" srcOrd="0" destOrd="0" presId="urn:microsoft.com/office/officeart/2005/8/layout/vList5"/>
    <dgm:cxn modelId="{CEB26F46-F09C-4A8B-AA0B-C704FE81BB96}" srcId="{1398E3F4-8C6D-4BF6-A44D-4F80D9E8D233}" destId="{41532045-1405-482D-A2BC-4C3B266F1AF6}" srcOrd="0" destOrd="0" parTransId="{3BC1D3FE-A69F-43A5-82EC-851F040E56F1}" sibTransId="{DEA6F934-7290-4425-83C5-BBF102EB514B}"/>
    <dgm:cxn modelId="{BEFEC754-F95B-4343-B8C2-81860FBAD847}" type="presOf" srcId="{46FE6815-44F1-4D80-8CE1-D63158A503D3}" destId="{36DC6EBF-DD46-433F-BF9A-8436FE8137A6}" srcOrd="0" destOrd="0" presId="urn:microsoft.com/office/officeart/2005/8/layout/vList5"/>
    <dgm:cxn modelId="{3F042358-8662-4DE8-BBBB-5287B0009E2F}" type="presOf" srcId="{50B55830-8CA7-488E-B531-D2746C2C76A6}" destId="{4D5B38D9-F12E-4EC2-AB23-F1BC02141107}" srcOrd="0" destOrd="0" presId="urn:microsoft.com/office/officeart/2005/8/layout/vList5"/>
    <dgm:cxn modelId="{3AC3B979-9160-4120-8CCB-0B1FB30A477D}" srcId="{ECE98159-E077-4B87-96AB-B5A75767F132}" destId="{0B26A326-832B-47CC-B7C9-20CF9C98BB54}" srcOrd="0" destOrd="0" parTransId="{43F90A65-4FCA-4EF7-BA56-0805082EC3B5}" sibTransId="{8480BFE3-FD7C-4BEB-A165-64E929A265B5}"/>
    <dgm:cxn modelId="{3713E27A-3B23-4A76-871A-973DFB1D0D76}" srcId="{ECE98159-E077-4B87-96AB-B5A75767F132}" destId="{00828F2E-C398-44EE-8913-59440BF93616}" srcOrd="2" destOrd="0" parTransId="{F3820724-4D76-4BD3-BAFF-6F9419B2E0A4}" sibTransId="{B9582E81-A7D3-40B3-8800-67FE1DECA032}"/>
    <dgm:cxn modelId="{A1DA8EA2-AF0C-42AF-AAA9-82830EE1B210}" srcId="{ECE98159-E077-4B87-96AB-B5A75767F132}" destId="{47E05FC0-71F7-4AB4-BC09-769D9BE557DE}" srcOrd="1" destOrd="0" parTransId="{7F05B182-99A5-42ED-A995-FA781EDBA3E9}" sibTransId="{4DE9DD00-9377-4CB2-914E-B3C8E9B9FD8C}"/>
    <dgm:cxn modelId="{BFF817AE-3D29-4F77-A5EB-BB51DA69FF4C}" type="presOf" srcId="{0B26A326-832B-47CC-B7C9-20CF9C98BB54}" destId="{6931B203-AFB4-4209-A282-B884FF63EFFA}" srcOrd="0" destOrd="0" presId="urn:microsoft.com/office/officeart/2005/8/layout/vList5"/>
    <dgm:cxn modelId="{FB0284C5-06CE-4178-92E6-DD75C4B0876D}" type="presOf" srcId="{41532045-1405-482D-A2BC-4C3B266F1AF6}" destId="{4C560B84-5164-4149-B246-5E3A87F60D3C}" srcOrd="0" destOrd="0" presId="urn:microsoft.com/office/officeart/2005/8/layout/vList5"/>
    <dgm:cxn modelId="{569A0ECB-9B70-4E91-8ED1-BDA625BF46C8}" type="presOf" srcId="{00828F2E-C398-44EE-8913-59440BF93616}" destId="{D1D8D5F3-4288-4426-A23B-FFE466DE48CF}" srcOrd="0" destOrd="0" presId="urn:microsoft.com/office/officeart/2005/8/layout/vList5"/>
    <dgm:cxn modelId="{4C476BF7-87E1-41DA-BC38-DD880CCBAE09}" type="presOf" srcId="{6892B231-9ECC-430B-83BC-5B55CE596FFA}" destId="{9A5B0940-7B50-4D3B-BC49-5A2AF65E91CB}" srcOrd="0" destOrd="0" presId="urn:microsoft.com/office/officeart/2005/8/layout/vList5"/>
    <dgm:cxn modelId="{B1B3DCFC-59CB-459F-90C8-E2D5ECA409BF}" type="presOf" srcId="{1398E3F4-8C6D-4BF6-A44D-4F80D9E8D233}" destId="{A0C6A133-66DA-4A2D-BA00-E0ECEA8520B5}" srcOrd="0" destOrd="0" presId="urn:microsoft.com/office/officeart/2005/8/layout/vList5"/>
    <dgm:cxn modelId="{0B0887FD-A110-44CA-8527-622369B5E018}" srcId="{ECE98159-E077-4B87-96AB-B5A75767F132}" destId="{1398E3F4-8C6D-4BF6-A44D-4F80D9E8D233}" srcOrd="3" destOrd="0" parTransId="{FD218801-598F-4ADB-A17F-60C4640B0470}" sibTransId="{D8C97C7B-3C7C-46E4-9F0D-F34122519309}"/>
    <dgm:cxn modelId="{6EEDC53F-AA05-42A6-98D4-473FB2DD7BF7}" type="presParOf" srcId="{7BB68E41-1092-477F-B18D-9B6301FD12DB}" destId="{E5491F2F-3D93-4C9F-B3F4-6563F454E350}" srcOrd="0" destOrd="0" presId="urn:microsoft.com/office/officeart/2005/8/layout/vList5"/>
    <dgm:cxn modelId="{2EE3CD31-8D2A-4AB3-8ADC-1FE8FB3E46C8}" type="presParOf" srcId="{E5491F2F-3D93-4C9F-B3F4-6563F454E350}" destId="{6931B203-AFB4-4209-A282-B884FF63EFFA}" srcOrd="0" destOrd="0" presId="urn:microsoft.com/office/officeart/2005/8/layout/vList5"/>
    <dgm:cxn modelId="{0D3684CE-A8AC-43C6-8E95-0196DA27E02D}" type="presParOf" srcId="{E5491F2F-3D93-4C9F-B3F4-6563F454E350}" destId="{4D5B38D9-F12E-4EC2-AB23-F1BC02141107}" srcOrd="1" destOrd="0" presId="urn:microsoft.com/office/officeart/2005/8/layout/vList5"/>
    <dgm:cxn modelId="{CDCB61CF-5386-49C8-971F-F821060008E6}" type="presParOf" srcId="{7BB68E41-1092-477F-B18D-9B6301FD12DB}" destId="{055038DC-1904-4266-9C9C-359A4767E0FC}" srcOrd="1" destOrd="0" presId="urn:microsoft.com/office/officeart/2005/8/layout/vList5"/>
    <dgm:cxn modelId="{CF018364-8E06-4C96-AF8B-8C18157D1E6D}" type="presParOf" srcId="{7BB68E41-1092-477F-B18D-9B6301FD12DB}" destId="{D638AA68-C360-44FB-B5A2-F0CB634B3ED1}" srcOrd="2" destOrd="0" presId="urn:microsoft.com/office/officeart/2005/8/layout/vList5"/>
    <dgm:cxn modelId="{6A1FED99-47D9-4586-AE76-55CF46CB4B37}" type="presParOf" srcId="{D638AA68-C360-44FB-B5A2-F0CB634B3ED1}" destId="{4170A7EB-04C5-4FA0-AA3F-A78F8F63EA5E}" srcOrd="0" destOrd="0" presId="urn:microsoft.com/office/officeart/2005/8/layout/vList5"/>
    <dgm:cxn modelId="{11BC1713-6C55-4C44-A18F-B494983CB2AE}" type="presParOf" srcId="{D638AA68-C360-44FB-B5A2-F0CB634B3ED1}" destId="{36DC6EBF-DD46-433F-BF9A-8436FE8137A6}" srcOrd="1" destOrd="0" presId="urn:microsoft.com/office/officeart/2005/8/layout/vList5"/>
    <dgm:cxn modelId="{3F88689A-3BCE-4F14-89B2-93A9FFB9F806}" type="presParOf" srcId="{7BB68E41-1092-477F-B18D-9B6301FD12DB}" destId="{AC699FAA-BA6D-4626-97BB-C09873437E0E}" srcOrd="3" destOrd="0" presId="urn:microsoft.com/office/officeart/2005/8/layout/vList5"/>
    <dgm:cxn modelId="{A65E0F42-C9D4-47CB-BD60-FFF3E07E5EB7}" type="presParOf" srcId="{7BB68E41-1092-477F-B18D-9B6301FD12DB}" destId="{2598D468-4AEE-41DC-908D-20E342F12713}" srcOrd="4" destOrd="0" presId="urn:microsoft.com/office/officeart/2005/8/layout/vList5"/>
    <dgm:cxn modelId="{4B0BE115-353C-45AD-BD31-791E7827DA7D}" type="presParOf" srcId="{2598D468-4AEE-41DC-908D-20E342F12713}" destId="{D1D8D5F3-4288-4426-A23B-FFE466DE48CF}" srcOrd="0" destOrd="0" presId="urn:microsoft.com/office/officeart/2005/8/layout/vList5"/>
    <dgm:cxn modelId="{432A1A0B-720E-424A-B23B-298E4B5BF791}" type="presParOf" srcId="{2598D468-4AEE-41DC-908D-20E342F12713}" destId="{9A5B0940-7B50-4D3B-BC49-5A2AF65E91CB}" srcOrd="1" destOrd="0" presId="urn:microsoft.com/office/officeart/2005/8/layout/vList5"/>
    <dgm:cxn modelId="{68BB6859-3A37-4F4B-ABB3-1177B19F1234}" type="presParOf" srcId="{7BB68E41-1092-477F-B18D-9B6301FD12DB}" destId="{EFA51B80-ACA2-40E4-AD74-FC1741F6BE64}" srcOrd="5" destOrd="0" presId="urn:microsoft.com/office/officeart/2005/8/layout/vList5"/>
    <dgm:cxn modelId="{D10CE63E-01A7-45C4-99E7-42CC18712981}" type="presParOf" srcId="{7BB68E41-1092-477F-B18D-9B6301FD12DB}" destId="{A5EC4819-E4C1-463D-8B8B-B71E41B01114}" srcOrd="6" destOrd="0" presId="urn:microsoft.com/office/officeart/2005/8/layout/vList5"/>
    <dgm:cxn modelId="{87A591B9-DA87-41C9-A81C-A69A6F25542F}" type="presParOf" srcId="{A5EC4819-E4C1-463D-8B8B-B71E41B01114}" destId="{A0C6A133-66DA-4A2D-BA00-E0ECEA8520B5}" srcOrd="0" destOrd="0" presId="urn:microsoft.com/office/officeart/2005/8/layout/vList5"/>
    <dgm:cxn modelId="{0D4C4C37-1263-4FF2-B66B-D2463B551ECF}" type="presParOf" srcId="{A5EC4819-E4C1-463D-8B8B-B71E41B01114}" destId="{4C560B84-5164-4149-B246-5E3A87F60D3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E98159-E077-4B87-96AB-B5A75767F132}" type="doc">
      <dgm:prSet loTypeId="urn:microsoft.com/office/officeart/2005/8/layout/vList5" loCatId="list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47E05FC0-71F7-4AB4-BC09-769D9BE557DE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ASSETS</a:t>
          </a:r>
          <a:endParaRPr lang="en-US" sz="3200" dirty="0">
            <a:solidFill>
              <a:schemeClr val="bg1">
                <a:lumMod val="75000"/>
              </a:schemeClr>
            </a:solidFill>
            <a:latin typeface="Corbel Light" panose="020B0303020204020204" pitchFamily="34" charset="0"/>
          </a:endParaRPr>
        </a:p>
      </dgm:t>
    </dgm:pt>
    <dgm:pt modelId="{7F05B182-99A5-42ED-A995-FA781EDBA3E9}" type="parTrans" cxnId="{A1DA8EA2-AF0C-42AF-AAA9-82830EE1B210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4DE9DD00-9377-4CB2-914E-B3C8E9B9FD8C}" type="sibTrans" cxnId="{A1DA8EA2-AF0C-42AF-AAA9-82830EE1B210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46FE6815-44F1-4D80-8CE1-D63158A503D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Compile and rank HVRAs (high-valued resources and assets) within the following broad HVRA categories: Communities, Infrastructure, Wildlife/Ecosystems, Economic Assets, and Watersheds. </a:t>
          </a:r>
        </a:p>
      </dgm:t>
    </dgm:pt>
    <dgm:pt modelId="{74EC0372-B6FA-4A9A-8F9C-C18BCC3D5C26}" type="parTrans" cxnId="{71A78729-5F02-45E2-A5ED-6781D468B1E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78D8BAC7-D2D2-4AB2-BB31-141987FD6B07}" type="sibTrans" cxnId="{71A78729-5F02-45E2-A5ED-6781D468B1EA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00828F2E-C398-44EE-8913-59440BF93616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RISK</a:t>
          </a:r>
          <a:endParaRPr lang="en-US" sz="5400" dirty="0">
            <a:solidFill>
              <a:schemeClr val="bg1">
                <a:lumMod val="75000"/>
              </a:schemeClr>
            </a:solidFill>
            <a:latin typeface="Corbel Light" panose="020B0303020204020204" pitchFamily="34" charset="0"/>
          </a:endParaRPr>
        </a:p>
      </dgm:t>
    </dgm:pt>
    <dgm:pt modelId="{F3820724-4D76-4BD3-BAFF-6F9419B2E0A4}" type="parTrans" cxnId="{3713E27A-3B23-4A76-871A-973DFB1D0D7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B9582E81-A7D3-40B3-8800-67FE1DECA032}" type="sibTrans" cxnId="{3713E27A-3B23-4A76-871A-973DFB1D0D7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6892B231-9ECC-430B-83BC-5B55CE596FF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Use flame-length class probability and burn probability estimates (USFS R5 FSim outputs) and ranked HVRAs to determine where assets are most at risk within the ACCG landscape (GTR-315, Effects Analysis).</a:t>
          </a:r>
        </a:p>
      </dgm:t>
    </dgm:pt>
    <dgm:pt modelId="{CE8589DA-4648-4F0C-8313-6ECDE8791813}" type="parTrans" cxnId="{8BF05A23-2E68-453E-9EB0-3B1F5DA5CDA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3AF33703-22D0-4C80-AAA7-61DDB5014031}" type="sibTrans" cxnId="{8BF05A23-2E68-453E-9EB0-3B1F5DA5CDA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1398E3F4-8C6D-4BF6-A44D-4F80D9E8D233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Corbel Light" panose="020B0303020204020204" pitchFamily="34" charset="0"/>
            </a:rPr>
            <a:t>PROJECT PRIORITY LIST</a:t>
          </a:r>
        </a:p>
      </dgm:t>
    </dgm:pt>
    <dgm:pt modelId="{FD218801-598F-4ADB-A17F-60C4640B0470}" type="parTrans" cxnId="{0B0887FD-A110-44CA-8527-622369B5E018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D8C97C7B-3C7C-46E4-9F0D-F34122519309}" type="sibTrans" cxnId="{0B0887FD-A110-44CA-8527-622369B5E018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41532045-1405-482D-A2BC-4C3B266F1AF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tx1"/>
              </a:solidFill>
              <a:latin typeface="Corbel Light" panose="020B0303020204020204" pitchFamily="34" charset="0"/>
            </a:rPr>
            <a:t>Locate and prioritize areas for future fuels reduction project work within the ACCG landscape (Prioritization Tool) based on the information gathered above.</a:t>
          </a:r>
        </a:p>
      </dgm:t>
    </dgm:pt>
    <dgm:pt modelId="{3BC1D3FE-A69F-43A5-82EC-851F040E56F1}" type="parTrans" cxnId="{CEB26F46-F09C-4A8B-AA0B-C704FE81BB9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DEA6F934-7290-4425-83C5-BBF102EB514B}" type="sibTrans" cxnId="{CEB26F46-F09C-4A8B-AA0B-C704FE81BB96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0B26A326-832B-47CC-B7C9-20CF9C98BB54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PROJECT INVENTORY</a:t>
          </a:r>
        </a:p>
      </dgm:t>
    </dgm:pt>
    <dgm:pt modelId="{43F90A65-4FCA-4EF7-BA56-0805082EC3B5}" type="parTrans" cxnId="{3AC3B979-9160-4120-8CCB-0B1FB30A47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480BFE3-FD7C-4BEB-A165-64E929A265B5}" type="sibTrans" cxnId="{3AC3B979-9160-4120-8CCB-0B1FB30A47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0B55830-8CA7-488E-B531-D2746C2C76A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Compile completed (w/maintenance status), in-progress and planned fuels reduction or stand structure altering projects within the ACCG landscape into an interactive map (Project Mapper).</a:t>
          </a:r>
        </a:p>
      </dgm:t>
    </dgm:pt>
    <dgm:pt modelId="{FAB8BFAA-26E4-4393-AB8A-927E6E2B9D04}" type="parTrans" cxnId="{84C7FF36-129A-44B2-A5A1-D1120F1F5D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C5EBE27-B87D-48A9-AFAC-86979BC02AD2}" type="sibTrans" cxnId="{84C7FF36-129A-44B2-A5A1-D1120F1F5D3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BB68E41-1092-477F-B18D-9B6301FD12DB}" type="pres">
      <dgm:prSet presAssocID="{ECE98159-E077-4B87-96AB-B5A75767F132}" presName="Name0" presStyleCnt="0">
        <dgm:presLayoutVars>
          <dgm:dir/>
          <dgm:animLvl val="lvl"/>
          <dgm:resizeHandles val="exact"/>
        </dgm:presLayoutVars>
      </dgm:prSet>
      <dgm:spPr/>
    </dgm:pt>
    <dgm:pt modelId="{E5491F2F-3D93-4C9F-B3F4-6563F454E350}" type="pres">
      <dgm:prSet presAssocID="{0B26A326-832B-47CC-B7C9-20CF9C98BB54}" presName="linNode" presStyleCnt="0"/>
      <dgm:spPr/>
    </dgm:pt>
    <dgm:pt modelId="{6931B203-AFB4-4209-A282-B884FF63EFFA}" type="pres">
      <dgm:prSet presAssocID="{0B26A326-832B-47CC-B7C9-20CF9C98BB54}" presName="parentText" presStyleLbl="node1" presStyleIdx="0" presStyleCnt="4" custScaleX="6875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4D5B38D9-F12E-4EC2-AB23-F1BC02141107}" type="pres">
      <dgm:prSet presAssocID="{0B26A326-832B-47CC-B7C9-20CF9C98BB54}" presName="descendantText" presStyleLbl="alignAccFollowNode1" presStyleIdx="0" presStyleCnt="4" custScaleX="116117" custScaleY="107553">
        <dgm:presLayoutVars>
          <dgm:bulletEnabled val="1"/>
        </dgm:presLayoutVars>
      </dgm:prSet>
      <dgm:spPr>
        <a:prstGeom prst="rect">
          <a:avLst/>
        </a:prstGeom>
      </dgm:spPr>
    </dgm:pt>
    <dgm:pt modelId="{055038DC-1904-4266-9C9C-359A4767E0FC}" type="pres">
      <dgm:prSet presAssocID="{8480BFE3-FD7C-4BEB-A165-64E929A265B5}" presName="sp" presStyleCnt="0"/>
      <dgm:spPr/>
    </dgm:pt>
    <dgm:pt modelId="{D638AA68-C360-44FB-B5A2-F0CB634B3ED1}" type="pres">
      <dgm:prSet presAssocID="{47E05FC0-71F7-4AB4-BC09-769D9BE557DE}" presName="linNode" presStyleCnt="0"/>
      <dgm:spPr/>
    </dgm:pt>
    <dgm:pt modelId="{4170A7EB-04C5-4FA0-AA3F-A78F8F63EA5E}" type="pres">
      <dgm:prSet presAssocID="{47E05FC0-71F7-4AB4-BC09-769D9BE557DE}" presName="parentText" presStyleLbl="node1" presStyleIdx="1" presStyleCnt="4" custScaleX="75133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36DC6EBF-DD46-433F-BF9A-8436FE8137A6}" type="pres">
      <dgm:prSet presAssocID="{47E05FC0-71F7-4AB4-BC09-769D9BE557DE}" presName="descendantText" presStyleLbl="alignAccFollowNode1" presStyleIdx="1" presStyleCnt="4" custScaleX="128439" custScaleY="119907">
        <dgm:presLayoutVars>
          <dgm:bulletEnabled val="1"/>
        </dgm:presLayoutVars>
      </dgm:prSet>
      <dgm:spPr>
        <a:prstGeom prst="rect">
          <a:avLst/>
        </a:prstGeom>
      </dgm:spPr>
    </dgm:pt>
    <dgm:pt modelId="{AC699FAA-BA6D-4626-97BB-C09873437E0E}" type="pres">
      <dgm:prSet presAssocID="{4DE9DD00-9377-4CB2-914E-B3C8E9B9FD8C}" presName="sp" presStyleCnt="0"/>
      <dgm:spPr/>
    </dgm:pt>
    <dgm:pt modelId="{2598D468-4AEE-41DC-908D-20E342F12713}" type="pres">
      <dgm:prSet presAssocID="{00828F2E-C398-44EE-8913-59440BF93616}" presName="linNode" presStyleCnt="0"/>
      <dgm:spPr/>
    </dgm:pt>
    <dgm:pt modelId="{D1D8D5F3-4288-4426-A23B-FFE466DE48CF}" type="pres">
      <dgm:prSet presAssocID="{00828F2E-C398-44EE-8913-59440BF93616}" presName="parentText" presStyleLbl="node1" presStyleIdx="2" presStyleCnt="4" custScaleX="6998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9A5B0940-7B50-4D3B-BC49-5A2AF65E91CB}" type="pres">
      <dgm:prSet presAssocID="{00828F2E-C398-44EE-8913-59440BF93616}" presName="descendantText" presStyleLbl="alignAccFollowNode1" presStyleIdx="2" presStyleCnt="4" custScaleX="119643" custScaleY="115299">
        <dgm:presLayoutVars>
          <dgm:bulletEnabled val="1"/>
        </dgm:presLayoutVars>
      </dgm:prSet>
      <dgm:spPr>
        <a:prstGeom prst="rect">
          <a:avLst/>
        </a:prstGeom>
      </dgm:spPr>
    </dgm:pt>
    <dgm:pt modelId="{EFA51B80-ACA2-40E4-AD74-FC1741F6BE64}" type="pres">
      <dgm:prSet presAssocID="{B9582E81-A7D3-40B3-8800-67FE1DECA032}" presName="sp" presStyleCnt="0"/>
      <dgm:spPr/>
    </dgm:pt>
    <dgm:pt modelId="{A5EC4819-E4C1-463D-8B8B-B71E41B01114}" type="pres">
      <dgm:prSet presAssocID="{1398E3F4-8C6D-4BF6-A44D-4F80D9E8D233}" presName="linNode" presStyleCnt="0"/>
      <dgm:spPr/>
    </dgm:pt>
    <dgm:pt modelId="{A0C6A133-66DA-4A2D-BA00-E0ECEA8520B5}" type="pres">
      <dgm:prSet presAssocID="{1398E3F4-8C6D-4BF6-A44D-4F80D9E8D233}" presName="parentText" presStyleLbl="node1" presStyleIdx="3" presStyleCnt="4" custScaleX="76940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4C560B84-5164-4149-B246-5E3A87F60D3C}" type="pres">
      <dgm:prSet presAssocID="{1398E3F4-8C6D-4BF6-A44D-4F80D9E8D233}" presName="descendantText" presStyleLbl="alignAccFollowNode1" presStyleIdx="3" presStyleCnt="4" custScaleX="131444" custScaleY="112644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003B901B-AB8B-4320-BDBA-F811A8EF4A4C}" type="presOf" srcId="{ECE98159-E077-4B87-96AB-B5A75767F132}" destId="{7BB68E41-1092-477F-B18D-9B6301FD12DB}" srcOrd="0" destOrd="0" presId="urn:microsoft.com/office/officeart/2005/8/layout/vList5"/>
    <dgm:cxn modelId="{8BF05A23-2E68-453E-9EB0-3B1F5DA5CDA6}" srcId="{00828F2E-C398-44EE-8913-59440BF93616}" destId="{6892B231-9ECC-430B-83BC-5B55CE596FFA}" srcOrd="0" destOrd="0" parTransId="{CE8589DA-4648-4F0C-8313-6ECDE8791813}" sibTransId="{3AF33703-22D0-4C80-AAA7-61DDB5014031}"/>
    <dgm:cxn modelId="{71A78729-5F02-45E2-A5ED-6781D468B1EA}" srcId="{47E05FC0-71F7-4AB4-BC09-769D9BE557DE}" destId="{46FE6815-44F1-4D80-8CE1-D63158A503D3}" srcOrd="0" destOrd="0" parTransId="{74EC0372-B6FA-4A9A-8F9C-C18BCC3D5C26}" sibTransId="{78D8BAC7-D2D2-4AB2-BB31-141987FD6B07}"/>
    <dgm:cxn modelId="{84C7FF36-129A-44B2-A5A1-D1120F1F5D3F}" srcId="{0B26A326-832B-47CC-B7C9-20CF9C98BB54}" destId="{50B55830-8CA7-488E-B531-D2746C2C76A6}" srcOrd="0" destOrd="0" parTransId="{FAB8BFAA-26E4-4393-AB8A-927E6E2B9D04}" sibTransId="{4C5EBE27-B87D-48A9-AFAC-86979BC02AD2}"/>
    <dgm:cxn modelId="{7364D841-2CE2-49A0-A805-DEF3C535B524}" type="presOf" srcId="{47E05FC0-71F7-4AB4-BC09-769D9BE557DE}" destId="{4170A7EB-04C5-4FA0-AA3F-A78F8F63EA5E}" srcOrd="0" destOrd="0" presId="urn:microsoft.com/office/officeart/2005/8/layout/vList5"/>
    <dgm:cxn modelId="{CEB26F46-F09C-4A8B-AA0B-C704FE81BB96}" srcId="{1398E3F4-8C6D-4BF6-A44D-4F80D9E8D233}" destId="{41532045-1405-482D-A2BC-4C3B266F1AF6}" srcOrd="0" destOrd="0" parTransId="{3BC1D3FE-A69F-43A5-82EC-851F040E56F1}" sibTransId="{DEA6F934-7290-4425-83C5-BBF102EB514B}"/>
    <dgm:cxn modelId="{BEFEC754-F95B-4343-B8C2-81860FBAD847}" type="presOf" srcId="{46FE6815-44F1-4D80-8CE1-D63158A503D3}" destId="{36DC6EBF-DD46-433F-BF9A-8436FE8137A6}" srcOrd="0" destOrd="0" presId="urn:microsoft.com/office/officeart/2005/8/layout/vList5"/>
    <dgm:cxn modelId="{3F042358-8662-4DE8-BBBB-5287B0009E2F}" type="presOf" srcId="{50B55830-8CA7-488E-B531-D2746C2C76A6}" destId="{4D5B38D9-F12E-4EC2-AB23-F1BC02141107}" srcOrd="0" destOrd="0" presId="urn:microsoft.com/office/officeart/2005/8/layout/vList5"/>
    <dgm:cxn modelId="{3AC3B979-9160-4120-8CCB-0B1FB30A477D}" srcId="{ECE98159-E077-4B87-96AB-B5A75767F132}" destId="{0B26A326-832B-47CC-B7C9-20CF9C98BB54}" srcOrd="0" destOrd="0" parTransId="{43F90A65-4FCA-4EF7-BA56-0805082EC3B5}" sibTransId="{8480BFE3-FD7C-4BEB-A165-64E929A265B5}"/>
    <dgm:cxn modelId="{3713E27A-3B23-4A76-871A-973DFB1D0D76}" srcId="{ECE98159-E077-4B87-96AB-B5A75767F132}" destId="{00828F2E-C398-44EE-8913-59440BF93616}" srcOrd="2" destOrd="0" parTransId="{F3820724-4D76-4BD3-BAFF-6F9419B2E0A4}" sibTransId="{B9582E81-A7D3-40B3-8800-67FE1DECA032}"/>
    <dgm:cxn modelId="{A1DA8EA2-AF0C-42AF-AAA9-82830EE1B210}" srcId="{ECE98159-E077-4B87-96AB-B5A75767F132}" destId="{47E05FC0-71F7-4AB4-BC09-769D9BE557DE}" srcOrd="1" destOrd="0" parTransId="{7F05B182-99A5-42ED-A995-FA781EDBA3E9}" sibTransId="{4DE9DD00-9377-4CB2-914E-B3C8E9B9FD8C}"/>
    <dgm:cxn modelId="{BFF817AE-3D29-4F77-A5EB-BB51DA69FF4C}" type="presOf" srcId="{0B26A326-832B-47CC-B7C9-20CF9C98BB54}" destId="{6931B203-AFB4-4209-A282-B884FF63EFFA}" srcOrd="0" destOrd="0" presId="urn:microsoft.com/office/officeart/2005/8/layout/vList5"/>
    <dgm:cxn modelId="{FB0284C5-06CE-4178-92E6-DD75C4B0876D}" type="presOf" srcId="{41532045-1405-482D-A2BC-4C3B266F1AF6}" destId="{4C560B84-5164-4149-B246-5E3A87F60D3C}" srcOrd="0" destOrd="0" presId="urn:microsoft.com/office/officeart/2005/8/layout/vList5"/>
    <dgm:cxn modelId="{569A0ECB-9B70-4E91-8ED1-BDA625BF46C8}" type="presOf" srcId="{00828F2E-C398-44EE-8913-59440BF93616}" destId="{D1D8D5F3-4288-4426-A23B-FFE466DE48CF}" srcOrd="0" destOrd="0" presId="urn:microsoft.com/office/officeart/2005/8/layout/vList5"/>
    <dgm:cxn modelId="{4C476BF7-87E1-41DA-BC38-DD880CCBAE09}" type="presOf" srcId="{6892B231-9ECC-430B-83BC-5B55CE596FFA}" destId="{9A5B0940-7B50-4D3B-BC49-5A2AF65E91CB}" srcOrd="0" destOrd="0" presId="urn:microsoft.com/office/officeart/2005/8/layout/vList5"/>
    <dgm:cxn modelId="{B1B3DCFC-59CB-459F-90C8-E2D5ECA409BF}" type="presOf" srcId="{1398E3F4-8C6D-4BF6-A44D-4F80D9E8D233}" destId="{A0C6A133-66DA-4A2D-BA00-E0ECEA8520B5}" srcOrd="0" destOrd="0" presId="urn:microsoft.com/office/officeart/2005/8/layout/vList5"/>
    <dgm:cxn modelId="{0B0887FD-A110-44CA-8527-622369B5E018}" srcId="{ECE98159-E077-4B87-96AB-B5A75767F132}" destId="{1398E3F4-8C6D-4BF6-A44D-4F80D9E8D233}" srcOrd="3" destOrd="0" parTransId="{FD218801-598F-4ADB-A17F-60C4640B0470}" sibTransId="{D8C97C7B-3C7C-46E4-9F0D-F34122519309}"/>
    <dgm:cxn modelId="{6EEDC53F-AA05-42A6-98D4-473FB2DD7BF7}" type="presParOf" srcId="{7BB68E41-1092-477F-B18D-9B6301FD12DB}" destId="{E5491F2F-3D93-4C9F-B3F4-6563F454E350}" srcOrd="0" destOrd="0" presId="urn:microsoft.com/office/officeart/2005/8/layout/vList5"/>
    <dgm:cxn modelId="{2EE3CD31-8D2A-4AB3-8ADC-1FE8FB3E46C8}" type="presParOf" srcId="{E5491F2F-3D93-4C9F-B3F4-6563F454E350}" destId="{6931B203-AFB4-4209-A282-B884FF63EFFA}" srcOrd="0" destOrd="0" presId="urn:microsoft.com/office/officeart/2005/8/layout/vList5"/>
    <dgm:cxn modelId="{0D3684CE-A8AC-43C6-8E95-0196DA27E02D}" type="presParOf" srcId="{E5491F2F-3D93-4C9F-B3F4-6563F454E350}" destId="{4D5B38D9-F12E-4EC2-AB23-F1BC02141107}" srcOrd="1" destOrd="0" presId="urn:microsoft.com/office/officeart/2005/8/layout/vList5"/>
    <dgm:cxn modelId="{CDCB61CF-5386-49C8-971F-F821060008E6}" type="presParOf" srcId="{7BB68E41-1092-477F-B18D-9B6301FD12DB}" destId="{055038DC-1904-4266-9C9C-359A4767E0FC}" srcOrd="1" destOrd="0" presId="urn:microsoft.com/office/officeart/2005/8/layout/vList5"/>
    <dgm:cxn modelId="{CF018364-8E06-4C96-AF8B-8C18157D1E6D}" type="presParOf" srcId="{7BB68E41-1092-477F-B18D-9B6301FD12DB}" destId="{D638AA68-C360-44FB-B5A2-F0CB634B3ED1}" srcOrd="2" destOrd="0" presId="urn:microsoft.com/office/officeart/2005/8/layout/vList5"/>
    <dgm:cxn modelId="{6A1FED99-47D9-4586-AE76-55CF46CB4B37}" type="presParOf" srcId="{D638AA68-C360-44FB-B5A2-F0CB634B3ED1}" destId="{4170A7EB-04C5-4FA0-AA3F-A78F8F63EA5E}" srcOrd="0" destOrd="0" presId="urn:microsoft.com/office/officeart/2005/8/layout/vList5"/>
    <dgm:cxn modelId="{11BC1713-6C55-4C44-A18F-B494983CB2AE}" type="presParOf" srcId="{D638AA68-C360-44FB-B5A2-F0CB634B3ED1}" destId="{36DC6EBF-DD46-433F-BF9A-8436FE8137A6}" srcOrd="1" destOrd="0" presId="urn:microsoft.com/office/officeart/2005/8/layout/vList5"/>
    <dgm:cxn modelId="{3F88689A-3BCE-4F14-89B2-93A9FFB9F806}" type="presParOf" srcId="{7BB68E41-1092-477F-B18D-9B6301FD12DB}" destId="{AC699FAA-BA6D-4626-97BB-C09873437E0E}" srcOrd="3" destOrd="0" presId="urn:microsoft.com/office/officeart/2005/8/layout/vList5"/>
    <dgm:cxn modelId="{A65E0F42-C9D4-47CB-BD60-FFF3E07E5EB7}" type="presParOf" srcId="{7BB68E41-1092-477F-B18D-9B6301FD12DB}" destId="{2598D468-4AEE-41DC-908D-20E342F12713}" srcOrd="4" destOrd="0" presId="urn:microsoft.com/office/officeart/2005/8/layout/vList5"/>
    <dgm:cxn modelId="{4B0BE115-353C-45AD-BD31-791E7827DA7D}" type="presParOf" srcId="{2598D468-4AEE-41DC-908D-20E342F12713}" destId="{D1D8D5F3-4288-4426-A23B-FFE466DE48CF}" srcOrd="0" destOrd="0" presId="urn:microsoft.com/office/officeart/2005/8/layout/vList5"/>
    <dgm:cxn modelId="{432A1A0B-720E-424A-B23B-298E4B5BF791}" type="presParOf" srcId="{2598D468-4AEE-41DC-908D-20E342F12713}" destId="{9A5B0940-7B50-4D3B-BC49-5A2AF65E91CB}" srcOrd="1" destOrd="0" presId="urn:microsoft.com/office/officeart/2005/8/layout/vList5"/>
    <dgm:cxn modelId="{68BB6859-3A37-4F4B-ABB3-1177B19F1234}" type="presParOf" srcId="{7BB68E41-1092-477F-B18D-9B6301FD12DB}" destId="{EFA51B80-ACA2-40E4-AD74-FC1741F6BE64}" srcOrd="5" destOrd="0" presId="urn:microsoft.com/office/officeart/2005/8/layout/vList5"/>
    <dgm:cxn modelId="{D10CE63E-01A7-45C4-99E7-42CC18712981}" type="presParOf" srcId="{7BB68E41-1092-477F-B18D-9B6301FD12DB}" destId="{A5EC4819-E4C1-463D-8B8B-B71E41B01114}" srcOrd="6" destOrd="0" presId="urn:microsoft.com/office/officeart/2005/8/layout/vList5"/>
    <dgm:cxn modelId="{87A591B9-DA87-41C9-A81C-A69A6F25542F}" type="presParOf" srcId="{A5EC4819-E4C1-463D-8B8B-B71E41B01114}" destId="{A0C6A133-66DA-4A2D-BA00-E0ECEA8520B5}" srcOrd="0" destOrd="0" presId="urn:microsoft.com/office/officeart/2005/8/layout/vList5"/>
    <dgm:cxn modelId="{0D4C4C37-1263-4FF2-B66B-D2463B551ECF}" type="presParOf" srcId="{A5EC4819-E4C1-463D-8B8B-B71E41B01114}" destId="{4C560B84-5164-4149-B246-5E3A87F60D3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C32AC-B1F9-430C-8220-57C8ABF56321}">
      <dsp:nvSpPr>
        <dsp:cNvPr id="0" name=""/>
        <dsp:cNvSpPr/>
      </dsp:nvSpPr>
      <dsp:spPr>
        <a:xfrm>
          <a:off x="468643" y="528970"/>
          <a:ext cx="4045839" cy="404583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orbel Light" panose="020B0303020204020204" pitchFamily="34" charset="0"/>
            </a:rPr>
            <a:t>SLAWG</a:t>
          </a:r>
        </a:p>
      </dsp:txBody>
      <dsp:txXfrm>
        <a:off x="2600896" y="1386303"/>
        <a:ext cx="1444942" cy="1204118"/>
      </dsp:txXfrm>
    </dsp:sp>
    <dsp:sp modelId="{B1269754-B70A-4B82-B466-0ABF1617F7CC}">
      <dsp:nvSpPr>
        <dsp:cNvPr id="0" name=""/>
        <dsp:cNvSpPr/>
      </dsp:nvSpPr>
      <dsp:spPr>
        <a:xfrm>
          <a:off x="385317" y="673465"/>
          <a:ext cx="4045839" cy="4045839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orbel Light" panose="020B0303020204020204" pitchFamily="34" charset="0"/>
            </a:rPr>
            <a:t>Planning WG</a:t>
          </a:r>
        </a:p>
      </dsp:txBody>
      <dsp:txXfrm>
        <a:off x="1348613" y="3298444"/>
        <a:ext cx="2167413" cy="1059624"/>
      </dsp:txXfrm>
    </dsp:sp>
    <dsp:sp modelId="{149CF00D-EA8A-47AF-9918-D61C59B72092}">
      <dsp:nvSpPr>
        <dsp:cNvPr id="0" name=""/>
        <dsp:cNvSpPr/>
      </dsp:nvSpPr>
      <dsp:spPr>
        <a:xfrm>
          <a:off x="301992" y="528970"/>
          <a:ext cx="4045839" cy="404583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orbel Light" panose="020B0303020204020204" pitchFamily="34" charset="0"/>
            </a:rPr>
            <a:t>GIS Product Development</a:t>
          </a:r>
        </a:p>
      </dsp:txBody>
      <dsp:txXfrm>
        <a:off x="770635" y="1386303"/>
        <a:ext cx="1444942" cy="1204118"/>
      </dsp:txXfrm>
    </dsp:sp>
    <dsp:sp modelId="{29DACAD2-980B-40DA-A2DB-539FBBFD0F29}">
      <dsp:nvSpPr>
        <dsp:cNvPr id="0" name=""/>
        <dsp:cNvSpPr/>
      </dsp:nvSpPr>
      <dsp:spPr>
        <a:xfrm>
          <a:off x="218520" y="278514"/>
          <a:ext cx="4546752" cy="454675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7C7D35-C52D-4DEF-8736-5C287EFF2359}">
      <dsp:nvSpPr>
        <dsp:cNvPr id="0" name=""/>
        <dsp:cNvSpPr/>
      </dsp:nvSpPr>
      <dsp:spPr>
        <a:xfrm>
          <a:off x="134861" y="422752"/>
          <a:ext cx="4546752" cy="454675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0726395-1BE8-4942-A1CE-C9009C4A0156}">
      <dsp:nvSpPr>
        <dsp:cNvPr id="0" name=""/>
        <dsp:cNvSpPr/>
      </dsp:nvSpPr>
      <dsp:spPr>
        <a:xfrm>
          <a:off x="51202" y="278514"/>
          <a:ext cx="4546752" cy="454675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B38D9-F12E-4EC2-AB23-F1BC02141107}">
      <dsp:nvSpPr>
        <dsp:cNvPr id="0" name=""/>
        <dsp:cNvSpPr/>
      </dsp:nvSpPr>
      <dsp:spPr>
        <a:xfrm rot="5400000">
          <a:off x="5548938" y="-3028433"/>
          <a:ext cx="1063332" cy="7297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tx1"/>
              </a:solidFill>
              <a:latin typeface="Corbel Light" panose="020B0303020204020204" pitchFamily="34" charset="0"/>
            </a:rPr>
            <a:t>Compile completed (w/maintenance status), in-progress and planned fuels reduction or stand structure altering projects within the ACCG landscape into an interactive map (Project Mapper).</a:t>
          </a:r>
        </a:p>
      </dsp:txBody>
      <dsp:txXfrm rot="-5400000">
        <a:off x="2431689" y="88816"/>
        <a:ext cx="7297830" cy="1063332"/>
      </dsp:txXfrm>
    </dsp:sp>
    <dsp:sp modelId="{6931B203-AFB4-4209-A282-B884FF63EFFA}">
      <dsp:nvSpPr>
        <dsp:cNvPr id="0" name=""/>
        <dsp:cNvSpPr/>
      </dsp:nvSpPr>
      <dsp:spPr>
        <a:xfrm>
          <a:off x="1203" y="2569"/>
          <a:ext cx="2430486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Corbel Light" panose="020B0303020204020204" pitchFamily="34" charset="0"/>
            </a:rPr>
            <a:t>PROJECT INVENTORY</a:t>
          </a:r>
        </a:p>
      </dsp:txBody>
      <dsp:txXfrm>
        <a:off x="1203" y="2569"/>
        <a:ext cx="2430486" cy="1235823"/>
      </dsp:txXfrm>
    </dsp:sp>
    <dsp:sp modelId="{36DC6EBF-DD46-433F-BF9A-8436FE8137A6}">
      <dsp:nvSpPr>
        <dsp:cNvPr id="0" name=""/>
        <dsp:cNvSpPr/>
      </dsp:nvSpPr>
      <dsp:spPr>
        <a:xfrm rot="5400000">
          <a:off x="5532155" y="-1775117"/>
          <a:ext cx="1185471" cy="7386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tx1"/>
              </a:solidFill>
              <a:latin typeface="Corbel Light" panose="020B0303020204020204" pitchFamily="34" charset="0"/>
            </a:rPr>
            <a:t>Compile and rank HVRAs (high-valued resources and assets) within the following broad HVRA categories: Communities, Infrastructure, Wildlife/Ecosystems, Economic Assets, and Watersheds. </a:t>
          </a:r>
        </a:p>
      </dsp:txBody>
      <dsp:txXfrm rot="-5400000">
        <a:off x="2431677" y="1325361"/>
        <a:ext cx="7386428" cy="1185471"/>
      </dsp:txXfrm>
    </dsp:sp>
    <dsp:sp modelId="{4170A7EB-04C5-4FA0-AA3F-A78F8F63EA5E}">
      <dsp:nvSpPr>
        <dsp:cNvPr id="0" name=""/>
        <dsp:cNvSpPr/>
      </dsp:nvSpPr>
      <dsp:spPr>
        <a:xfrm>
          <a:off x="1203" y="1300184"/>
          <a:ext cx="2430473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Corbel Light" panose="020B0303020204020204" pitchFamily="34" charset="0"/>
            </a:rPr>
            <a:t>ASSETS</a:t>
          </a:r>
          <a:endParaRPr lang="en-US" sz="3200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1203" y="1300184"/>
        <a:ext cx="2430473" cy="1235823"/>
      </dsp:txXfrm>
    </dsp:sp>
    <dsp:sp modelId="{9A5B0940-7B50-4D3B-BC49-5A2AF65E91CB}">
      <dsp:nvSpPr>
        <dsp:cNvPr id="0" name=""/>
        <dsp:cNvSpPr/>
      </dsp:nvSpPr>
      <dsp:spPr>
        <a:xfrm rot="5400000">
          <a:off x="5555357" y="-477917"/>
          <a:ext cx="1139914" cy="7387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tx1"/>
              </a:solidFill>
              <a:latin typeface="Corbel Light" panose="020B0303020204020204" pitchFamily="34" charset="0"/>
            </a:rPr>
            <a:t>Use flame-length class probability and burn probability estimates (USFS R5 FSim outputs) and ranked HVRAs to determine where assets are most at risk within the ACCG landscape (GTR-315, Effects Analysis).</a:t>
          </a:r>
        </a:p>
      </dsp:txBody>
      <dsp:txXfrm rot="-5400000">
        <a:off x="2431685" y="2645755"/>
        <a:ext cx="7387258" cy="1139914"/>
      </dsp:txXfrm>
    </dsp:sp>
    <dsp:sp modelId="{D1D8D5F3-4288-4426-A23B-FFE466DE48CF}">
      <dsp:nvSpPr>
        <dsp:cNvPr id="0" name=""/>
        <dsp:cNvSpPr/>
      </dsp:nvSpPr>
      <dsp:spPr>
        <a:xfrm>
          <a:off x="1203" y="2597799"/>
          <a:ext cx="2430482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Corbel Light" panose="020B0303020204020204" pitchFamily="34" charset="0"/>
            </a:rPr>
            <a:t>RISK</a:t>
          </a:r>
          <a:endParaRPr lang="en-US" sz="5400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1203" y="2597799"/>
        <a:ext cx="2430482" cy="1235823"/>
      </dsp:txXfrm>
    </dsp:sp>
    <dsp:sp modelId="{4C560B84-5164-4149-B246-5E3A87F60D3C}">
      <dsp:nvSpPr>
        <dsp:cNvPr id="0" name=""/>
        <dsp:cNvSpPr/>
      </dsp:nvSpPr>
      <dsp:spPr>
        <a:xfrm rot="5400000">
          <a:off x="5565740" y="822447"/>
          <a:ext cx="1113665" cy="738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tx1"/>
              </a:solidFill>
              <a:latin typeface="Corbel Light" panose="020B0303020204020204" pitchFamily="34" charset="0"/>
            </a:rPr>
            <a:t>Locate and prioritize areas for future fuels reduction project work within the ACCG landscape (Prioritization Tool) based on the information gathered above.</a:t>
          </a:r>
        </a:p>
      </dsp:txBody>
      <dsp:txXfrm rot="-5400000">
        <a:off x="2431693" y="3956494"/>
        <a:ext cx="7381759" cy="1113665"/>
      </dsp:txXfrm>
    </dsp:sp>
    <dsp:sp modelId="{A0C6A133-66DA-4A2D-BA00-E0ECEA8520B5}">
      <dsp:nvSpPr>
        <dsp:cNvPr id="0" name=""/>
        <dsp:cNvSpPr/>
      </dsp:nvSpPr>
      <dsp:spPr>
        <a:xfrm>
          <a:off x="1203" y="3895414"/>
          <a:ext cx="2430489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Corbel Light" panose="020B0303020204020204" pitchFamily="34" charset="0"/>
            </a:rPr>
            <a:t>PROJECT PRIORITY LIST</a:t>
          </a:r>
        </a:p>
      </dsp:txBody>
      <dsp:txXfrm>
        <a:off x="1203" y="3895414"/>
        <a:ext cx="2430489" cy="12358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B38D9-F12E-4EC2-AB23-F1BC02141107}">
      <dsp:nvSpPr>
        <dsp:cNvPr id="0" name=""/>
        <dsp:cNvSpPr/>
      </dsp:nvSpPr>
      <dsp:spPr>
        <a:xfrm rot="5400000">
          <a:off x="5548938" y="-3028433"/>
          <a:ext cx="1063332" cy="7297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Compile completed (w/maintenance status), in-progress and planned fuels reduction or stand structure altering projects within the ACCG landscape into an interactive map (Project Mapper).</a:t>
          </a:r>
        </a:p>
      </dsp:txBody>
      <dsp:txXfrm rot="-5400000">
        <a:off x="2431689" y="88816"/>
        <a:ext cx="7297830" cy="1063332"/>
      </dsp:txXfrm>
    </dsp:sp>
    <dsp:sp modelId="{6931B203-AFB4-4209-A282-B884FF63EFFA}">
      <dsp:nvSpPr>
        <dsp:cNvPr id="0" name=""/>
        <dsp:cNvSpPr/>
      </dsp:nvSpPr>
      <dsp:spPr>
        <a:xfrm>
          <a:off x="1203" y="2569"/>
          <a:ext cx="2430486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PROJECT INVENTORY</a:t>
          </a:r>
        </a:p>
      </dsp:txBody>
      <dsp:txXfrm>
        <a:off x="1203" y="2569"/>
        <a:ext cx="2430486" cy="1235823"/>
      </dsp:txXfrm>
    </dsp:sp>
    <dsp:sp modelId="{36DC6EBF-DD46-433F-BF9A-8436FE8137A6}">
      <dsp:nvSpPr>
        <dsp:cNvPr id="0" name=""/>
        <dsp:cNvSpPr/>
      </dsp:nvSpPr>
      <dsp:spPr>
        <a:xfrm rot="5400000">
          <a:off x="5532155" y="-1775117"/>
          <a:ext cx="1185471" cy="7386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tx1"/>
              </a:solidFill>
              <a:latin typeface="Corbel Light" panose="020B0303020204020204" pitchFamily="34" charset="0"/>
            </a:rPr>
            <a:t>Compile and rank HVRAs (high-valued resources and assets) within the following broad HVRA categories: Communities, Infrastructure, Wildlife/Ecosystems, Economic Assets, and Watersheds. </a:t>
          </a:r>
        </a:p>
      </dsp:txBody>
      <dsp:txXfrm rot="-5400000">
        <a:off x="2431677" y="1325361"/>
        <a:ext cx="7386428" cy="1185471"/>
      </dsp:txXfrm>
    </dsp:sp>
    <dsp:sp modelId="{4170A7EB-04C5-4FA0-AA3F-A78F8F63EA5E}">
      <dsp:nvSpPr>
        <dsp:cNvPr id="0" name=""/>
        <dsp:cNvSpPr/>
      </dsp:nvSpPr>
      <dsp:spPr>
        <a:xfrm>
          <a:off x="1203" y="1300184"/>
          <a:ext cx="2430473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Corbel Light" panose="020B0303020204020204" pitchFamily="34" charset="0"/>
            </a:rPr>
            <a:t>ASSETS</a:t>
          </a:r>
          <a:endParaRPr lang="en-US" sz="3200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1203" y="1300184"/>
        <a:ext cx="2430473" cy="1235823"/>
      </dsp:txXfrm>
    </dsp:sp>
    <dsp:sp modelId="{9A5B0940-7B50-4D3B-BC49-5A2AF65E91CB}">
      <dsp:nvSpPr>
        <dsp:cNvPr id="0" name=""/>
        <dsp:cNvSpPr/>
      </dsp:nvSpPr>
      <dsp:spPr>
        <a:xfrm rot="5400000">
          <a:off x="5555357" y="-477917"/>
          <a:ext cx="1139914" cy="7387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Use flame-length class probability and burn probability estimates (USFS R5 FSim outputs) and ranked HVRAs to determine where assets are most at risk within the ACCG landscape (GTR-315, Effects Analysis).</a:t>
          </a:r>
        </a:p>
      </dsp:txBody>
      <dsp:txXfrm rot="-5400000">
        <a:off x="2431685" y="2645755"/>
        <a:ext cx="7387258" cy="1139914"/>
      </dsp:txXfrm>
    </dsp:sp>
    <dsp:sp modelId="{D1D8D5F3-4288-4426-A23B-FFE466DE48CF}">
      <dsp:nvSpPr>
        <dsp:cNvPr id="0" name=""/>
        <dsp:cNvSpPr/>
      </dsp:nvSpPr>
      <dsp:spPr>
        <a:xfrm>
          <a:off x="1203" y="2597799"/>
          <a:ext cx="2430482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RISK</a:t>
          </a:r>
          <a:endParaRPr lang="en-US" sz="5400" kern="1200" dirty="0">
            <a:solidFill>
              <a:schemeClr val="bg1">
                <a:lumMod val="75000"/>
              </a:schemeClr>
            </a:solidFill>
            <a:latin typeface="Corbel Light" panose="020B0303020204020204" pitchFamily="34" charset="0"/>
          </a:endParaRPr>
        </a:p>
      </dsp:txBody>
      <dsp:txXfrm>
        <a:off x="1203" y="2597799"/>
        <a:ext cx="2430482" cy="1235823"/>
      </dsp:txXfrm>
    </dsp:sp>
    <dsp:sp modelId="{4C560B84-5164-4149-B246-5E3A87F60D3C}">
      <dsp:nvSpPr>
        <dsp:cNvPr id="0" name=""/>
        <dsp:cNvSpPr/>
      </dsp:nvSpPr>
      <dsp:spPr>
        <a:xfrm rot="5400000">
          <a:off x="5565740" y="822447"/>
          <a:ext cx="1113665" cy="738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Locate and prioritize areas for future fuels reduction project work within the ACCG landscape (Prioritization Tool) based on the information gathered above.</a:t>
          </a:r>
        </a:p>
      </dsp:txBody>
      <dsp:txXfrm rot="-5400000">
        <a:off x="2431693" y="3956494"/>
        <a:ext cx="7381759" cy="1113665"/>
      </dsp:txXfrm>
    </dsp:sp>
    <dsp:sp modelId="{A0C6A133-66DA-4A2D-BA00-E0ECEA8520B5}">
      <dsp:nvSpPr>
        <dsp:cNvPr id="0" name=""/>
        <dsp:cNvSpPr/>
      </dsp:nvSpPr>
      <dsp:spPr>
        <a:xfrm>
          <a:off x="1203" y="3895414"/>
          <a:ext cx="2430489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PROJECT PRIORITY LIST</a:t>
          </a:r>
        </a:p>
      </dsp:txBody>
      <dsp:txXfrm>
        <a:off x="1203" y="3895414"/>
        <a:ext cx="2430489" cy="12358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77369-4D0F-4A7A-B7CC-48BCA0FD7A6E}">
      <dsp:nvSpPr>
        <dsp:cNvPr id="0" name=""/>
        <dsp:cNvSpPr/>
      </dsp:nvSpPr>
      <dsp:spPr>
        <a:xfrm>
          <a:off x="6182" y="898785"/>
          <a:ext cx="1974397" cy="2287925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kern="1200" dirty="0">
              <a:latin typeface="Corbel Light" panose="020B0303020204020204" pitchFamily="34" charset="0"/>
              <a:cs typeface="Calibri Light" panose="020F0302020204030204" pitchFamily="34" charset="0"/>
            </a:rPr>
            <a:t>Census Populated Places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kern="1200" dirty="0">
              <a:latin typeface="Corbel Light" panose="020B0303020204020204" pitchFamily="34" charset="0"/>
              <a:cs typeface="Calibri Light" panose="020F0302020204030204" pitchFamily="34" charset="0"/>
            </a:rPr>
            <a:t>CAL FIRE WUI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kern="1200" dirty="0">
              <a:latin typeface="Corbel Light" panose="020B0303020204020204" pitchFamily="34" charset="0"/>
              <a:cs typeface="Calibri Light" panose="020F0302020204030204" pitchFamily="34" charset="0"/>
            </a:rPr>
            <a:t>USFS WUI</a:t>
          </a:r>
        </a:p>
      </dsp:txBody>
      <dsp:txXfrm>
        <a:off x="52444" y="945047"/>
        <a:ext cx="1881873" cy="2241663"/>
      </dsp:txXfrm>
    </dsp:sp>
    <dsp:sp modelId="{4D096418-A2CE-493F-B8C0-8EA6DE6F6D1C}">
      <dsp:nvSpPr>
        <dsp:cNvPr id="0" name=""/>
        <dsp:cNvSpPr/>
      </dsp:nvSpPr>
      <dsp:spPr>
        <a:xfrm>
          <a:off x="6182" y="2779671"/>
          <a:ext cx="1974397" cy="63375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800" b="1" kern="1200" dirty="0">
              <a:latin typeface="Corbel Light" panose="020B0303020204020204" pitchFamily="34" charset="0"/>
            </a:rPr>
            <a:t>Communities</a:t>
          </a:r>
          <a:endParaRPr lang="en-US" sz="2400" b="1" kern="1200" dirty="0">
            <a:latin typeface="Corbel Light" panose="020B0303020204020204" pitchFamily="34" charset="0"/>
          </a:endParaRPr>
        </a:p>
      </dsp:txBody>
      <dsp:txXfrm>
        <a:off x="6182" y="2779671"/>
        <a:ext cx="1390420" cy="633753"/>
      </dsp:txXfrm>
    </dsp:sp>
    <dsp:sp modelId="{69CA6BAC-680D-4D5A-8848-A3C1E57651EF}">
      <dsp:nvSpPr>
        <dsp:cNvPr id="0" name=""/>
        <dsp:cNvSpPr/>
      </dsp:nvSpPr>
      <dsp:spPr>
        <a:xfrm>
          <a:off x="1452455" y="2880337"/>
          <a:ext cx="691039" cy="69103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BD65844-FB6C-4FFC-8DEE-1D976226265C}">
      <dsp:nvSpPr>
        <dsp:cNvPr id="0" name=""/>
        <dsp:cNvSpPr/>
      </dsp:nvSpPr>
      <dsp:spPr>
        <a:xfrm>
          <a:off x="2314695" y="898785"/>
          <a:ext cx="1974397" cy="2287925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Major Evacuation Routes (Highways)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Transmission lines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Power plants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Gov./Rec/Fire Facilities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Communication Sites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Water infrastructure</a:t>
          </a:r>
        </a:p>
      </dsp:txBody>
      <dsp:txXfrm>
        <a:off x="2360957" y="945047"/>
        <a:ext cx="1881873" cy="2241663"/>
      </dsp:txXfrm>
    </dsp:sp>
    <dsp:sp modelId="{738B6BC6-9588-4990-9355-504EBC7B8A11}">
      <dsp:nvSpPr>
        <dsp:cNvPr id="0" name=""/>
        <dsp:cNvSpPr/>
      </dsp:nvSpPr>
      <dsp:spPr>
        <a:xfrm>
          <a:off x="2314695" y="2779671"/>
          <a:ext cx="1974397" cy="63375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800" b="1" kern="1200" dirty="0">
              <a:latin typeface="Corbel Light" panose="020B0303020204020204" pitchFamily="34" charset="0"/>
            </a:rPr>
            <a:t>Infrastructure</a:t>
          </a:r>
          <a:endParaRPr lang="en-US" sz="2400" b="1" kern="1200" dirty="0">
            <a:latin typeface="Corbel Light" panose="020B0303020204020204" pitchFamily="34" charset="0"/>
          </a:endParaRPr>
        </a:p>
      </dsp:txBody>
      <dsp:txXfrm>
        <a:off x="2314695" y="2779671"/>
        <a:ext cx="1390420" cy="633753"/>
      </dsp:txXfrm>
    </dsp:sp>
    <dsp:sp modelId="{59257886-AE2C-4323-A275-11CA311BB30D}">
      <dsp:nvSpPr>
        <dsp:cNvPr id="0" name=""/>
        <dsp:cNvSpPr/>
      </dsp:nvSpPr>
      <dsp:spPr>
        <a:xfrm>
          <a:off x="3760969" y="2880337"/>
          <a:ext cx="691039" cy="69103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2F3E68-4F0E-4E5E-93C3-D4FB5F0E7718}">
      <dsp:nvSpPr>
        <dsp:cNvPr id="0" name=""/>
        <dsp:cNvSpPr/>
      </dsp:nvSpPr>
      <dsp:spPr>
        <a:xfrm>
          <a:off x="4623209" y="898785"/>
          <a:ext cx="1974397" cy="2287925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USFWS Listed Sp. Critical Habitat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Mature Wildlife Habitat for Spotted Owl, goshawk, marten (within species ranges)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i="0" kern="1200" dirty="0">
              <a:latin typeface="Corbel Light" panose="020B0303020204020204" pitchFamily="34" charset="0"/>
            </a:rPr>
            <a:t>Immature Wildlife Habitat </a:t>
          </a:r>
        </a:p>
      </dsp:txBody>
      <dsp:txXfrm>
        <a:off x="4669471" y="945047"/>
        <a:ext cx="1881873" cy="2241663"/>
      </dsp:txXfrm>
    </dsp:sp>
    <dsp:sp modelId="{C288AA9D-B0DB-4A02-AC2C-3D1AA54A1464}">
      <dsp:nvSpPr>
        <dsp:cNvPr id="0" name=""/>
        <dsp:cNvSpPr/>
      </dsp:nvSpPr>
      <dsp:spPr>
        <a:xfrm>
          <a:off x="4623209" y="2779671"/>
          <a:ext cx="1974397" cy="63375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800" b="1" kern="1200" dirty="0">
              <a:latin typeface="Corbel Light" panose="020B0303020204020204" pitchFamily="34" charset="0"/>
            </a:rPr>
            <a:t>Wildlife/ Ecosystems</a:t>
          </a:r>
        </a:p>
      </dsp:txBody>
      <dsp:txXfrm>
        <a:off x="4623209" y="2779671"/>
        <a:ext cx="1390420" cy="633753"/>
      </dsp:txXfrm>
    </dsp:sp>
    <dsp:sp modelId="{9F36245E-8751-4AEF-80F1-686D65165F02}">
      <dsp:nvSpPr>
        <dsp:cNvPr id="0" name=""/>
        <dsp:cNvSpPr/>
      </dsp:nvSpPr>
      <dsp:spPr>
        <a:xfrm>
          <a:off x="6069482" y="2880337"/>
          <a:ext cx="691039" cy="69103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62CCEF-4A35-448A-84E4-B8E6513675C8}">
      <dsp:nvSpPr>
        <dsp:cNvPr id="0" name=""/>
        <dsp:cNvSpPr/>
      </dsp:nvSpPr>
      <dsp:spPr>
        <a:xfrm>
          <a:off x="6931722" y="898785"/>
          <a:ext cx="1974397" cy="2287925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Fir (≥  6" dbh, w/operational constraints)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Non-fir (Pine/ Mixed Conifer/ Mixed Conifer-Hardwood; ≥  6" dbh, w/operational constraints)</a:t>
          </a:r>
        </a:p>
      </dsp:txBody>
      <dsp:txXfrm>
        <a:off x="6977984" y="945047"/>
        <a:ext cx="1881873" cy="2241663"/>
      </dsp:txXfrm>
    </dsp:sp>
    <dsp:sp modelId="{5AE4EF0C-5FAD-499A-AF36-EF4EB484C6A4}">
      <dsp:nvSpPr>
        <dsp:cNvPr id="0" name=""/>
        <dsp:cNvSpPr/>
      </dsp:nvSpPr>
      <dsp:spPr>
        <a:xfrm>
          <a:off x="6931722" y="2779671"/>
          <a:ext cx="1974397" cy="63375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400" b="1" i="0" kern="1200" dirty="0">
              <a:latin typeface="Corbel Light" panose="020B0303020204020204" pitchFamily="34" charset="0"/>
            </a:rPr>
            <a:t>Economic Assets: Timber Resources</a:t>
          </a:r>
          <a:endParaRPr lang="en-US" sz="1600" b="1" i="0" kern="1200" dirty="0">
            <a:latin typeface="Corbel Light" panose="020B0303020204020204" pitchFamily="34" charset="0"/>
          </a:endParaRPr>
        </a:p>
      </dsp:txBody>
      <dsp:txXfrm>
        <a:off x="6931722" y="2779671"/>
        <a:ext cx="1390420" cy="633753"/>
      </dsp:txXfrm>
    </dsp:sp>
    <dsp:sp modelId="{C2678E88-77DB-47DF-9506-CBBE41C37741}">
      <dsp:nvSpPr>
        <dsp:cNvPr id="0" name=""/>
        <dsp:cNvSpPr/>
      </dsp:nvSpPr>
      <dsp:spPr>
        <a:xfrm>
          <a:off x="8377996" y="2880337"/>
          <a:ext cx="691039" cy="69103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A08427-4AFD-4882-A71F-779DE0E9A7BE}">
      <dsp:nvSpPr>
        <dsp:cNvPr id="0" name=""/>
        <dsp:cNvSpPr/>
      </dsp:nvSpPr>
      <dsp:spPr>
        <a:xfrm>
          <a:off x="9240235" y="898785"/>
          <a:ext cx="1974397" cy="2287925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Erosion Potential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FS Erosion Hazard Rating)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Veg type (trees, shrub, herbaceous)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400" i="0" kern="1200" dirty="0">
              <a:latin typeface="Corbel Light" panose="020B0303020204020204" pitchFamily="34" charset="0"/>
            </a:rPr>
            <a:t>Forests 2 Faucets Drinking Water Importance Scores</a:t>
          </a:r>
        </a:p>
      </dsp:txBody>
      <dsp:txXfrm>
        <a:off x="9286497" y="945047"/>
        <a:ext cx="1881873" cy="2241663"/>
      </dsp:txXfrm>
    </dsp:sp>
    <dsp:sp modelId="{1F1E3188-9412-4903-94CC-A38D597D57E3}">
      <dsp:nvSpPr>
        <dsp:cNvPr id="0" name=""/>
        <dsp:cNvSpPr/>
      </dsp:nvSpPr>
      <dsp:spPr>
        <a:xfrm>
          <a:off x="9240235" y="2779671"/>
          <a:ext cx="1974397" cy="63375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800" b="1" i="0" kern="1200" dirty="0">
              <a:latin typeface="Corbel Light" panose="020B0303020204020204" pitchFamily="34" charset="0"/>
            </a:rPr>
            <a:t>Watersheds</a:t>
          </a:r>
          <a:endParaRPr lang="en-US" sz="2400" b="1" i="0" kern="1200" dirty="0">
            <a:latin typeface="Corbel Light" panose="020B0303020204020204" pitchFamily="34" charset="0"/>
          </a:endParaRPr>
        </a:p>
      </dsp:txBody>
      <dsp:txXfrm>
        <a:off x="9240235" y="2779671"/>
        <a:ext cx="1390420" cy="633753"/>
      </dsp:txXfrm>
    </dsp:sp>
    <dsp:sp modelId="{E50B7486-8E2A-4B25-92B1-6D9BB6A74F01}">
      <dsp:nvSpPr>
        <dsp:cNvPr id="0" name=""/>
        <dsp:cNvSpPr/>
      </dsp:nvSpPr>
      <dsp:spPr>
        <a:xfrm>
          <a:off x="10686509" y="2880337"/>
          <a:ext cx="691039" cy="69103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B38D9-F12E-4EC2-AB23-F1BC02141107}">
      <dsp:nvSpPr>
        <dsp:cNvPr id="0" name=""/>
        <dsp:cNvSpPr/>
      </dsp:nvSpPr>
      <dsp:spPr>
        <a:xfrm rot="5400000">
          <a:off x="5548938" y="-3028433"/>
          <a:ext cx="1063332" cy="7297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Compile completed (w/maintenance status), in-progress and planned fuels reduction or stand structure altering projects within the ACCG landscape into an interactive map (Project Mapper).</a:t>
          </a:r>
        </a:p>
      </dsp:txBody>
      <dsp:txXfrm rot="-5400000">
        <a:off x="2431689" y="88816"/>
        <a:ext cx="7297830" cy="1063332"/>
      </dsp:txXfrm>
    </dsp:sp>
    <dsp:sp modelId="{6931B203-AFB4-4209-A282-B884FF63EFFA}">
      <dsp:nvSpPr>
        <dsp:cNvPr id="0" name=""/>
        <dsp:cNvSpPr/>
      </dsp:nvSpPr>
      <dsp:spPr>
        <a:xfrm>
          <a:off x="1203" y="2569"/>
          <a:ext cx="2430486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PROJECT INVENTORY</a:t>
          </a:r>
        </a:p>
      </dsp:txBody>
      <dsp:txXfrm>
        <a:off x="1203" y="2569"/>
        <a:ext cx="2430486" cy="1235823"/>
      </dsp:txXfrm>
    </dsp:sp>
    <dsp:sp modelId="{36DC6EBF-DD46-433F-BF9A-8436FE8137A6}">
      <dsp:nvSpPr>
        <dsp:cNvPr id="0" name=""/>
        <dsp:cNvSpPr/>
      </dsp:nvSpPr>
      <dsp:spPr>
        <a:xfrm rot="5400000">
          <a:off x="5532155" y="-1775117"/>
          <a:ext cx="1185471" cy="7386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Compile and rank HVRAs (high-valued resources and assets) within the following broad HVRA categories: Communities, Infrastructure, Wildlife/Ecosystems, Economic Assets, and Watersheds. </a:t>
          </a:r>
        </a:p>
      </dsp:txBody>
      <dsp:txXfrm rot="-5400000">
        <a:off x="2431677" y="1325361"/>
        <a:ext cx="7386428" cy="1185471"/>
      </dsp:txXfrm>
    </dsp:sp>
    <dsp:sp modelId="{4170A7EB-04C5-4FA0-AA3F-A78F8F63EA5E}">
      <dsp:nvSpPr>
        <dsp:cNvPr id="0" name=""/>
        <dsp:cNvSpPr/>
      </dsp:nvSpPr>
      <dsp:spPr>
        <a:xfrm>
          <a:off x="1203" y="1300184"/>
          <a:ext cx="2430473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ASSETS</a:t>
          </a:r>
          <a:endParaRPr lang="en-US" sz="3200" kern="1200" dirty="0">
            <a:solidFill>
              <a:schemeClr val="bg1">
                <a:lumMod val="75000"/>
              </a:schemeClr>
            </a:solidFill>
            <a:latin typeface="Corbel Light" panose="020B0303020204020204" pitchFamily="34" charset="0"/>
          </a:endParaRPr>
        </a:p>
      </dsp:txBody>
      <dsp:txXfrm>
        <a:off x="1203" y="1300184"/>
        <a:ext cx="2430473" cy="1235823"/>
      </dsp:txXfrm>
    </dsp:sp>
    <dsp:sp modelId="{9A5B0940-7B50-4D3B-BC49-5A2AF65E91CB}">
      <dsp:nvSpPr>
        <dsp:cNvPr id="0" name=""/>
        <dsp:cNvSpPr/>
      </dsp:nvSpPr>
      <dsp:spPr>
        <a:xfrm rot="5400000">
          <a:off x="5555357" y="-477917"/>
          <a:ext cx="1139914" cy="7387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tx1"/>
              </a:solidFill>
              <a:latin typeface="Corbel Light" panose="020B0303020204020204" pitchFamily="34" charset="0"/>
            </a:rPr>
            <a:t>Use flame-length class probability and burn probability estimates (USFS R5 FSim outputs) and ranked HVRAs to determine where assets are most at risk within the ACCG landscape (GTR-315, Effects Analysis).</a:t>
          </a:r>
        </a:p>
      </dsp:txBody>
      <dsp:txXfrm rot="-5400000">
        <a:off x="2431685" y="2645755"/>
        <a:ext cx="7387258" cy="1139914"/>
      </dsp:txXfrm>
    </dsp:sp>
    <dsp:sp modelId="{D1D8D5F3-4288-4426-A23B-FFE466DE48CF}">
      <dsp:nvSpPr>
        <dsp:cNvPr id="0" name=""/>
        <dsp:cNvSpPr/>
      </dsp:nvSpPr>
      <dsp:spPr>
        <a:xfrm>
          <a:off x="1203" y="2597799"/>
          <a:ext cx="2430482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Corbel Light" panose="020B0303020204020204" pitchFamily="34" charset="0"/>
            </a:rPr>
            <a:t>RISK</a:t>
          </a:r>
          <a:endParaRPr lang="en-US" sz="5400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1203" y="2597799"/>
        <a:ext cx="2430482" cy="1235823"/>
      </dsp:txXfrm>
    </dsp:sp>
    <dsp:sp modelId="{4C560B84-5164-4149-B246-5E3A87F60D3C}">
      <dsp:nvSpPr>
        <dsp:cNvPr id="0" name=""/>
        <dsp:cNvSpPr/>
      </dsp:nvSpPr>
      <dsp:spPr>
        <a:xfrm rot="5400000">
          <a:off x="5565740" y="822447"/>
          <a:ext cx="1113665" cy="738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Locate and prioritize areas for future fuels reduction project work within the ACCG landscape (Prioritization Tool) based on the information gathered above.</a:t>
          </a:r>
        </a:p>
      </dsp:txBody>
      <dsp:txXfrm rot="-5400000">
        <a:off x="2431693" y="3956494"/>
        <a:ext cx="7381759" cy="1113665"/>
      </dsp:txXfrm>
    </dsp:sp>
    <dsp:sp modelId="{A0C6A133-66DA-4A2D-BA00-E0ECEA8520B5}">
      <dsp:nvSpPr>
        <dsp:cNvPr id="0" name=""/>
        <dsp:cNvSpPr/>
      </dsp:nvSpPr>
      <dsp:spPr>
        <a:xfrm>
          <a:off x="1203" y="3895414"/>
          <a:ext cx="2430489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PROJECT PRIORITY LIST</a:t>
          </a:r>
        </a:p>
      </dsp:txBody>
      <dsp:txXfrm>
        <a:off x="1203" y="3895414"/>
        <a:ext cx="2430489" cy="12358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B38D9-F12E-4EC2-AB23-F1BC02141107}">
      <dsp:nvSpPr>
        <dsp:cNvPr id="0" name=""/>
        <dsp:cNvSpPr/>
      </dsp:nvSpPr>
      <dsp:spPr>
        <a:xfrm rot="5400000">
          <a:off x="5548938" y="-3028433"/>
          <a:ext cx="1063332" cy="7297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Compile completed (w/maintenance status), in-progress and planned fuels reduction or stand structure altering projects within the ACCG landscape into an interactive map (Project Mapper).</a:t>
          </a:r>
        </a:p>
      </dsp:txBody>
      <dsp:txXfrm rot="-5400000">
        <a:off x="2431689" y="88816"/>
        <a:ext cx="7297830" cy="1063332"/>
      </dsp:txXfrm>
    </dsp:sp>
    <dsp:sp modelId="{6931B203-AFB4-4209-A282-B884FF63EFFA}">
      <dsp:nvSpPr>
        <dsp:cNvPr id="0" name=""/>
        <dsp:cNvSpPr/>
      </dsp:nvSpPr>
      <dsp:spPr>
        <a:xfrm>
          <a:off x="1203" y="2569"/>
          <a:ext cx="2430486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PROJECT INVENTORY</a:t>
          </a:r>
        </a:p>
      </dsp:txBody>
      <dsp:txXfrm>
        <a:off x="1203" y="2569"/>
        <a:ext cx="2430486" cy="1235823"/>
      </dsp:txXfrm>
    </dsp:sp>
    <dsp:sp modelId="{36DC6EBF-DD46-433F-BF9A-8436FE8137A6}">
      <dsp:nvSpPr>
        <dsp:cNvPr id="0" name=""/>
        <dsp:cNvSpPr/>
      </dsp:nvSpPr>
      <dsp:spPr>
        <a:xfrm rot="5400000">
          <a:off x="5532155" y="-1775117"/>
          <a:ext cx="1185471" cy="7386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Compile and rank HVRAs (high-valued resources and assets) within the following broad HVRA categories: Communities, Infrastructure, Wildlife/Ecosystems, Economic Assets, and Watersheds. </a:t>
          </a:r>
        </a:p>
      </dsp:txBody>
      <dsp:txXfrm rot="-5400000">
        <a:off x="2431677" y="1325361"/>
        <a:ext cx="7386428" cy="1185471"/>
      </dsp:txXfrm>
    </dsp:sp>
    <dsp:sp modelId="{4170A7EB-04C5-4FA0-AA3F-A78F8F63EA5E}">
      <dsp:nvSpPr>
        <dsp:cNvPr id="0" name=""/>
        <dsp:cNvSpPr/>
      </dsp:nvSpPr>
      <dsp:spPr>
        <a:xfrm>
          <a:off x="1203" y="1300184"/>
          <a:ext cx="2430473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ASSETS</a:t>
          </a:r>
          <a:endParaRPr lang="en-US" sz="3200" kern="1200" dirty="0">
            <a:solidFill>
              <a:schemeClr val="bg1">
                <a:lumMod val="75000"/>
              </a:schemeClr>
            </a:solidFill>
            <a:latin typeface="Corbel Light" panose="020B0303020204020204" pitchFamily="34" charset="0"/>
          </a:endParaRPr>
        </a:p>
      </dsp:txBody>
      <dsp:txXfrm>
        <a:off x="1203" y="1300184"/>
        <a:ext cx="2430473" cy="1235823"/>
      </dsp:txXfrm>
    </dsp:sp>
    <dsp:sp modelId="{9A5B0940-7B50-4D3B-BC49-5A2AF65E91CB}">
      <dsp:nvSpPr>
        <dsp:cNvPr id="0" name=""/>
        <dsp:cNvSpPr/>
      </dsp:nvSpPr>
      <dsp:spPr>
        <a:xfrm rot="5400000">
          <a:off x="5555357" y="-477917"/>
          <a:ext cx="1139914" cy="7387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Use flame-length class probability and burn probability estimates (USFS R5 FSim outputs) and ranked HVRAs to determine where assets are most at risk within the ACCG landscape (GTR-315, Effects Analysis).</a:t>
          </a:r>
        </a:p>
      </dsp:txBody>
      <dsp:txXfrm rot="-5400000">
        <a:off x="2431685" y="2645755"/>
        <a:ext cx="7387258" cy="1139914"/>
      </dsp:txXfrm>
    </dsp:sp>
    <dsp:sp modelId="{D1D8D5F3-4288-4426-A23B-FFE466DE48CF}">
      <dsp:nvSpPr>
        <dsp:cNvPr id="0" name=""/>
        <dsp:cNvSpPr/>
      </dsp:nvSpPr>
      <dsp:spPr>
        <a:xfrm>
          <a:off x="1203" y="2597799"/>
          <a:ext cx="2430482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>
                  <a:lumMod val="75000"/>
                </a:schemeClr>
              </a:solidFill>
              <a:latin typeface="Corbel Light" panose="020B0303020204020204" pitchFamily="34" charset="0"/>
            </a:rPr>
            <a:t>RISK</a:t>
          </a:r>
          <a:endParaRPr lang="en-US" sz="5400" kern="1200" dirty="0">
            <a:solidFill>
              <a:schemeClr val="bg1">
                <a:lumMod val="75000"/>
              </a:schemeClr>
            </a:solidFill>
            <a:latin typeface="Corbel Light" panose="020B0303020204020204" pitchFamily="34" charset="0"/>
          </a:endParaRPr>
        </a:p>
      </dsp:txBody>
      <dsp:txXfrm>
        <a:off x="1203" y="2597799"/>
        <a:ext cx="2430482" cy="1235823"/>
      </dsp:txXfrm>
    </dsp:sp>
    <dsp:sp modelId="{4C560B84-5164-4149-B246-5E3A87F60D3C}">
      <dsp:nvSpPr>
        <dsp:cNvPr id="0" name=""/>
        <dsp:cNvSpPr/>
      </dsp:nvSpPr>
      <dsp:spPr>
        <a:xfrm rot="5400000">
          <a:off x="5565740" y="822447"/>
          <a:ext cx="1113665" cy="738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dirty="0">
              <a:solidFill>
                <a:schemeClr val="tx1"/>
              </a:solidFill>
              <a:latin typeface="Corbel Light" panose="020B0303020204020204" pitchFamily="34" charset="0"/>
            </a:rPr>
            <a:t>Locate and prioritize areas for future fuels reduction project work within the ACCG landscape (Prioritization Tool) based on the information gathered above.</a:t>
          </a:r>
        </a:p>
      </dsp:txBody>
      <dsp:txXfrm rot="-5400000">
        <a:off x="2431693" y="3956494"/>
        <a:ext cx="7381759" cy="1113665"/>
      </dsp:txXfrm>
    </dsp:sp>
    <dsp:sp modelId="{A0C6A133-66DA-4A2D-BA00-E0ECEA8520B5}">
      <dsp:nvSpPr>
        <dsp:cNvPr id="0" name=""/>
        <dsp:cNvSpPr/>
      </dsp:nvSpPr>
      <dsp:spPr>
        <a:xfrm>
          <a:off x="1203" y="3895414"/>
          <a:ext cx="2430489" cy="123582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Corbel Light" panose="020B0303020204020204" pitchFamily="34" charset="0"/>
            </a:rPr>
            <a:t>PROJECT PRIORITY LIST</a:t>
          </a:r>
        </a:p>
      </dsp:txBody>
      <dsp:txXfrm>
        <a:off x="1203" y="3895414"/>
        <a:ext cx="2430489" cy="1235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C48-AF90-43BA-BA2C-D0C45F30ED8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0A2-5B1C-4A19-9AE0-BFBB97FA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7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C48-AF90-43BA-BA2C-D0C45F30ED8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0A2-5B1C-4A19-9AE0-BFBB97FA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8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C48-AF90-43BA-BA2C-D0C45F30ED8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0A2-5B1C-4A19-9AE0-BFBB97FA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7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C48-AF90-43BA-BA2C-D0C45F30ED8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0A2-5B1C-4A19-9AE0-BFBB97FA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6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C48-AF90-43BA-BA2C-D0C45F30ED8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0A2-5B1C-4A19-9AE0-BFBB97FA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69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C48-AF90-43BA-BA2C-D0C45F30ED8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0A2-5B1C-4A19-9AE0-BFBB97FA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9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C48-AF90-43BA-BA2C-D0C45F30ED8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0A2-5B1C-4A19-9AE0-BFBB97FAD05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0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C48-AF90-43BA-BA2C-D0C45F30ED8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0A2-5B1C-4A19-9AE0-BFBB97FA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3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C48-AF90-43BA-BA2C-D0C45F30ED8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0A2-5B1C-4A19-9AE0-BFBB97FA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8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01C48-AF90-43BA-BA2C-D0C45F30ED8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0A2-5B1C-4A19-9AE0-BFBB97FA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6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6001C48-AF90-43BA-BA2C-D0C45F30ED8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0A2-5B1C-4A19-9AE0-BFBB97FA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6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6001C48-AF90-43BA-BA2C-D0C45F30ED8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D1760A2-5B1C-4A19-9AE0-BFBB97FA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6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eganl.chips@gmail.com" TargetMode="Externa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eganl.CHIPS@gmail.com" TargetMode="External"/><Relationship Id="rId2" Type="http://schemas.openxmlformats.org/officeDocument/2006/relationships/hyperlink" Target="https://acconsensus.org/work-groups/slawg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AD03C-F680-4747-8DB5-2E89F15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21" y="479395"/>
            <a:ext cx="8738209" cy="2775482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Strategic Landscape Assessment Work Group: </a:t>
            </a:r>
            <a:br>
              <a:rPr lang="en-US" sz="4400" dirty="0"/>
            </a:br>
            <a:r>
              <a:rPr lang="en-US" sz="4400" dirty="0"/>
              <a:t>GIS Tools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3C61B-BE65-4BC6-A84D-9BE033185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289" y="4082518"/>
            <a:ext cx="3999323" cy="2504551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orbel Light" panose="020B0303020204020204" pitchFamily="34" charset="0"/>
              </a:rPr>
              <a:t>Megan Layhee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rbel Light" panose="020B0303020204020204" pitchFamily="34" charset="0"/>
                <a:hlinkClick r:id="rId2"/>
              </a:rPr>
              <a:t>meganl.chips@gmail.com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orbel Light" panose="020B0303020204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orbel Light" panose="020B0303020204020204" pitchFamily="34" charset="0"/>
              </a:rPr>
              <a:t>ACCG General Meeting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orbel Light" panose="020B0303020204020204" pitchFamily="34" charset="0"/>
              </a:rPr>
              <a:t>02.17.2021</a:t>
            </a:r>
          </a:p>
          <a:p>
            <a:pPr algn="l"/>
            <a:endParaRPr lang="en-US" sz="2000" dirty="0"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908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3EBD862-2DE0-4E60-AA3F-A4C5D607E383}"/>
              </a:ext>
            </a:extLst>
          </p:cNvPr>
          <p:cNvGrpSpPr/>
          <p:nvPr/>
        </p:nvGrpSpPr>
        <p:grpSpPr>
          <a:xfrm>
            <a:off x="1117143" y="1446449"/>
            <a:ext cx="9820147" cy="5133808"/>
            <a:chOff x="339727" y="1527109"/>
            <a:chExt cx="8128000" cy="5133808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F254F61E-8395-47A6-A144-C6027941BD8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86393762"/>
                </p:ext>
              </p:extLst>
            </p:nvPr>
          </p:nvGraphicFramePr>
          <p:xfrm>
            <a:off x="339727" y="1527109"/>
            <a:ext cx="8128000" cy="51338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32E1061-C836-424E-931C-73BB3F52C182}"/>
                </a:ext>
              </a:extLst>
            </p:cNvPr>
            <p:cNvSpPr/>
            <p:nvPr/>
          </p:nvSpPr>
          <p:spPr>
            <a:xfrm rot="10800000">
              <a:off x="1180425" y="2560191"/>
              <a:ext cx="306774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rbel Light" panose="020B0303020204020204" pitchFamily="34" charset="0"/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8374222-B060-4CA7-AA20-B3E6F1BF97B0}"/>
                </a:ext>
              </a:extLst>
            </p:cNvPr>
            <p:cNvSpPr/>
            <p:nvPr/>
          </p:nvSpPr>
          <p:spPr>
            <a:xfrm rot="10800000">
              <a:off x="1180424" y="3854723"/>
              <a:ext cx="306774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rbel Light" panose="020B0303020204020204" pitchFamily="34" charset="0"/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F358A80D-050B-48C8-9513-F21E3F5E8134}"/>
                </a:ext>
              </a:extLst>
            </p:cNvPr>
            <p:cNvSpPr/>
            <p:nvPr/>
          </p:nvSpPr>
          <p:spPr>
            <a:xfrm rot="10800000">
              <a:off x="1180424" y="5149254"/>
              <a:ext cx="306774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rbel Light" panose="020B0303020204020204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BAD23B1-E7A9-4969-B523-E4120067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692" y="240451"/>
            <a:ext cx="9404723" cy="1077399"/>
          </a:xfrm>
        </p:spPr>
        <p:txBody>
          <a:bodyPr>
            <a:normAutofit/>
          </a:bodyPr>
          <a:lstStyle/>
          <a:p>
            <a:r>
              <a:rPr lang="en-US" sz="4000" dirty="0"/>
              <a:t>Framework</a:t>
            </a:r>
          </a:p>
        </p:txBody>
      </p:sp>
    </p:spTree>
    <p:extLst>
      <p:ext uri="{BB962C8B-B14F-4D97-AF65-F5344CB8AC3E}">
        <p14:creationId xmlns:p14="http://schemas.microsoft.com/office/powerpoint/2010/main" val="1445090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6D8A-5107-4DBB-9364-44FDF97F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60" y="2007687"/>
            <a:ext cx="4486656" cy="1141497"/>
          </a:xfrm>
        </p:spPr>
        <p:txBody>
          <a:bodyPr>
            <a:normAutofit/>
          </a:bodyPr>
          <a:lstStyle/>
          <a:p>
            <a:r>
              <a:rPr lang="en-US" sz="2800" dirty="0"/>
              <a:t>Quantitative risk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7E69F-0F93-4890-980B-7F79E23F9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5959" y="3313777"/>
            <a:ext cx="4486655" cy="2194036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 Light" panose="020B0303020204020204" pitchFamily="34" charset="0"/>
              </a:rPr>
              <a:t>Likelihood: Burn Probability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 Light" panose="020B0303020204020204" pitchFamily="34" charset="0"/>
              </a:rPr>
              <a:t>Intensity: Predicted Flame Length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 Light" panose="020B0303020204020204" pitchFamily="34" charset="0"/>
              </a:rPr>
              <a:t>Source: GTR-315 (QRA), R5 SSRA FSim (Modeled wildfire)</a:t>
            </a:r>
          </a:p>
          <a:p>
            <a:pPr algn="l"/>
            <a:endParaRPr lang="en-US" dirty="0">
              <a:latin typeface="Corbel Light" panose="020B03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263ED-1B20-42BA-B130-014E68770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906" y="1736754"/>
            <a:ext cx="5138014" cy="3970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517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1D0E84-3478-4B9C-88BA-CDE49759F631}"/>
              </a:ext>
            </a:extLst>
          </p:cNvPr>
          <p:cNvSpPr txBox="1"/>
          <p:nvPr/>
        </p:nvSpPr>
        <p:spPr>
          <a:xfrm>
            <a:off x="1578429" y="3059668"/>
            <a:ext cx="2468094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1"/>
                </a:solidFill>
                <a:latin typeface="Corbel Light" panose="020B0303020204020204" pitchFamily="34" charset="0"/>
              </a:rPr>
              <a:t>FIL 1: ≤ 2 </a:t>
            </a:r>
            <a:r>
              <a:rPr lang="en-US" sz="1600" b="1" dirty="0">
                <a:solidFill>
                  <a:schemeClr val="tx1"/>
                </a:solidFill>
                <a:latin typeface="Corbel Light" panose="020B0303020204020204" pitchFamily="34" charset="0"/>
              </a:rPr>
              <a:t>ft Flame 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BF2F11-0DB5-460D-88B2-020896C20D07}"/>
              </a:ext>
            </a:extLst>
          </p:cNvPr>
          <p:cNvSpPr txBox="1"/>
          <p:nvPr/>
        </p:nvSpPr>
        <p:spPr>
          <a:xfrm>
            <a:off x="5498297" y="3059668"/>
            <a:ext cx="2647179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orbel Light" panose="020B0303020204020204" pitchFamily="34" charset="0"/>
              </a:rPr>
              <a:t>FIL 2: 2.1-4 ft Flame Length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B99BCE-D2EE-49F3-82B6-70577B72909F}"/>
              </a:ext>
            </a:extLst>
          </p:cNvPr>
          <p:cNvSpPr txBox="1"/>
          <p:nvPr/>
        </p:nvSpPr>
        <p:spPr>
          <a:xfrm>
            <a:off x="9597250" y="3059668"/>
            <a:ext cx="264718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orbel Light" panose="020B0303020204020204" pitchFamily="34" charset="0"/>
              </a:rPr>
              <a:t>FIL 3: 4.1-6 ft Flame Length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706784-1A4C-4D7D-94A8-76F5E0D567A4}"/>
              </a:ext>
            </a:extLst>
          </p:cNvPr>
          <p:cNvSpPr txBox="1"/>
          <p:nvPr/>
        </p:nvSpPr>
        <p:spPr>
          <a:xfrm>
            <a:off x="1399343" y="6488668"/>
            <a:ext cx="264718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orbel Light" panose="020B0303020204020204" pitchFamily="34" charset="0"/>
              </a:rPr>
              <a:t>FIL 4: 6.1-8 ft Flame Length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24A9D9-6801-417E-AC83-2D297DBFF6FB}"/>
              </a:ext>
            </a:extLst>
          </p:cNvPr>
          <p:cNvSpPr txBox="1"/>
          <p:nvPr/>
        </p:nvSpPr>
        <p:spPr>
          <a:xfrm>
            <a:off x="5365631" y="6488668"/>
            <a:ext cx="2779844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orbel Light" panose="020B0303020204020204" pitchFamily="34" charset="0"/>
              </a:rPr>
              <a:t>FIL 5: 8.1-12 ft Flame Length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1859DF-811A-444B-BCAE-58D02DC8F4A6}"/>
              </a:ext>
            </a:extLst>
          </p:cNvPr>
          <p:cNvSpPr txBox="1"/>
          <p:nvPr/>
        </p:nvSpPr>
        <p:spPr>
          <a:xfrm>
            <a:off x="9403323" y="6488668"/>
            <a:ext cx="264718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orbel Light" panose="020B0303020204020204" pitchFamily="34" charset="0"/>
              </a:rPr>
              <a:t>FIL 6: &gt;12 ft Flame Length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BF1A283-4324-47D9-ABDB-EB3E3D1E0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5" y="108823"/>
            <a:ext cx="3905031" cy="301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D745DF8-F6B4-4FF9-8176-9CC778D7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01" y="108823"/>
            <a:ext cx="3905031" cy="301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BBCC0F-F120-4A63-9F46-25ED714B6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16" y="108823"/>
            <a:ext cx="3905031" cy="301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C3E79FC-CBA4-425D-8470-B56C16ECC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7" y="3471148"/>
            <a:ext cx="3905031" cy="301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EF1C9D-4EA2-4039-A94B-7CA19C4C80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05" y="3471148"/>
            <a:ext cx="3905027" cy="301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62EB5DF-3EE7-46CA-B9D6-975EFB1282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15" y="3477101"/>
            <a:ext cx="3905031" cy="301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952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5D99B9-D90F-42F3-A55A-31801983E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t="653" r="1003" b="412"/>
          <a:stretch/>
        </p:blipFill>
        <p:spPr>
          <a:xfrm>
            <a:off x="877455" y="1736436"/>
            <a:ext cx="5763490" cy="449847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56871E3-E37E-4212-B8A7-0EBEC4BF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778" y="238992"/>
            <a:ext cx="7729728" cy="1188720"/>
          </a:xfrm>
        </p:spPr>
        <p:txBody>
          <a:bodyPr/>
          <a:lstStyle/>
          <a:p>
            <a:pPr algn="l"/>
            <a:r>
              <a:rPr lang="en-US" dirty="0"/>
              <a:t>Assets &amp; Risk: Communities HVRA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5F1AD69-A184-48F4-A00B-DA3C401FE2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163582"/>
              </p:ext>
            </p:extLst>
          </p:nvPr>
        </p:nvGraphicFramePr>
        <p:xfrm>
          <a:off x="6896264" y="2565892"/>
          <a:ext cx="5029200" cy="283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962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5D99B9-D90F-42F3-A55A-31801983E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648" r="1741" b="412"/>
          <a:stretch/>
        </p:blipFill>
        <p:spPr>
          <a:xfrm>
            <a:off x="902825" y="1736202"/>
            <a:ext cx="5694745" cy="449871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56871E3-E37E-4212-B8A7-0EBEC4BF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778" y="238992"/>
            <a:ext cx="8769656" cy="1188720"/>
          </a:xfrm>
        </p:spPr>
        <p:txBody>
          <a:bodyPr/>
          <a:lstStyle/>
          <a:p>
            <a:pPr algn="l"/>
            <a:r>
              <a:rPr lang="en-US" dirty="0"/>
              <a:t>Assets &amp; Risk: Wildlife/ecosystems HVRA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5F1AD69-A184-48F4-A00B-DA3C401FE2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3661980"/>
              </p:ext>
            </p:extLst>
          </p:nvPr>
        </p:nvGraphicFramePr>
        <p:xfrm>
          <a:off x="6808840" y="2568237"/>
          <a:ext cx="5029200" cy="283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75316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9C119E-64ED-4E59-AC1A-C27446DBFD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760" r="956" b="517"/>
          <a:stretch/>
        </p:blipFill>
        <p:spPr>
          <a:xfrm>
            <a:off x="5326912" y="1467292"/>
            <a:ext cx="6687879" cy="52330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B76408-10ED-4401-9DFB-32E4CD92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62" y="385391"/>
            <a:ext cx="7729728" cy="1188720"/>
          </a:xfrm>
        </p:spPr>
        <p:txBody>
          <a:bodyPr/>
          <a:lstStyle/>
          <a:p>
            <a:r>
              <a:rPr lang="en-US" dirty="0"/>
              <a:t>Quantitative risk assessment: </a:t>
            </a:r>
            <a:br>
              <a:rPr lang="en-US" dirty="0"/>
            </a:br>
            <a:r>
              <a:rPr lang="en-US" dirty="0"/>
              <a:t>net value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4132F-2442-4644-9590-2F4E2640D6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7763" y="2149493"/>
            <a:ext cx="4271771" cy="345402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orbel Light" panose="020B0303020204020204" pitchFamily="34" charset="0"/>
              </a:rPr>
              <a:t>Net threat</a:t>
            </a:r>
          </a:p>
          <a:p>
            <a:pPr lvl="1"/>
            <a:r>
              <a:rPr lang="en-US" sz="2200" dirty="0">
                <a:latin typeface="Corbel Light" panose="020B0303020204020204" pitchFamily="34" charset="0"/>
              </a:rPr>
              <a:t>purples, orange, yellow</a:t>
            </a:r>
          </a:p>
          <a:p>
            <a:r>
              <a:rPr lang="en-US" sz="2400" dirty="0">
                <a:latin typeface="Corbel Light" panose="020B0303020204020204" pitchFamily="34" charset="0"/>
              </a:rPr>
              <a:t>No net threat/benefit</a:t>
            </a:r>
          </a:p>
          <a:p>
            <a:pPr lvl="1"/>
            <a:r>
              <a:rPr lang="en-US" sz="2200" dirty="0">
                <a:latin typeface="Corbel Light" panose="020B0303020204020204" pitchFamily="34" charset="0"/>
              </a:rPr>
              <a:t> light green</a:t>
            </a:r>
          </a:p>
          <a:p>
            <a:r>
              <a:rPr lang="en-US" sz="2400" dirty="0">
                <a:latin typeface="Corbel Light" panose="020B0303020204020204" pitchFamily="34" charset="0"/>
              </a:rPr>
              <a:t>Net benefit</a:t>
            </a:r>
          </a:p>
          <a:p>
            <a:pPr lvl="1"/>
            <a:r>
              <a:rPr lang="en-US" sz="2200" dirty="0">
                <a:latin typeface="Corbel Light" panose="020B0303020204020204" pitchFamily="34" charset="0"/>
              </a:rPr>
              <a:t>Green, dark greens</a:t>
            </a:r>
          </a:p>
        </p:txBody>
      </p:sp>
    </p:spTree>
    <p:extLst>
      <p:ext uri="{BB962C8B-B14F-4D97-AF65-F5344CB8AC3E}">
        <p14:creationId xmlns:p14="http://schemas.microsoft.com/office/powerpoint/2010/main" val="2225835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BDDCA0-BC95-4654-A5BB-FB5A3A3B7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t="876" r="844" b="501"/>
          <a:stretch/>
        </p:blipFill>
        <p:spPr>
          <a:xfrm>
            <a:off x="6423378" y="2008145"/>
            <a:ext cx="5418667" cy="41944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9C119E-64ED-4E59-AC1A-C27446DBF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t="907" r="663" b="507"/>
          <a:stretch/>
        </p:blipFill>
        <p:spPr>
          <a:xfrm>
            <a:off x="596829" y="2008145"/>
            <a:ext cx="5437389" cy="4194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B76408-10ED-4401-9DFB-32E4CD92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4102"/>
            <a:ext cx="7729728" cy="1188720"/>
          </a:xfrm>
        </p:spPr>
        <p:txBody>
          <a:bodyPr/>
          <a:lstStyle/>
          <a:p>
            <a:r>
              <a:rPr lang="en-US" dirty="0"/>
              <a:t>Quantitative risk assessment: </a:t>
            </a:r>
            <a:br>
              <a:rPr lang="en-US" dirty="0"/>
            </a:br>
            <a:r>
              <a:rPr lang="en-US" dirty="0"/>
              <a:t>High wildfire risk areas</a:t>
            </a:r>
          </a:p>
        </p:txBody>
      </p:sp>
    </p:spTree>
    <p:extLst>
      <p:ext uri="{BB962C8B-B14F-4D97-AF65-F5344CB8AC3E}">
        <p14:creationId xmlns:p14="http://schemas.microsoft.com/office/powerpoint/2010/main" val="1900353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3EBD862-2DE0-4E60-AA3F-A4C5D607E383}"/>
              </a:ext>
            </a:extLst>
          </p:cNvPr>
          <p:cNvGrpSpPr/>
          <p:nvPr/>
        </p:nvGrpSpPr>
        <p:grpSpPr>
          <a:xfrm>
            <a:off x="1117143" y="1446449"/>
            <a:ext cx="9820147" cy="5133808"/>
            <a:chOff x="339727" y="1527109"/>
            <a:chExt cx="8128000" cy="5133808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F254F61E-8395-47A6-A144-C6027941BD8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70513671"/>
                </p:ext>
              </p:extLst>
            </p:nvPr>
          </p:nvGraphicFramePr>
          <p:xfrm>
            <a:off x="339727" y="1527109"/>
            <a:ext cx="8128000" cy="51338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32E1061-C836-424E-931C-73BB3F52C182}"/>
                </a:ext>
              </a:extLst>
            </p:cNvPr>
            <p:cNvSpPr/>
            <p:nvPr/>
          </p:nvSpPr>
          <p:spPr>
            <a:xfrm rot="10800000">
              <a:off x="1180425" y="2560191"/>
              <a:ext cx="306774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rbel Light" panose="020B0303020204020204" pitchFamily="34" charset="0"/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8374222-B060-4CA7-AA20-B3E6F1BF97B0}"/>
                </a:ext>
              </a:extLst>
            </p:cNvPr>
            <p:cNvSpPr/>
            <p:nvPr/>
          </p:nvSpPr>
          <p:spPr>
            <a:xfrm rot="10800000">
              <a:off x="1180424" y="3854723"/>
              <a:ext cx="306774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rbel Light" panose="020B0303020204020204" pitchFamily="34" charset="0"/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F358A80D-050B-48C8-9513-F21E3F5E8134}"/>
                </a:ext>
              </a:extLst>
            </p:cNvPr>
            <p:cNvSpPr/>
            <p:nvPr/>
          </p:nvSpPr>
          <p:spPr>
            <a:xfrm rot="10800000">
              <a:off x="1180424" y="5149254"/>
              <a:ext cx="306774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rbel Light" panose="020B0303020204020204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BAD23B1-E7A9-4969-B523-E4120067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692" y="240451"/>
            <a:ext cx="9404723" cy="1077399"/>
          </a:xfrm>
        </p:spPr>
        <p:txBody>
          <a:bodyPr>
            <a:normAutofit/>
          </a:bodyPr>
          <a:lstStyle/>
          <a:p>
            <a:r>
              <a:rPr lang="en-US" sz="4000" dirty="0"/>
              <a:t>Framework</a:t>
            </a:r>
          </a:p>
        </p:txBody>
      </p:sp>
    </p:spTree>
    <p:extLst>
      <p:ext uri="{BB962C8B-B14F-4D97-AF65-F5344CB8AC3E}">
        <p14:creationId xmlns:p14="http://schemas.microsoft.com/office/powerpoint/2010/main" val="774506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51A645-B8ED-4D41-B608-2EF337C6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92037"/>
            <a:ext cx="7729728" cy="1188720"/>
          </a:xfrm>
        </p:spPr>
        <p:txBody>
          <a:bodyPr/>
          <a:lstStyle/>
          <a:p>
            <a:r>
              <a:rPr lang="en-US" dirty="0"/>
              <a:t>Project identification &amp; prioritization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B1438-654E-4E19-8FA8-76339C7E3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456" y="2271973"/>
            <a:ext cx="4671428" cy="342358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Corbel Light" panose="020B0303020204020204" pitchFamily="34" charset="0"/>
              </a:rPr>
              <a:t>Project Identification Framework: Community defense</a:t>
            </a:r>
          </a:p>
          <a:p>
            <a:r>
              <a:rPr lang="en-US" sz="2400" dirty="0">
                <a:solidFill>
                  <a:schemeClr val="tx1"/>
                </a:solidFill>
                <a:latin typeface="Corbel Light" panose="020B0303020204020204" pitchFamily="34" charset="0"/>
              </a:rPr>
              <a:t>In-need of maintenance projects</a:t>
            </a:r>
          </a:p>
          <a:p>
            <a:r>
              <a:rPr lang="en-US" sz="2400" dirty="0">
                <a:solidFill>
                  <a:schemeClr val="tx1"/>
                </a:solidFill>
                <a:latin typeface="Corbel Light" panose="020B0303020204020204" pitchFamily="34" charset="0"/>
              </a:rPr>
              <a:t>Shovel-ready projects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orbel Light" panose="020B0303020204020204" pitchFamily="34" charset="0"/>
              </a:rPr>
              <a:t>Focused assessment: SLAWG Tools + aerial imagery, LIDAR…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orbel Light" panose="020B0303020204020204" pitchFamily="34" charset="0"/>
              </a:rPr>
              <a:t>Future potential options: Further GIS Tool development</a:t>
            </a:r>
          </a:p>
          <a:p>
            <a:endParaRPr lang="en-US" sz="2400" dirty="0">
              <a:latin typeface="Corbel Light" panose="020B0303020204020204" pitchFamily="34" charset="0"/>
            </a:endParaRPr>
          </a:p>
          <a:p>
            <a:endParaRPr lang="en-US" sz="2400" dirty="0">
              <a:latin typeface="Corbel Light" panose="020B0303020204020204" pitchFamily="34" charset="0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7AD116B-C0B6-4450-B712-87CC6382B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684" y="2103069"/>
            <a:ext cx="5606768" cy="37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22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51A645-B8ED-4D41-B608-2EF337C6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92037"/>
            <a:ext cx="7729728" cy="1188720"/>
          </a:xfrm>
        </p:spPr>
        <p:txBody>
          <a:bodyPr/>
          <a:lstStyle/>
          <a:p>
            <a:r>
              <a:rPr lang="en-US" dirty="0"/>
              <a:t>Project identification &amp; prioritization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B1438-654E-4E19-8FA8-76339C7E3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853" y="2237678"/>
            <a:ext cx="4671428" cy="342358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orbel Light" panose="020B0303020204020204" pitchFamily="34" charset="0"/>
              </a:rPr>
              <a:t>Project Identification Framework: Community defense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orbel Light" panose="020B0303020204020204" pitchFamily="34" charset="0"/>
              </a:rPr>
              <a:t>In-need of maintenance projects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orbel Light" panose="020B0303020204020204" pitchFamily="34" charset="0"/>
              </a:rPr>
              <a:t>Shovel-ready projects</a:t>
            </a:r>
          </a:p>
          <a:p>
            <a:r>
              <a:rPr lang="en-US" sz="2400" dirty="0">
                <a:latin typeface="Corbel Light" panose="020B0303020204020204" pitchFamily="34" charset="0"/>
              </a:rPr>
              <a:t>Focused assessment: SLAWG Tools + aerial imagery, LIDAR…</a:t>
            </a:r>
          </a:p>
          <a:p>
            <a:r>
              <a:rPr lang="en-US" sz="2400" dirty="0">
                <a:solidFill>
                  <a:schemeClr val="tx1"/>
                </a:solidFill>
                <a:latin typeface="Corbel Light" panose="020B0303020204020204" pitchFamily="34" charset="0"/>
              </a:rPr>
              <a:t>Future potential options: Further GIS Tool development</a:t>
            </a:r>
          </a:p>
          <a:p>
            <a:endParaRPr lang="en-US" sz="2400" dirty="0">
              <a:latin typeface="Corbel Light" panose="020B0303020204020204" pitchFamily="34" charset="0"/>
            </a:endParaRPr>
          </a:p>
          <a:p>
            <a:endParaRPr lang="en-US" sz="2400" dirty="0">
              <a:latin typeface="Corbel Light" panose="020B03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A0BA3-ADAA-4A2C-9A93-0E78B6A8E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281" y="2327989"/>
            <a:ext cx="6300186" cy="2937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9A2BB-6BFB-45BB-8021-F71E463847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t="876" r="844" b="501"/>
          <a:stretch/>
        </p:blipFill>
        <p:spPr>
          <a:xfrm>
            <a:off x="9877778" y="4988722"/>
            <a:ext cx="2122311" cy="164281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94B8197-4278-4832-9D53-FBD403C5F7D2}"/>
              </a:ext>
            </a:extLst>
          </p:cNvPr>
          <p:cNvSpPr/>
          <p:nvPr/>
        </p:nvSpPr>
        <p:spPr>
          <a:xfrm>
            <a:off x="10938933" y="5700889"/>
            <a:ext cx="233304" cy="17686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84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C8DA6-1753-4C9B-80E7-4799BD147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072951"/>
            <a:ext cx="8991600" cy="1645920"/>
          </a:xfrm>
        </p:spPr>
        <p:txBody>
          <a:bodyPr/>
          <a:lstStyle/>
          <a:p>
            <a:r>
              <a:rPr lang="en-US" sz="3200" dirty="0"/>
              <a:t>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28A8A-13DB-4D30-A752-997A05368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3038672"/>
            <a:ext cx="6801612" cy="1265082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 Light" panose="020B0303020204020204" pitchFamily="34" charset="0"/>
              </a:rPr>
              <a:t>Fuels Reduction Project Inventory Database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 Light" panose="020B0303020204020204" pitchFamily="34" charset="0"/>
              </a:rPr>
              <a:t>Wildfire Risk Assessment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 Light" panose="020B0303020204020204" pitchFamily="34" charset="0"/>
              </a:rPr>
              <a:t>Project Identification Process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 Light" panose="020B0303020204020204" pitchFamily="34" charset="0"/>
              </a:rPr>
              <a:t>ArcGIS Pro Workflows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 Light" panose="020B0303020204020204" pitchFamily="34" charset="0"/>
              </a:rPr>
              <a:t>Interactive Online Map</a:t>
            </a:r>
          </a:p>
          <a:p>
            <a:pPr algn="l"/>
            <a:endParaRPr lang="en-US" sz="2400" dirty="0"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09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77C46-4C58-44AA-8225-46495691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ACCESS TO PRODUCTS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0B0E7-7928-45D1-9B8B-CBFB781C5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ACCG Website: </a:t>
            </a:r>
            <a:r>
              <a:rPr lang="en-US" dirty="0">
                <a:hlinkClick r:id="rId2"/>
              </a:rPr>
              <a:t>https://acconsensus.org/work-groups/slawg/</a:t>
            </a:r>
            <a:endParaRPr lang="en-US" dirty="0"/>
          </a:p>
          <a:p>
            <a:r>
              <a:rPr lang="en-US" dirty="0"/>
              <a:t>Questions: </a:t>
            </a:r>
            <a:r>
              <a:rPr lang="en-US" dirty="0">
                <a:hlinkClick r:id="rId3"/>
              </a:rPr>
              <a:t>meganl.CHIPS@gmail.com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653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CA9B-7226-4F11-9EC4-FDFF3FA29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81" y="1186553"/>
            <a:ext cx="4486656" cy="1141497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Purpose &amp; need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6FE7302-2115-484D-9484-D2C45B8D3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90" b="1664"/>
          <a:stretch/>
        </p:blipFill>
        <p:spPr>
          <a:xfrm>
            <a:off x="7210699" y="667612"/>
            <a:ext cx="3998274" cy="5160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BA16A-E075-4700-9963-850F380CF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3723" y="2750094"/>
            <a:ext cx="4117580" cy="2717717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 Light" panose="020B0303020204020204" pitchFamily="34" charset="0"/>
              </a:rPr>
              <a:t>Conduct an all-lands landscape assessment within ACCG footprint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orbel Light" panose="020B0303020204020204" pitchFamily="34" charset="0"/>
              </a:rPr>
              <a:t>Relevance: provide a roadmap for future projects, identify needs, and aid in project planning</a:t>
            </a:r>
          </a:p>
          <a:p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D2E189-FEAD-499F-BB99-DF719E93E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47" y="4837925"/>
            <a:ext cx="2376124" cy="1657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440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FACB-1DB8-4FA8-879A-C3E93CD2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61" y="2858251"/>
            <a:ext cx="4486656" cy="1141497"/>
          </a:xfrm>
        </p:spPr>
        <p:txBody>
          <a:bodyPr>
            <a:normAutofit/>
          </a:bodyPr>
          <a:lstStyle/>
          <a:p>
            <a:r>
              <a:rPr lang="en-US" sz="3200" dirty="0"/>
              <a:t>Process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284F1666-FF67-4A54-BC06-29BC703EDD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491835"/>
              </p:ext>
            </p:extLst>
          </p:nvPr>
        </p:nvGraphicFramePr>
        <p:xfrm>
          <a:off x="6735763" y="804863"/>
          <a:ext cx="4816475" cy="524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5559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3EBD862-2DE0-4E60-AA3F-A4C5D607E383}"/>
              </a:ext>
            </a:extLst>
          </p:cNvPr>
          <p:cNvGrpSpPr/>
          <p:nvPr/>
        </p:nvGrpSpPr>
        <p:grpSpPr>
          <a:xfrm>
            <a:off x="1117143" y="1446449"/>
            <a:ext cx="9820147" cy="5133808"/>
            <a:chOff x="339727" y="1527109"/>
            <a:chExt cx="8128000" cy="5133808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F254F61E-8395-47A6-A144-C6027941BD8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52452271"/>
                </p:ext>
              </p:extLst>
            </p:nvPr>
          </p:nvGraphicFramePr>
          <p:xfrm>
            <a:off x="339727" y="1527109"/>
            <a:ext cx="8128000" cy="51338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32E1061-C836-424E-931C-73BB3F52C182}"/>
                </a:ext>
              </a:extLst>
            </p:cNvPr>
            <p:cNvSpPr/>
            <p:nvPr/>
          </p:nvSpPr>
          <p:spPr>
            <a:xfrm rot="10800000">
              <a:off x="1180425" y="2560191"/>
              <a:ext cx="306774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rbel Light" panose="020B0303020204020204" pitchFamily="34" charset="0"/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8374222-B060-4CA7-AA20-B3E6F1BF97B0}"/>
                </a:ext>
              </a:extLst>
            </p:cNvPr>
            <p:cNvSpPr/>
            <p:nvPr/>
          </p:nvSpPr>
          <p:spPr>
            <a:xfrm rot="10800000">
              <a:off x="1180424" y="3854723"/>
              <a:ext cx="306774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rbel Light" panose="020B0303020204020204" pitchFamily="34" charset="0"/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F358A80D-050B-48C8-9513-F21E3F5E8134}"/>
                </a:ext>
              </a:extLst>
            </p:cNvPr>
            <p:cNvSpPr/>
            <p:nvPr/>
          </p:nvSpPr>
          <p:spPr>
            <a:xfrm rot="10800000">
              <a:off x="1180424" y="5149254"/>
              <a:ext cx="306774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rbel Light" panose="020B0303020204020204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BAD23B1-E7A9-4969-B523-E4120067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692" y="240451"/>
            <a:ext cx="9404723" cy="1077399"/>
          </a:xfrm>
        </p:spPr>
        <p:txBody>
          <a:bodyPr>
            <a:normAutofit/>
          </a:bodyPr>
          <a:lstStyle/>
          <a:p>
            <a:r>
              <a:rPr lang="en-US" sz="4000" dirty="0"/>
              <a:t>Framework</a:t>
            </a:r>
          </a:p>
        </p:txBody>
      </p:sp>
    </p:spTree>
    <p:extLst>
      <p:ext uri="{BB962C8B-B14F-4D97-AF65-F5344CB8AC3E}">
        <p14:creationId xmlns:p14="http://schemas.microsoft.com/office/powerpoint/2010/main" val="2708677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421A-CC22-4217-805B-AA716130F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28664"/>
            <a:ext cx="7729728" cy="1188720"/>
          </a:xfrm>
        </p:spPr>
        <p:txBody>
          <a:bodyPr>
            <a:normAutofit/>
          </a:bodyPr>
          <a:lstStyle/>
          <a:p>
            <a:r>
              <a:rPr lang="en-US" sz="3200" dirty="0"/>
              <a:t>Project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48E7E-0961-42D4-8BE2-B6C62F526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453868"/>
            <a:ext cx="4271771" cy="3101982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Corbel Light" panose="020B0303020204020204" pitchFamily="34" charset="0"/>
              </a:rPr>
              <a:t>Fuels reduction activities</a:t>
            </a:r>
          </a:p>
          <a:p>
            <a:r>
              <a:rPr lang="en-US" sz="2800" dirty="0">
                <a:latin typeface="Corbel Light" panose="020B0303020204020204" pitchFamily="34" charset="0"/>
              </a:rPr>
              <a:t>Project status</a:t>
            </a:r>
          </a:p>
          <a:p>
            <a:r>
              <a:rPr lang="en-US" sz="2800" dirty="0">
                <a:latin typeface="Corbel Light" panose="020B0303020204020204" pitchFamily="34" charset="0"/>
              </a:rPr>
              <a:t>Maintenance status</a:t>
            </a:r>
          </a:p>
          <a:p>
            <a:r>
              <a:rPr lang="en-US" sz="2800" dirty="0">
                <a:latin typeface="Corbel Light" panose="020B0303020204020204" pitchFamily="34" charset="0"/>
              </a:rPr>
              <a:t>Interactive &amp; online</a:t>
            </a:r>
          </a:p>
          <a:p>
            <a:r>
              <a:rPr lang="en-US" sz="2800" dirty="0">
                <a:latin typeface="Corbel Light" panose="020B0303020204020204" pitchFamily="34" charset="0"/>
              </a:rPr>
              <a:t>Automated workflows for database maintenance</a:t>
            </a:r>
          </a:p>
          <a:p>
            <a:endParaRPr lang="en-US" sz="2800" dirty="0">
              <a:latin typeface="Corbel Light" panose="020B03030202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B4B85B-B3AE-436B-8358-6D102C875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t="663" r="582" b="720"/>
          <a:stretch/>
        </p:blipFill>
        <p:spPr>
          <a:xfrm>
            <a:off x="5853683" y="1990380"/>
            <a:ext cx="5665655" cy="440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0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3EBD862-2DE0-4E60-AA3F-A4C5D607E383}"/>
              </a:ext>
            </a:extLst>
          </p:cNvPr>
          <p:cNvGrpSpPr/>
          <p:nvPr/>
        </p:nvGrpSpPr>
        <p:grpSpPr>
          <a:xfrm>
            <a:off x="1117143" y="1446449"/>
            <a:ext cx="9820147" cy="5133808"/>
            <a:chOff x="339727" y="1527109"/>
            <a:chExt cx="8128000" cy="5133808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F254F61E-8395-47A6-A144-C6027941BD8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51619580"/>
                </p:ext>
              </p:extLst>
            </p:nvPr>
          </p:nvGraphicFramePr>
          <p:xfrm>
            <a:off x="339727" y="1527109"/>
            <a:ext cx="8128000" cy="51338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32E1061-C836-424E-931C-73BB3F52C182}"/>
                </a:ext>
              </a:extLst>
            </p:cNvPr>
            <p:cNvSpPr/>
            <p:nvPr/>
          </p:nvSpPr>
          <p:spPr>
            <a:xfrm rot="10800000">
              <a:off x="1180425" y="2560191"/>
              <a:ext cx="306774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rbel Light" panose="020B0303020204020204" pitchFamily="34" charset="0"/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8374222-B060-4CA7-AA20-B3E6F1BF97B0}"/>
                </a:ext>
              </a:extLst>
            </p:cNvPr>
            <p:cNvSpPr/>
            <p:nvPr/>
          </p:nvSpPr>
          <p:spPr>
            <a:xfrm rot="10800000">
              <a:off x="1180424" y="3854723"/>
              <a:ext cx="306774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rbel Light" panose="020B0303020204020204" pitchFamily="34" charset="0"/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F358A80D-050B-48C8-9513-F21E3F5E8134}"/>
                </a:ext>
              </a:extLst>
            </p:cNvPr>
            <p:cNvSpPr/>
            <p:nvPr/>
          </p:nvSpPr>
          <p:spPr>
            <a:xfrm rot="10800000">
              <a:off x="1180424" y="5149254"/>
              <a:ext cx="306774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rbel Light" panose="020B0303020204020204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BAD23B1-E7A9-4969-B523-E4120067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692" y="240451"/>
            <a:ext cx="9404723" cy="1077399"/>
          </a:xfrm>
        </p:spPr>
        <p:txBody>
          <a:bodyPr>
            <a:normAutofit/>
          </a:bodyPr>
          <a:lstStyle/>
          <a:p>
            <a:r>
              <a:rPr lang="en-US" sz="4000" dirty="0"/>
              <a:t>Framework</a:t>
            </a:r>
          </a:p>
        </p:txBody>
      </p:sp>
    </p:spTree>
    <p:extLst>
      <p:ext uri="{BB962C8B-B14F-4D97-AF65-F5344CB8AC3E}">
        <p14:creationId xmlns:p14="http://schemas.microsoft.com/office/powerpoint/2010/main" val="527931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93B55DE-F8EA-4272-9EC1-1279A85D1D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3492440"/>
              </p:ext>
            </p:extLst>
          </p:nvPr>
        </p:nvGraphicFramePr>
        <p:xfrm>
          <a:off x="492329" y="1765738"/>
          <a:ext cx="11383731" cy="4470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6EE5344-4906-46C3-9C07-2F6C02C1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81216"/>
            <a:ext cx="7729728" cy="11887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High-valued Resources &amp; Assets (HVRAs &amp; Sub-HVRAs)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02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24207C-E805-4E69-96E1-C70AE6D91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" y="406400"/>
            <a:ext cx="3860342" cy="2982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AD59E-3472-49A5-BDB4-764BC3460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29" y="406400"/>
            <a:ext cx="3860342" cy="2982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5DAF96-5362-4C4C-9DB1-EE40A3A3D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67" y="3584741"/>
            <a:ext cx="3860342" cy="2982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FDA357-2424-4D86-B330-94461150D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65" y="3584741"/>
            <a:ext cx="3860342" cy="2982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0D2FC-6317-435F-AE18-24EA798C7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58" y="406400"/>
            <a:ext cx="3860342" cy="298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4556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7748</TotalTime>
  <Words>988</Words>
  <Application>Microsoft Office PowerPoint</Application>
  <PresentationFormat>Widescreen</PresentationFormat>
  <Paragraphs>131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Corbel Light</vt:lpstr>
      <vt:lpstr>Courier New</vt:lpstr>
      <vt:lpstr>Gill Sans MT</vt:lpstr>
      <vt:lpstr>Parcel</vt:lpstr>
      <vt:lpstr>Strategic Landscape Assessment Work Group:  GIS Tools</vt:lpstr>
      <vt:lpstr>Products</vt:lpstr>
      <vt:lpstr>Purpose &amp; need</vt:lpstr>
      <vt:lpstr>Process</vt:lpstr>
      <vt:lpstr>Framework</vt:lpstr>
      <vt:lpstr>Project inventory</vt:lpstr>
      <vt:lpstr>Framework</vt:lpstr>
      <vt:lpstr>High-valued Resources &amp; Assets (HVRAs &amp; Sub-HVRAs)</vt:lpstr>
      <vt:lpstr>PowerPoint Presentation</vt:lpstr>
      <vt:lpstr>Framework</vt:lpstr>
      <vt:lpstr>Quantitative risk assessment</vt:lpstr>
      <vt:lpstr>PowerPoint Presentation</vt:lpstr>
      <vt:lpstr>Assets &amp; Risk: Communities HVRA</vt:lpstr>
      <vt:lpstr>Assets &amp; Risk: Wildlife/ecosystems HVRA</vt:lpstr>
      <vt:lpstr>Quantitative risk assessment:  net value change</vt:lpstr>
      <vt:lpstr>Quantitative risk assessment:  High wildfire risk areas</vt:lpstr>
      <vt:lpstr>Framework</vt:lpstr>
      <vt:lpstr>Project identification &amp; prioritization options</vt:lpstr>
      <vt:lpstr>Project identification &amp; prioritization options</vt:lpstr>
      <vt:lpstr>Online ACCESS TO PRODUCTS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DRAFT ACCG Fuels Reduction Project Mapper Prioritization Tool Development Framework Diagram</dc:title>
  <dc:creator>Megan Layhee</dc:creator>
  <cp:lastModifiedBy>Megan Layhee</cp:lastModifiedBy>
  <cp:revision>218</cp:revision>
  <dcterms:created xsi:type="dcterms:W3CDTF">2020-05-13T16:22:50Z</dcterms:created>
  <dcterms:modified xsi:type="dcterms:W3CDTF">2021-02-16T22:48:44Z</dcterms:modified>
</cp:coreProperties>
</file>