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 id="2147483803" r:id="rId2"/>
    <p:sldMasterId id="2147483809" r:id="rId3"/>
    <p:sldMasterId id="2147483806" r:id="rId4"/>
  </p:sldMasterIdLst>
  <p:notesMasterIdLst>
    <p:notesMasterId r:id="rId26"/>
  </p:notesMasterIdLst>
  <p:handoutMasterIdLst>
    <p:handoutMasterId r:id="rId27"/>
  </p:handoutMasterIdLst>
  <p:sldIdLst>
    <p:sldId id="269" r:id="rId5"/>
    <p:sldId id="276" r:id="rId6"/>
    <p:sldId id="270" r:id="rId7"/>
    <p:sldId id="263" r:id="rId8"/>
    <p:sldId id="1127" r:id="rId9"/>
    <p:sldId id="260" r:id="rId10"/>
    <p:sldId id="266" r:id="rId11"/>
    <p:sldId id="1129" r:id="rId12"/>
    <p:sldId id="271" r:id="rId13"/>
    <p:sldId id="272" r:id="rId14"/>
    <p:sldId id="264" r:id="rId15"/>
    <p:sldId id="273" r:id="rId16"/>
    <p:sldId id="302" r:id="rId17"/>
    <p:sldId id="1121" r:id="rId18"/>
    <p:sldId id="1124" r:id="rId19"/>
    <p:sldId id="901" r:id="rId20"/>
    <p:sldId id="1123" r:id="rId21"/>
    <p:sldId id="1125" r:id="rId22"/>
    <p:sldId id="1126" r:id="rId23"/>
    <p:sldId id="1128" r:id="rId24"/>
    <p:sldId id="113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A631"/>
    <a:srgbClr val="FFDAEC"/>
    <a:srgbClr val="BE9D5F"/>
    <a:srgbClr val="738299"/>
    <a:srgbClr val="646667"/>
    <a:srgbClr val="49494E"/>
    <a:srgbClr val="588994"/>
    <a:srgbClr val="69AFC7"/>
    <a:srgbClr val="C2BFB3"/>
    <a:srgbClr val="004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88660" autoAdjust="0"/>
  </p:normalViewPr>
  <p:slideViewPr>
    <p:cSldViewPr snapToObjects="1">
      <p:cViewPr varScale="1">
        <p:scale>
          <a:sx n="56" d="100"/>
          <a:sy n="56" d="100"/>
        </p:scale>
        <p:origin x="1240" y="176"/>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8757B-E543-9F4A-ACBA-919E19CC39FC}"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n-US"/>
        </a:p>
      </dgm:t>
    </dgm:pt>
    <dgm:pt modelId="{0E31E3B1-56AD-A544-A090-334ED792A04B}">
      <dgm:prSet/>
      <dgm:spPr/>
      <dgm:t>
        <a:bodyPr/>
        <a:lstStyle/>
        <a:p>
          <a:r>
            <a:rPr lang="en-US" b="1" i="0" baseline="0" dirty="0"/>
            <a:t>Increase and broaden Participation</a:t>
          </a:r>
          <a:endParaRPr lang="en-US" b="1" dirty="0"/>
        </a:p>
      </dgm:t>
    </dgm:pt>
    <dgm:pt modelId="{D3C54323-ADBD-3745-B70B-E43C4B19919B}" type="parTrans" cxnId="{26074CC4-F5BD-EE44-B1EF-2D76BCBB3FF2}">
      <dgm:prSet/>
      <dgm:spPr/>
      <dgm:t>
        <a:bodyPr/>
        <a:lstStyle/>
        <a:p>
          <a:endParaRPr lang="en-US"/>
        </a:p>
      </dgm:t>
    </dgm:pt>
    <dgm:pt modelId="{3170DDF1-D659-2240-AB5D-3BC2D63B662E}" type="sibTrans" cxnId="{26074CC4-F5BD-EE44-B1EF-2D76BCBB3FF2}">
      <dgm:prSet/>
      <dgm:spPr/>
      <dgm:t>
        <a:bodyPr/>
        <a:lstStyle/>
        <a:p>
          <a:endParaRPr lang="en-US"/>
        </a:p>
      </dgm:t>
    </dgm:pt>
    <dgm:pt modelId="{484D3810-6BEF-7B46-B73C-F72A4B49B9F2}">
      <dgm:prSet/>
      <dgm:spPr/>
      <dgm:t>
        <a:bodyPr/>
        <a:lstStyle/>
        <a:p>
          <a:r>
            <a:rPr lang="en-US" b="1" dirty="0"/>
            <a:t>Work with private and public entities to identify projects </a:t>
          </a:r>
        </a:p>
      </dgm:t>
    </dgm:pt>
    <dgm:pt modelId="{4DC4A447-B729-1E43-BCDB-B26530DABEB0}" type="parTrans" cxnId="{E35805BF-98F4-0449-9093-6D3333892004}">
      <dgm:prSet/>
      <dgm:spPr/>
      <dgm:t>
        <a:bodyPr/>
        <a:lstStyle/>
        <a:p>
          <a:endParaRPr lang="en-US"/>
        </a:p>
      </dgm:t>
    </dgm:pt>
    <dgm:pt modelId="{0B2A0A28-BDA9-C04F-AC9C-293984F84A9C}" type="sibTrans" cxnId="{E35805BF-98F4-0449-9093-6D3333892004}">
      <dgm:prSet/>
      <dgm:spPr/>
      <dgm:t>
        <a:bodyPr/>
        <a:lstStyle/>
        <a:p>
          <a:endParaRPr lang="en-US"/>
        </a:p>
      </dgm:t>
    </dgm:pt>
    <dgm:pt modelId="{7E3C36B2-4086-764B-B248-3098A8E3F2BB}">
      <dgm:prSet/>
      <dgm:spPr/>
      <dgm:t>
        <a:bodyPr/>
        <a:lstStyle/>
        <a:p>
          <a:r>
            <a:rPr lang="en-US" b="1" i="0" baseline="0" dirty="0"/>
            <a:t>Function as an active and welcome partner</a:t>
          </a:r>
          <a:endParaRPr lang="en-US" b="1" dirty="0"/>
        </a:p>
      </dgm:t>
    </dgm:pt>
    <dgm:pt modelId="{A30D4010-983D-CE44-B346-EFAE8B171588}" type="parTrans" cxnId="{1438B32A-3867-7C48-809C-0CEE85F7F91A}">
      <dgm:prSet/>
      <dgm:spPr/>
      <dgm:t>
        <a:bodyPr/>
        <a:lstStyle/>
        <a:p>
          <a:endParaRPr lang="en-US"/>
        </a:p>
      </dgm:t>
    </dgm:pt>
    <dgm:pt modelId="{6CD258F9-B8E9-2B4A-955E-4EBF0F119F9A}" type="sibTrans" cxnId="{1438B32A-3867-7C48-809C-0CEE85F7F91A}">
      <dgm:prSet/>
      <dgm:spPr/>
      <dgm:t>
        <a:bodyPr/>
        <a:lstStyle/>
        <a:p>
          <a:endParaRPr lang="en-US"/>
        </a:p>
      </dgm:t>
    </dgm:pt>
    <dgm:pt modelId="{B923DAF7-97E3-E543-8A97-3861106EA220}">
      <dgm:prSet/>
      <dgm:spPr/>
      <dgm:t>
        <a:bodyPr/>
        <a:lstStyle/>
        <a:p>
          <a:r>
            <a:rPr lang="en-US" b="1" i="0" baseline="0" dirty="0"/>
            <a:t>Provide capacity building support to Partners</a:t>
          </a:r>
          <a:endParaRPr lang="en-US" b="1" dirty="0"/>
        </a:p>
      </dgm:t>
    </dgm:pt>
    <dgm:pt modelId="{52B18924-024F-AE42-86FB-D03105337B66}" type="parTrans" cxnId="{88CDDA49-6CC7-B441-A1DD-11548FD9DF09}">
      <dgm:prSet/>
      <dgm:spPr/>
      <dgm:t>
        <a:bodyPr/>
        <a:lstStyle/>
        <a:p>
          <a:endParaRPr lang="en-US"/>
        </a:p>
      </dgm:t>
    </dgm:pt>
    <dgm:pt modelId="{F31F62E2-755A-1E4D-AB37-C9C4B941A3E1}" type="sibTrans" cxnId="{88CDDA49-6CC7-B441-A1DD-11548FD9DF09}">
      <dgm:prSet/>
      <dgm:spPr/>
      <dgm:t>
        <a:bodyPr/>
        <a:lstStyle/>
        <a:p>
          <a:endParaRPr lang="en-US"/>
        </a:p>
      </dgm:t>
    </dgm:pt>
    <dgm:pt modelId="{9FADCEAC-7586-8944-8DF9-91EF8A35E1BF}">
      <dgm:prSet/>
      <dgm:spPr/>
      <dgm:t>
        <a:bodyPr/>
        <a:lstStyle/>
        <a:p>
          <a:r>
            <a:rPr lang="en-US" b="1" i="0" baseline="0" dirty="0"/>
            <a:t>Refine Project Development and Approval Process</a:t>
          </a:r>
          <a:endParaRPr lang="en-US" b="1" dirty="0"/>
        </a:p>
      </dgm:t>
    </dgm:pt>
    <dgm:pt modelId="{E163199E-E9BA-3E45-A3D8-BD3BD843A0F3}" type="parTrans" cxnId="{C7DF21F9-95A0-FE45-A14E-B7A41F8DEACA}">
      <dgm:prSet/>
      <dgm:spPr/>
      <dgm:t>
        <a:bodyPr/>
        <a:lstStyle/>
        <a:p>
          <a:endParaRPr lang="en-US"/>
        </a:p>
      </dgm:t>
    </dgm:pt>
    <dgm:pt modelId="{A1E62613-E460-4547-92EB-7047081F4529}" type="sibTrans" cxnId="{C7DF21F9-95A0-FE45-A14E-B7A41F8DEACA}">
      <dgm:prSet/>
      <dgm:spPr/>
      <dgm:t>
        <a:bodyPr/>
        <a:lstStyle/>
        <a:p>
          <a:endParaRPr lang="en-US"/>
        </a:p>
      </dgm:t>
    </dgm:pt>
    <dgm:pt modelId="{2ABF8129-12C9-2D41-AD0C-634847430731}">
      <dgm:prSet/>
      <dgm:spPr/>
      <dgm:t>
        <a:bodyPr/>
        <a:lstStyle/>
        <a:p>
          <a:r>
            <a:rPr lang="en-US" b="1" i="0" baseline="0" dirty="0"/>
            <a:t>Develop consistent external Messaging </a:t>
          </a:r>
          <a:endParaRPr lang="en-US" b="1" dirty="0"/>
        </a:p>
      </dgm:t>
    </dgm:pt>
    <dgm:pt modelId="{C0F1C953-B12F-8342-8EED-66736C33C5EC}" type="parTrans" cxnId="{17D3BFDD-6124-6F46-9D3E-C641B5532F4A}">
      <dgm:prSet/>
      <dgm:spPr/>
      <dgm:t>
        <a:bodyPr/>
        <a:lstStyle/>
        <a:p>
          <a:endParaRPr lang="en-US"/>
        </a:p>
      </dgm:t>
    </dgm:pt>
    <dgm:pt modelId="{8B69CB25-65F5-4043-B269-2AFCA1BA8C67}" type="sibTrans" cxnId="{17D3BFDD-6124-6F46-9D3E-C641B5532F4A}">
      <dgm:prSet/>
      <dgm:spPr/>
      <dgm:t>
        <a:bodyPr/>
        <a:lstStyle/>
        <a:p>
          <a:endParaRPr lang="en-US"/>
        </a:p>
      </dgm:t>
    </dgm:pt>
    <dgm:pt modelId="{71EEB63E-E0BA-1A47-B66F-0A9A0E293986}">
      <dgm:prSet/>
      <dgm:spPr/>
      <dgm:t>
        <a:bodyPr/>
        <a:lstStyle/>
        <a:p>
          <a:r>
            <a:rPr lang="en-US" b="1" dirty="0"/>
            <a:t>Conduct education and outreach to increase awareness and understanding</a:t>
          </a:r>
        </a:p>
      </dgm:t>
    </dgm:pt>
    <dgm:pt modelId="{942A5CCA-152A-424B-8E4E-9BE3282A5394}" type="parTrans" cxnId="{D946E15D-8324-A046-8E6A-79256971AA0B}">
      <dgm:prSet/>
      <dgm:spPr/>
      <dgm:t>
        <a:bodyPr/>
        <a:lstStyle/>
        <a:p>
          <a:endParaRPr lang="en-US"/>
        </a:p>
      </dgm:t>
    </dgm:pt>
    <dgm:pt modelId="{FE1CDA9E-48D9-D341-9185-5F30EBC784A1}" type="sibTrans" cxnId="{D946E15D-8324-A046-8E6A-79256971AA0B}">
      <dgm:prSet/>
      <dgm:spPr/>
      <dgm:t>
        <a:bodyPr/>
        <a:lstStyle/>
        <a:p>
          <a:endParaRPr lang="en-US"/>
        </a:p>
      </dgm:t>
    </dgm:pt>
    <dgm:pt modelId="{E7710015-B16C-7A40-ACEC-75858E2F01B2}" type="pres">
      <dgm:prSet presAssocID="{0D48757B-E543-9F4A-ACBA-919E19CC39FC}" presName="Name0" presStyleCnt="0">
        <dgm:presLayoutVars>
          <dgm:dir/>
          <dgm:animLvl val="lvl"/>
          <dgm:resizeHandles val="exact"/>
        </dgm:presLayoutVars>
      </dgm:prSet>
      <dgm:spPr/>
    </dgm:pt>
    <dgm:pt modelId="{9AB7A499-6232-BF4C-B47E-288FB9E9E836}" type="pres">
      <dgm:prSet presAssocID="{0E31E3B1-56AD-A544-A090-334ED792A04B}" presName="linNode" presStyleCnt="0"/>
      <dgm:spPr/>
    </dgm:pt>
    <dgm:pt modelId="{A7A33CAA-21C2-194E-BBF6-2524A6A39045}" type="pres">
      <dgm:prSet presAssocID="{0E31E3B1-56AD-A544-A090-334ED792A04B}" presName="parentText" presStyleLbl="node1" presStyleIdx="0" presStyleCnt="7">
        <dgm:presLayoutVars>
          <dgm:chMax val="1"/>
          <dgm:bulletEnabled val="1"/>
        </dgm:presLayoutVars>
      </dgm:prSet>
      <dgm:spPr/>
    </dgm:pt>
    <dgm:pt modelId="{D5C2BA22-B138-FF4F-8894-CE1E51DF58D1}" type="pres">
      <dgm:prSet presAssocID="{3170DDF1-D659-2240-AB5D-3BC2D63B662E}" presName="sp" presStyleCnt="0"/>
      <dgm:spPr/>
    </dgm:pt>
    <dgm:pt modelId="{DE0EBC11-C7F0-E74F-A88D-0AB97D0A4765}" type="pres">
      <dgm:prSet presAssocID="{484D3810-6BEF-7B46-B73C-F72A4B49B9F2}" presName="linNode" presStyleCnt="0"/>
      <dgm:spPr/>
    </dgm:pt>
    <dgm:pt modelId="{85AB4AAB-D37A-5241-B952-CBE1E3F498B7}" type="pres">
      <dgm:prSet presAssocID="{484D3810-6BEF-7B46-B73C-F72A4B49B9F2}" presName="parentText" presStyleLbl="node1" presStyleIdx="1" presStyleCnt="7">
        <dgm:presLayoutVars>
          <dgm:chMax val="1"/>
          <dgm:bulletEnabled val="1"/>
        </dgm:presLayoutVars>
      </dgm:prSet>
      <dgm:spPr/>
    </dgm:pt>
    <dgm:pt modelId="{7255DC27-E685-3244-ACE2-D6743C4FB663}" type="pres">
      <dgm:prSet presAssocID="{0B2A0A28-BDA9-C04F-AC9C-293984F84A9C}" presName="sp" presStyleCnt="0"/>
      <dgm:spPr/>
    </dgm:pt>
    <dgm:pt modelId="{1A80E71F-B236-7541-92D7-5E1D97CA492D}" type="pres">
      <dgm:prSet presAssocID="{7E3C36B2-4086-764B-B248-3098A8E3F2BB}" presName="linNode" presStyleCnt="0"/>
      <dgm:spPr/>
    </dgm:pt>
    <dgm:pt modelId="{8E11D6F8-E79E-A741-891A-4F64E28E70DA}" type="pres">
      <dgm:prSet presAssocID="{7E3C36B2-4086-764B-B248-3098A8E3F2BB}" presName="parentText" presStyleLbl="node1" presStyleIdx="2" presStyleCnt="7">
        <dgm:presLayoutVars>
          <dgm:chMax val="1"/>
          <dgm:bulletEnabled val="1"/>
        </dgm:presLayoutVars>
      </dgm:prSet>
      <dgm:spPr/>
    </dgm:pt>
    <dgm:pt modelId="{CE677A4F-53A5-A045-A76A-C1AFBC3F595F}" type="pres">
      <dgm:prSet presAssocID="{6CD258F9-B8E9-2B4A-955E-4EBF0F119F9A}" presName="sp" presStyleCnt="0"/>
      <dgm:spPr/>
    </dgm:pt>
    <dgm:pt modelId="{3A4CCBAF-9934-9846-BC44-8ED54BE50305}" type="pres">
      <dgm:prSet presAssocID="{B923DAF7-97E3-E543-8A97-3861106EA220}" presName="linNode" presStyleCnt="0"/>
      <dgm:spPr/>
    </dgm:pt>
    <dgm:pt modelId="{E494FF20-3FA7-BF40-B962-65DDF120B842}" type="pres">
      <dgm:prSet presAssocID="{B923DAF7-97E3-E543-8A97-3861106EA220}" presName="parentText" presStyleLbl="node1" presStyleIdx="3" presStyleCnt="7">
        <dgm:presLayoutVars>
          <dgm:chMax val="1"/>
          <dgm:bulletEnabled val="1"/>
        </dgm:presLayoutVars>
      </dgm:prSet>
      <dgm:spPr/>
    </dgm:pt>
    <dgm:pt modelId="{76B75978-C84B-BD42-A961-09E30342EF95}" type="pres">
      <dgm:prSet presAssocID="{F31F62E2-755A-1E4D-AB37-C9C4B941A3E1}" presName="sp" presStyleCnt="0"/>
      <dgm:spPr/>
    </dgm:pt>
    <dgm:pt modelId="{4319DBFB-4B6D-1C4F-BCC6-916F52BA4647}" type="pres">
      <dgm:prSet presAssocID="{9FADCEAC-7586-8944-8DF9-91EF8A35E1BF}" presName="linNode" presStyleCnt="0"/>
      <dgm:spPr/>
    </dgm:pt>
    <dgm:pt modelId="{D2FB0D51-B802-604C-97DC-CC6157B92CD9}" type="pres">
      <dgm:prSet presAssocID="{9FADCEAC-7586-8944-8DF9-91EF8A35E1BF}" presName="parentText" presStyleLbl="node1" presStyleIdx="4" presStyleCnt="7">
        <dgm:presLayoutVars>
          <dgm:chMax val="1"/>
          <dgm:bulletEnabled val="1"/>
        </dgm:presLayoutVars>
      </dgm:prSet>
      <dgm:spPr/>
    </dgm:pt>
    <dgm:pt modelId="{81461F67-0964-D34D-A526-5AD4A4FF3B14}" type="pres">
      <dgm:prSet presAssocID="{A1E62613-E460-4547-92EB-7047081F4529}" presName="sp" presStyleCnt="0"/>
      <dgm:spPr/>
    </dgm:pt>
    <dgm:pt modelId="{C3FD3CA2-7D77-6847-B05E-4CC0BC7CC9A7}" type="pres">
      <dgm:prSet presAssocID="{2ABF8129-12C9-2D41-AD0C-634847430731}" presName="linNode" presStyleCnt="0"/>
      <dgm:spPr/>
    </dgm:pt>
    <dgm:pt modelId="{20209660-883E-144B-B057-603502C7D318}" type="pres">
      <dgm:prSet presAssocID="{2ABF8129-12C9-2D41-AD0C-634847430731}" presName="parentText" presStyleLbl="node1" presStyleIdx="5" presStyleCnt="7">
        <dgm:presLayoutVars>
          <dgm:chMax val="1"/>
          <dgm:bulletEnabled val="1"/>
        </dgm:presLayoutVars>
      </dgm:prSet>
      <dgm:spPr/>
    </dgm:pt>
    <dgm:pt modelId="{A3A6C1E2-62BA-4F42-AE1F-7593C16FA433}" type="pres">
      <dgm:prSet presAssocID="{8B69CB25-65F5-4043-B269-2AFCA1BA8C67}" presName="sp" presStyleCnt="0"/>
      <dgm:spPr/>
    </dgm:pt>
    <dgm:pt modelId="{8B121D6A-AC45-864C-8678-128BE83F6C14}" type="pres">
      <dgm:prSet presAssocID="{71EEB63E-E0BA-1A47-B66F-0A9A0E293986}" presName="linNode" presStyleCnt="0"/>
      <dgm:spPr/>
    </dgm:pt>
    <dgm:pt modelId="{49C8C90F-8AEF-404C-AAA0-34440B0EFE0E}" type="pres">
      <dgm:prSet presAssocID="{71EEB63E-E0BA-1A47-B66F-0A9A0E293986}" presName="parentText" presStyleLbl="node1" presStyleIdx="6" presStyleCnt="7">
        <dgm:presLayoutVars>
          <dgm:chMax val="1"/>
          <dgm:bulletEnabled val="1"/>
        </dgm:presLayoutVars>
      </dgm:prSet>
      <dgm:spPr/>
    </dgm:pt>
  </dgm:ptLst>
  <dgm:cxnLst>
    <dgm:cxn modelId="{23884F0D-9DE8-C147-B5DB-83C88FB1865F}" type="presOf" srcId="{0D48757B-E543-9F4A-ACBA-919E19CC39FC}" destId="{E7710015-B16C-7A40-ACEC-75858E2F01B2}" srcOrd="0" destOrd="0" presId="urn:microsoft.com/office/officeart/2005/8/layout/vList5"/>
    <dgm:cxn modelId="{1438B32A-3867-7C48-809C-0CEE85F7F91A}" srcId="{0D48757B-E543-9F4A-ACBA-919E19CC39FC}" destId="{7E3C36B2-4086-764B-B248-3098A8E3F2BB}" srcOrd="2" destOrd="0" parTransId="{A30D4010-983D-CE44-B346-EFAE8B171588}" sibTransId="{6CD258F9-B8E9-2B4A-955E-4EBF0F119F9A}"/>
    <dgm:cxn modelId="{88CDDA49-6CC7-B441-A1DD-11548FD9DF09}" srcId="{0D48757B-E543-9F4A-ACBA-919E19CC39FC}" destId="{B923DAF7-97E3-E543-8A97-3861106EA220}" srcOrd="3" destOrd="0" parTransId="{52B18924-024F-AE42-86FB-D03105337B66}" sibTransId="{F31F62E2-755A-1E4D-AB37-C9C4B941A3E1}"/>
    <dgm:cxn modelId="{696F0259-8293-C84B-8208-CFC80737A597}" type="presOf" srcId="{B923DAF7-97E3-E543-8A97-3861106EA220}" destId="{E494FF20-3FA7-BF40-B962-65DDF120B842}" srcOrd="0" destOrd="0" presId="urn:microsoft.com/office/officeart/2005/8/layout/vList5"/>
    <dgm:cxn modelId="{D946E15D-8324-A046-8E6A-79256971AA0B}" srcId="{0D48757B-E543-9F4A-ACBA-919E19CC39FC}" destId="{71EEB63E-E0BA-1A47-B66F-0A9A0E293986}" srcOrd="6" destOrd="0" parTransId="{942A5CCA-152A-424B-8E4E-9BE3282A5394}" sibTransId="{FE1CDA9E-48D9-D341-9185-5F30EBC784A1}"/>
    <dgm:cxn modelId="{9CDD5FA6-E60A-0946-B9C9-33212F5CA744}" type="presOf" srcId="{0E31E3B1-56AD-A544-A090-334ED792A04B}" destId="{A7A33CAA-21C2-194E-BBF6-2524A6A39045}" srcOrd="0" destOrd="0" presId="urn:microsoft.com/office/officeart/2005/8/layout/vList5"/>
    <dgm:cxn modelId="{8C1661B5-1CDA-444F-A6CA-AA301C5D5D22}" type="presOf" srcId="{2ABF8129-12C9-2D41-AD0C-634847430731}" destId="{20209660-883E-144B-B057-603502C7D318}" srcOrd="0" destOrd="0" presId="urn:microsoft.com/office/officeart/2005/8/layout/vList5"/>
    <dgm:cxn modelId="{E35805BF-98F4-0449-9093-6D3333892004}" srcId="{0D48757B-E543-9F4A-ACBA-919E19CC39FC}" destId="{484D3810-6BEF-7B46-B73C-F72A4B49B9F2}" srcOrd="1" destOrd="0" parTransId="{4DC4A447-B729-1E43-BCDB-B26530DABEB0}" sibTransId="{0B2A0A28-BDA9-C04F-AC9C-293984F84A9C}"/>
    <dgm:cxn modelId="{26074CC4-F5BD-EE44-B1EF-2D76BCBB3FF2}" srcId="{0D48757B-E543-9F4A-ACBA-919E19CC39FC}" destId="{0E31E3B1-56AD-A544-A090-334ED792A04B}" srcOrd="0" destOrd="0" parTransId="{D3C54323-ADBD-3745-B70B-E43C4B19919B}" sibTransId="{3170DDF1-D659-2240-AB5D-3BC2D63B662E}"/>
    <dgm:cxn modelId="{B51583D6-2690-3143-98B1-C150623853FC}" type="presOf" srcId="{9FADCEAC-7586-8944-8DF9-91EF8A35E1BF}" destId="{D2FB0D51-B802-604C-97DC-CC6157B92CD9}" srcOrd="0" destOrd="0" presId="urn:microsoft.com/office/officeart/2005/8/layout/vList5"/>
    <dgm:cxn modelId="{28ABF3D6-A1CE-094B-BA3C-32BCC9E0C743}" type="presOf" srcId="{71EEB63E-E0BA-1A47-B66F-0A9A0E293986}" destId="{49C8C90F-8AEF-404C-AAA0-34440B0EFE0E}" srcOrd="0" destOrd="0" presId="urn:microsoft.com/office/officeart/2005/8/layout/vList5"/>
    <dgm:cxn modelId="{17D3BFDD-6124-6F46-9D3E-C641B5532F4A}" srcId="{0D48757B-E543-9F4A-ACBA-919E19CC39FC}" destId="{2ABF8129-12C9-2D41-AD0C-634847430731}" srcOrd="5" destOrd="0" parTransId="{C0F1C953-B12F-8342-8EED-66736C33C5EC}" sibTransId="{8B69CB25-65F5-4043-B269-2AFCA1BA8C67}"/>
    <dgm:cxn modelId="{22D6ABF4-CEAA-9A4F-9813-B9DFCABF8890}" type="presOf" srcId="{484D3810-6BEF-7B46-B73C-F72A4B49B9F2}" destId="{85AB4AAB-D37A-5241-B952-CBE1E3F498B7}" srcOrd="0" destOrd="0" presId="urn:microsoft.com/office/officeart/2005/8/layout/vList5"/>
    <dgm:cxn modelId="{6C5F76F5-A57B-854D-9513-300F99B1F0EC}" type="presOf" srcId="{7E3C36B2-4086-764B-B248-3098A8E3F2BB}" destId="{8E11D6F8-E79E-A741-891A-4F64E28E70DA}" srcOrd="0" destOrd="0" presId="urn:microsoft.com/office/officeart/2005/8/layout/vList5"/>
    <dgm:cxn modelId="{C7DF21F9-95A0-FE45-A14E-B7A41F8DEACA}" srcId="{0D48757B-E543-9F4A-ACBA-919E19CC39FC}" destId="{9FADCEAC-7586-8944-8DF9-91EF8A35E1BF}" srcOrd="4" destOrd="0" parTransId="{E163199E-E9BA-3E45-A3D8-BD3BD843A0F3}" sibTransId="{A1E62613-E460-4547-92EB-7047081F4529}"/>
    <dgm:cxn modelId="{B476EF5A-16C3-584E-8EA2-C63A7F3FC090}" type="presParOf" srcId="{E7710015-B16C-7A40-ACEC-75858E2F01B2}" destId="{9AB7A499-6232-BF4C-B47E-288FB9E9E836}" srcOrd="0" destOrd="0" presId="urn:microsoft.com/office/officeart/2005/8/layout/vList5"/>
    <dgm:cxn modelId="{7FFD5A38-5545-A540-836A-75C63A8A302C}" type="presParOf" srcId="{9AB7A499-6232-BF4C-B47E-288FB9E9E836}" destId="{A7A33CAA-21C2-194E-BBF6-2524A6A39045}" srcOrd="0" destOrd="0" presId="urn:microsoft.com/office/officeart/2005/8/layout/vList5"/>
    <dgm:cxn modelId="{6846A96E-52CD-7649-932F-879BC8464CDF}" type="presParOf" srcId="{E7710015-B16C-7A40-ACEC-75858E2F01B2}" destId="{D5C2BA22-B138-FF4F-8894-CE1E51DF58D1}" srcOrd="1" destOrd="0" presId="urn:microsoft.com/office/officeart/2005/8/layout/vList5"/>
    <dgm:cxn modelId="{FA0A70F1-425C-974B-A45A-05DC9AD8C7BC}" type="presParOf" srcId="{E7710015-B16C-7A40-ACEC-75858E2F01B2}" destId="{DE0EBC11-C7F0-E74F-A88D-0AB97D0A4765}" srcOrd="2" destOrd="0" presId="urn:microsoft.com/office/officeart/2005/8/layout/vList5"/>
    <dgm:cxn modelId="{76862AAF-BDB9-1C46-A532-09450BA8BEE1}" type="presParOf" srcId="{DE0EBC11-C7F0-E74F-A88D-0AB97D0A4765}" destId="{85AB4AAB-D37A-5241-B952-CBE1E3F498B7}" srcOrd="0" destOrd="0" presId="urn:microsoft.com/office/officeart/2005/8/layout/vList5"/>
    <dgm:cxn modelId="{9A10F223-AA7B-B249-BC48-3C0092CEA077}" type="presParOf" srcId="{E7710015-B16C-7A40-ACEC-75858E2F01B2}" destId="{7255DC27-E685-3244-ACE2-D6743C4FB663}" srcOrd="3" destOrd="0" presId="urn:microsoft.com/office/officeart/2005/8/layout/vList5"/>
    <dgm:cxn modelId="{CB8E6D0B-4879-9840-8610-79F540074E49}" type="presParOf" srcId="{E7710015-B16C-7A40-ACEC-75858E2F01B2}" destId="{1A80E71F-B236-7541-92D7-5E1D97CA492D}" srcOrd="4" destOrd="0" presId="urn:microsoft.com/office/officeart/2005/8/layout/vList5"/>
    <dgm:cxn modelId="{B694030B-546C-6B4C-8E6D-17F7A8039CE0}" type="presParOf" srcId="{1A80E71F-B236-7541-92D7-5E1D97CA492D}" destId="{8E11D6F8-E79E-A741-891A-4F64E28E70DA}" srcOrd="0" destOrd="0" presId="urn:microsoft.com/office/officeart/2005/8/layout/vList5"/>
    <dgm:cxn modelId="{8215E1E1-D82C-0F4A-B5FF-4772B005B1BA}" type="presParOf" srcId="{E7710015-B16C-7A40-ACEC-75858E2F01B2}" destId="{CE677A4F-53A5-A045-A76A-C1AFBC3F595F}" srcOrd="5" destOrd="0" presId="urn:microsoft.com/office/officeart/2005/8/layout/vList5"/>
    <dgm:cxn modelId="{8A16BD31-E2A3-104E-B6F0-A52805D330E9}" type="presParOf" srcId="{E7710015-B16C-7A40-ACEC-75858E2F01B2}" destId="{3A4CCBAF-9934-9846-BC44-8ED54BE50305}" srcOrd="6" destOrd="0" presId="urn:microsoft.com/office/officeart/2005/8/layout/vList5"/>
    <dgm:cxn modelId="{593C5B70-1783-7141-B80B-56D332D95295}" type="presParOf" srcId="{3A4CCBAF-9934-9846-BC44-8ED54BE50305}" destId="{E494FF20-3FA7-BF40-B962-65DDF120B842}" srcOrd="0" destOrd="0" presId="urn:microsoft.com/office/officeart/2005/8/layout/vList5"/>
    <dgm:cxn modelId="{A2E47D9C-7488-BC4F-BF3F-B64B792BC056}" type="presParOf" srcId="{E7710015-B16C-7A40-ACEC-75858E2F01B2}" destId="{76B75978-C84B-BD42-A961-09E30342EF95}" srcOrd="7" destOrd="0" presId="urn:microsoft.com/office/officeart/2005/8/layout/vList5"/>
    <dgm:cxn modelId="{3CA8CB09-1905-1145-9179-2F985B5B923A}" type="presParOf" srcId="{E7710015-B16C-7A40-ACEC-75858E2F01B2}" destId="{4319DBFB-4B6D-1C4F-BCC6-916F52BA4647}" srcOrd="8" destOrd="0" presId="urn:microsoft.com/office/officeart/2005/8/layout/vList5"/>
    <dgm:cxn modelId="{9A95EACE-C2DA-AE47-BC33-59C2E2DC61B1}" type="presParOf" srcId="{4319DBFB-4B6D-1C4F-BCC6-916F52BA4647}" destId="{D2FB0D51-B802-604C-97DC-CC6157B92CD9}" srcOrd="0" destOrd="0" presId="urn:microsoft.com/office/officeart/2005/8/layout/vList5"/>
    <dgm:cxn modelId="{23C86ADB-886E-3048-97AF-EF579496F614}" type="presParOf" srcId="{E7710015-B16C-7A40-ACEC-75858E2F01B2}" destId="{81461F67-0964-D34D-A526-5AD4A4FF3B14}" srcOrd="9" destOrd="0" presId="urn:microsoft.com/office/officeart/2005/8/layout/vList5"/>
    <dgm:cxn modelId="{F45DBDEF-BE5D-CF48-BD0C-794F4728B253}" type="presParOf" srcId="{E7710015-B16C-7A40-ACEC-75858E2F01B2}" destId="{C3FD3CA2-7D77-6847-B05E-4CC0BC7CC9A7}" srcOrd="10" destOrd="0" presId="urn:microsoft.com/office/officeart/2005/8/layout/vList5"/>
    <dgm:cxn modelId="{ABA9C0A1-15A1-9844-AE38-5BA184544180}" type="presParOf" srcId="{C3FD3CA2-7D77-6847-B05E-4CC0BC7CC9A7}" destId="{20209660-883E-144B-B057-603502C7D318}" srcOrd="0" destOrd="0" presId="urn:microsoft.com/office/officeart/2005/8/layout/vList5"/>
    <dgm:cxn modelId="{E1E515C2-8EB5-0D43-9D59-B32D451BA1AD}" type="presParOf" srcId="{E7710015-B16C-7A40-ACEC-75858E2F01B2}" destId="{A3A6C1E2-62BA-4F42-AE1F-7593C16FA433}" srcOrd="11" destOrd="0" presId="urn:microsoft.com/office/officeart/2005/8/layout/vList5"/>
    <dgm:cxn modelId="{E3CA246E-DF64-464D-8BFD-5515AF2572A0}" type="presParOf" srcId="{E7710015-B16C-7A40-ACEC-75858E2F01B2}" destId="{8B121D6A-AC45-864C-8678-128BE83F6C14}" srcOrd="12" destOrd="0" presId="urn:microsoft.com/office/officeart/2005/8/layout/vList5"/>
    <dgm:cxn modelId="{EDC07EC3-DD82-2242-A19A-14679384A81F}" type="presParOf" srcId="{8B121D6A-AC45-864C-8678-128BE83F6C14}" destId="{49C8C90F-8AEF-404C-AAA0-34440B0EFE0E}"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E5A0B-9942-9941-B121-1CF199591F0E}" type="doc">
      <dgm:prSet loTypeId="urn:microsoft.com/office/officeart/2005/8/layout/radial3" loCatId="" qsTypeId="urn:microsoft.com/office/officeart/2005/8/quickstyle/simple5" qsCatId="simple" csTypeId="urn:microsoft.com/office/officeart/2005/8/colors/colorful4" csCatId="colorful" phldr="1"/>
      <dgm:spPr/>
      <dgm:t>
        <a:bodyPr/>
        <a:lstStyle/>
        <a:p>
          <a:endParaRPr lang="en-US"/>
        </a:p>
      </dgm:t>
    </dgm:pt>
    <dgm:pt modelId="{71EC12F9-6938-194B-A6FF-6C30A418FA40}">
      <dgm:prSet phldrT="[Text]"/>
      <dgm:spPr/>
      <dgm:t>
        <a:bodyPr/>
        <a:lstStyle/>
        <a:p>
          <a:r>
            <a:rPr lang="en-US" dirty="0"/>
            <a:t>Audiences</a:t>
          </a:r>
        </a:p>
      </dgm:t>
    </dgm:pt>
    <dgm:pt modelId="{E78A75AA-802D-E047-94C6-C6F7AD209E52}" type="parTrans" cxnId="{78B70249-E190-2148-BC9C-EB31A1B38B2D}">
      <dgm:prSet/>
      <dgm:spPr/>
      <dgm:t>
        <a:bodyPr/>
        <a:lstStyle/>
        <a:p>
          <a:endParaRPr lang="en-US"/>
        </a:p>
      </dgm:t>
    </dgm:pt>
    <dgm:pt modelId="{44A8066E-977F-8647-B350-EAE2B608327B}" type="sibTrans" cxnId="{78B70249-E190-2148-BC9C-EB31A1B38B2D}">
      <dgm:prSet/>
      <dgm:spPr/>
      <dgm:t>
        <a:bodyPr/>
        <a:lstStyle/>
        <a:p>
          <a:endParaRPr lang="en-US"/>
        </a:p>
      </dgm:t>
    </dgm:pt>
    <dgm:pt modelId="{FB2260E6-B30E-CD4A-981A-11AFC4DC901F}">
      <dgm:prSet phldrT="[Text]"/>
      <dgm:spPr/>
      <dgm:t>
        <a:bodyPr/>
        <a:lstStyle/>
        <a:p>
          <a:r>
            <a:rPr lang="en-US" dirty="0"/>
            <a:t>Public</a:t>
          </a:r>
        </a:p>
      </dgm:t>
    </dgm:pt>
    <dgm:pt modelId="{52C69419-E21D-F344-9816-1CB27C909BE1}" type="parTrans" cxnId="{419130FF-0EC7-7045-A634-C29654FD05FB}">
      <dgm:prSet/>
      <dgm:spPr/>
      <dgm:t>
        <a:bodyPr/>
        <a:lstStyle/>
        <a:p>
          <a:endParaRPr lang="en-US"/>
        </a:p>
      </dgm:t>
    </dgm:pt>
    <dgm:pt modelId="{16D1D20A-0D0D-4746-A75E-8FB57DEFB871}" type="sibTrans" cxnId="{419130FF-0EC7-7045-A634-C29654FD05FB}">
      <dgm:prSet/>
      <dgm:spPr/>
      <dgm:t>
        <a:bodyPr/>
        <a:lstStyle/>
        <a:p>
          <a:endParaRPr lang="en-US"/>
        </a:p>
      </dgm:t>
    </dgm:pt>
    <dgm:pt modelId="{3155B08D-89F3-9E40-B25C-D401AC34F7E3}">
      <dgm:prSet phldrT="[Text]"/>
      <dgm:spPr/>
      <dgm:t>
        <a:bodyPr/>
        <a:lstStyle/>
        <a:p>
          <a:r>
            <a:rPr lang="en-US" dirty="0"/>
            <a:t>Homeowners</a:t>
          </a:r>
        </a:p>
      </dgm:t>
    </dgm:pt>
    <dgm:pt modelId="{3ED8DD1F-3C77-0E48-A874-975426374A5D}" type="parTrans" cxnId="{40C57163-9705-834D-9BB5-E3DDA8ED6B61}">
      <dgm:prSet/>
      <dgm:spPr/>
      <dgm:t>
        <a:bodyPr/>
        <a:lstStyle/>
        <a:p>
          <a:endParaRPr lang="en-US"/>
        </a:p>
      </dgm:t>
    </dgm:pt>
    <dgm:pt modelId="{0ADA2104-BA64-EE43-BFAA-34679E89616D}" type="sibTrans" cxnId="{40C57163-9705-834D-9BB5-E3DDA8ED6B61}">
      <dgm:prSet/>
      <dgm:spPr/>
      <dgm:t>
        <a:bodyPr/>
        <a:lstStyle/>
        <a:p>
          <a:endParaRPr lang="en-US"/>
        </a:p>
      </dgm:t>
    </dgm:pt>
    <dgm:pt modelId="{254EA545-E980-4A4A-B4ED-26EC9A12771C}">
      <dgm:prSet phldrT="[Text]"/>
      <dgm:spPr/>
      <dgm:t>
        <a:bodyPr/>
        <a:lstStyle/>
        <a:p>
          <a:r>
            <a:rPr lang="en-US" dirty="0"/>
            <a:t>Agriculture</a:t>
          </a:r>
        </a:p>
      </dgm:t>
    </dgm:pt>
    <dgm:pt modelId="{0C7CDB1B-BA4C-7543-A6D0-10F208149057}" type="parTrans" cxnId="{522B6242-9F30-D943-884C-850C6557E9DB}">
      <dgm:prSet/>
      <dgm:spPr/>
      <dgm:t>
        <a:bodyPr/>
        <a:lstStyle/>
        <a:p>
          <a:endParaRPr lang="en-US"/>
        </a:p>
      </dgm:t>
    </dgm:pt>
    <dgm:pt modelId="{8A8DFEF3-98AC-D048-9568-14C2C8D5331E}" type="sibTrans" cxnId="{522B6242-9F30-D943-884C-850C6557E9DB}">
      <dgm:prSet/>
      <dgm:spPr/>
      <dgm:t>
        <a:bodyPr/>
        <a:lstStyle/>
        <a:p>
          <a:endParaRPr lang="en-US"/>
        </a:p>
      </dgm:t>
    </dgm:pt>
    <dgm:pt modelId="{744DC0B0-A4FE-0841-B20C-613F50420A9A}">
      <dgm:prSet phldrT="[Text]"/>
      <dgm:spPr/>
      <dgm:t>
        <a:bodyPr/>
        <a:lstStyle/>
        <a:p>
          <a:r>
            <a:rPr lang="en-US" dirty="0"/>
            <a:t>Conservation/</a:t>
          </a:r>
          <a:r>
            <a:rPr lang="en-US" dirty="0" err="1"/>
            <a:t>Env</a:t>
          </a:r>
          <a:r>
            <a:rPr lang="en-US" dirty="0"/>
            <a:t> Groups</a:t>
          </a:r>
        </a:p>
      </dgm:t>
    </dgm:pt>
    <dgm:pt modelId="{893BE40D-AFE8-0743-9F4A-C274DAC2CCEA}" type="parTrans" cxnId="{734192EA-AC08-DD4A-83B1-0437069C100B}">
      <dgm:prSet/>
      <dgm:spPr/>
      <dgm:t>
        <a:bodyPr/>
        <a:lstStyle/>
        <a:p>
          <a:endParaRPr lang="en-US"/>
        </a:p>
      </dgm:t>
    </dgm:pt>
    <dgm:pt modelId="{B93FB856-2AF4-524F-B083-F285C1884245}" type="sibTrans" cxnId="{734192EA-AC08-DD4A-83B1-0437069C100B}">
      <dgm:prSet/>
      <dgm:spPr/>
      <dgm:t>
        <a:bodyPr/>
        <a:lstStyle/>
        <a:p>
          <a:endParaRPr lang="en-US"/>
        </a:p>
      </dgm:t>
    </dgm:pt>
    <dgm:pt modelId="{315C8C30-37EE-9042-AE74-56F0E7DECD6B}">
      <dgm:prSet phldrT="[Text]"/>
      <dgm:spPr/>
      <dgm:t>
        <a:bodyPr/>
        <a:lstStyle/>
        <a:p>
          <a:r>
            <a:rPr lang="en-US" dirty="0"/>
            <a:t>Recreational Groups</a:t>
          </a:r>
        </a:p>
      </dgm:t>
    </dgm:pt>
    <dgm:pt modelId="{C66541A7-DCA6-824A-AE17-9E11B1B7C565}" type="parTrans" cxnId="{0F55A284-B1EE-654F-BBCC-0548F262EF51}">
      <dgm:prSet/>
      <dgm:spPr/>
      <dgm:t>
        <a:bodyPr/>
        <a:lstStyle/>
        <a:p>
          <a:endParaRPr lang="en-US"/>
        </a:p>
      </dgm:t>
    </dgm:pt>
    <dgm:pt modelId="{4DBE6B51-7FA6-2145-AFC7-8F55B406FA22}" type="sibTrans" cxnId="{0F55A284-B1EE-654F-BBCC-0548F262EF51}">
      <dgm:prSet/>
      <dgm:spPr/>
      <dgm:t>
        <a:bodyPr/>
        <a:lstStyle/>
        <a:p>
          <a:endParaRPr lang="en-US"/>
        </a:p>
      </dgm:t>
    </dgm:pt>
    <dgm:pt modelId="{EDDCAD51-05A7-2E42-9856-645AB2F3997B}">
      <dgm:prSet phldrT="[Text]"/>
      <dgm:spPr/>
      <dgm:t>
        <a:bodyPr/>
        <a:lstStyle/>
        <a:p>
          <a:r>
            <a:rPr lang="en-US" dirty="0"/>
            <a:t>Community Organizations</a:t>
          </a:r>
        </a:p>
      </dgm:t>
    </dgm:pt>
    <dgm:pt modelId="{068DDD0C-394F-6047-A2E8-80A957DD0908}" type="parTrans" cxnId="{9137FE80-1A2A-924F-99DB-EC5A0A2B0CD5}">
      <dgm:prSet/>
      <dgm:spPr/>
      <dgm:t>
        <a:bodyPr/>
        <a:lstStyle/>
        <a:p>
          <a:endParaRPr lang="en-US"/>
        </a:p>
      </dgm:t>
    </dgm:pt>
    <dgm:pt modelId="{F399428A-AA19-EB4B-8DA6-01404E6C73D3}" type="sibTrans" cxnId="{9137FE80-1A2A-924F-99DB-EC5A0A2B0CD5}">
      <dgm:prSet/>
      <dgm:spPr/>
      <dgm:t>
        <a:bodyPr/>
        <a:lstStyle/>
        <a:p>
          <a:endParaRPr lang="en-US"/>
        </a:p>
      </dgm:t>
    </dgm:pt>
    <dgm:pt modelId="{6D2BB844-C111-CD40-906E-3800C4B9D676}">
      <dgm:prSet phldrT="[Text]"/>
      <dgm:spPr/>
      <dgm:t>
        <a:bodyPr/>
        <a:lstStyle/>
        <a:p>
          <a:r>
            <a:rPr lang="en-US" dirty="0"/>
            <a:t>Workforce Development</a:t>
          </a:r>
        </a:p>
      </dgm:t>
    </dgm:pt>
    <dgm:pt modelId="{FDD172F5-C46E-FB49-844B-49EFBEE4E370}" type="parTrans" cxnId="{4E18FC72-5527-C341-AC88-3F9A9E3F49EC}">
      <dgm:prSet/>
      <dgm:spPr/>
      <dgm:t>
        <a:bodyPr/>
        <a:lstStyle/>
        <a:p>
          <a:endParaRPr lang="en-US"/>
        </a:p>
      </dgm:t>
    </dgm:pt>
    <dgm:pt modelId="{6C980FB0-4712-0943-9F25-234985024B3E}" type="sibTrans" cxnId="{4E18FC72-5527-C341-AC88-3F9A9E3F49EC}">
      <dgm:prSet/>
      <dgm:spPr/>
      <dgm:t>
        <a:bodyPr/>
        <a:lstStyle/>
        <a:p>
          <a:endParaRPr lang="en-US"/>
        </a:p>
      </dgm:t>
    </dgm:pt>
    <dgm:pt modelId="{D7663DC7-3030-1748-BF59-604F3B91E650}">
      <dgm:prSet phldrT="[Text]"/>
      <dgm:spPr/>
      <dgm:t>
        <a:bodyPr/>
        <a:lstStyle/>
        <a:p>
          <a:r>
            <a:rPr lang="en-US" dirty="0"/>
            <a:t>Youth Organizations</a:t>
          </a:r>
        </a:p>
      </dgm:t>
    </dgm:pt>
    <dgm:pt modelId="{7EA09A88-9810-A246-B438-89A1EC771A2B}" type="parTrans" cxnId="{DCF19214-7EAB-8F43-841F-214A4A4D1429}">
      <dgm:prSet/>
      <dgm:spPr/>
      <dgm:t>
        <a:bodyPr/>
        <a:lstStyle/>
        <a:p>
          <a:endParaRPr lang="en-US"/>
        </a:p>
      </dgm:t>
    </dgm:pt>
    <dgm:pt modelId="{DCA024F0-1207-D340-A936-D6CFA2ADA2A5}" type="sibTrans" cxnId="{DCF19214-7EAB-8F43-841F-214A4A4D1429}">
      <dgm:prSet/>
      <dgm:spPr/>
      <dgm:t>
        <a:bodyPr/>
        <a:lstStyle/>
        <a:p>
          <a:endParaRPr lang="en-US"/>
        </a:p>
      </dgm:t>
    </dgm:pt>
    <dgm:pt modelId="{535BC48F-F288-AD4E-B6FA-761298D6AE02}">
      <dgm:prSet phldrT="[Text]"/>
      <dgm:spPr/>
      <dgm:t>
        <a:bodyPr/>
        <a:lstStyle/>
        <a:p>
          <a:r>
            <a:rPr lang="en-US" dirty="0"/>
            <a:t>Businesses and Associations</a:t>
          </a:r>
        </a:p>
      </dgm:t>
    </dgm:pt>
    <dgm:pt modelId="{84A241E2-E3A6-CA43-991D-BEE301BBB5FF}" type="parTrans" cxnId="{16F8FA51-BB20-3D4B-A8EE-F3721B8CC58D}">
      <dgm:prSet/>
      <dgm:spPr/>
      <dgm:t>
        <a:bodyPr/>
        <a:lstStyle/>
        <a:p>
          <a:endParaRPr lang="en-US"/>
        </a:p>
      </dgm:t>
    </dgm:pt>
    <dgm:pt modelId="{B61CA40A-1CDF-DC45-8802-052EC37DF699}" type="sibTrans" cxnId="{16F8FA51-BB20-3D4B-A8EE-F3721B8CC58D}">
      <dgm:prSet/>
      <dgm:spPr/>
      <dgm:t>
        <a:bodyPr/>
        <a:lstStyle/>
        <a:p>
          <a:endParaRPr lang="en-US"/>
        </a:p>
      </dgm:t>
    </dgm:pt>
    <dgm:pt modelId="{8C3A6CCE-9F7D-9A4D-A922-ECD6F645D23D}">
      <dgm:prSet phldrT="[Text]"/>
      <dgm:spPr/>
      <dgm:t>
        <a:bodyPr/>
        <a:lstStyle/>
        <a:p>
          <a:r>
            <a:rPr lang="en-US" dirty="0"/>
            <a:t>Fire Districts</a:t>
          </a:r>
        </a:p>
      </dgm:t>
    </dgm:pt>
    <dgm:pt modelId="{1FD1B67F-BBA3-174D-847E-EB9A8D3FD7BF}" type="parTrans" cxnId="{8719F772-F4F4-9B4D-87AC-1959E4826BD6}">
      <dgm:prSet/>
      <dgm:spPr/>
      <dgm:t>
        <a:bodyPr/>
        <a:lstStyle/>
        <a:p>
          <a:endParaRPr lang="en-US"/>
        </a:p>
      </dgm:t>
    </dgm:pt>
    <dgm:pt modelId="{C210999B-5D7B-3544-9BDE-7C33D18398BB}" type="sibTrans" cxnId="{8719F772-F4F4-9B4D-87AC-1959E4826BD6}">
      <dgm:prSet/>
      <dgm:spPr/>
      <dgm:t>
        <a:bodyPr/>
        <a:lstStyle/>
        <a:p>
          <a:endParaRPr lang="en-US"/>
        </a:p>
      </dgm:t>
    </dgm:pt>
    <dgm:pt modelId="{EE86E221-E0A9-8243-9680-77D25BBBFBB0}">
      <dgm:prSet phldrT="[Text]"/>
      <dgm:spPr/>
      <dgm:t>
        <a:bodyPr/>
        <a:lstStyle/>
        <a:p>
          <a:r>
            <a:rPr lang="en-US" dirty="0"/>
            <a:t>Water Agencies and other utilities</a:t>
          </a:r>
        </a:p>
      </dgm:t>
    </dgm:pt>
    <dgm:pt modelId="{C0FBEB6A-B547-BD49-85A5-FE61F90618D2}" type="parTrans" cxnId="{970A938E-ACD0-FC4F-BA14-2261376B7D0A}">
      <dgm:prSet/>
      <dgm:spPr/>
      <dgm:t>
        <a:bodyPr/>
        <a:lstStyle/>
        <a:p>
          <a:endParaRPr lang="en-US"/>
        </a:p>
      </dgm:t>
    </dgm:pt>
    <dgm:pt modelId="{30765C8B-B5F1-3340-8AE3-BC73EA46A8DB}" type="sibTrans" cxnId="{970A938E-ACD0-FC4F-BA14-2261376B7D0A}">
      <dgm:prSet/>
      <dgm:spPr/>
      <dgm:t>
        <a:bodyPr/>
        <a:lstStyle/>
        <a:p>
          <a:endParaRPr lang="en-US"/>
        </a:p>
      </dgm:t>
    </dgm:pt>
    <dgm:pt modelId="{45878179-9BAB-D742-81ED-462F1F796AE2}">
      <dgm:prSet phldrT="[Text]"/>
      <dgm:spPr/>
      <dgm:t>
        <a:bodyPr/>
        <a:lstStyle/>
        <a:p>
          <a:r>
            <a:rPr lang="en-US" dirty="0"/>
            <a:t>Forestry Contractors &amp; Professional Associations</a:t>
          </a:r>
        </a:p>
      </dgm:t>
    </dgm:pt>
    <dgm:pt modelId="{A5159038-5840-C24E-B327-46BD0F5F282A}" type="parTrans" cxnId="{F98EEDBD-87C6-7740-97EB-810F7AA63F56}">
      <dgm:prSet/>
      <dgm:spPr/>
      <dgm:t>
        <a:bodyPr/>
        <a:lstStyle/>
        <a:p>
          <a:endParaRPr lang="en-US"/>
        </a:p>
      </dgm:t>
    </dgm:pt>
    <dgm:pt modelId="{B0270819-9D83-6F44-A01A-59BE47A28D1B}" type="sibTrans" cxnId="{F98EEDBD-87C6-7740-97EB-810F7AA63F56}">
      <dgm:prSet/>
      <dgm:spPr/>
      <dgm:t>
        <a:bodyPr/>
        <a:lstStyle/>
        <a:p>
          <a:endParaRPr lang="en-US"/>
        </a:p>
      </dgm:t>
    </dgm:pt>
    <dgm:pt modelId="{F0A1FBD1-F077-BF43-9DF6-8C1845664A35}">
      <dgm:prSet phldrT="[Text]"/>
      <dgm:spPr/>
      <dgm:t>
        <a:bodyPr/>
        <a:lstStyle/>
        <a:p>
          <a:r>
            <a:rPr lang="en-US" dirty="0"/>
            <a:t>Tribal interests</a:t>
          </a:r>
        </a:p>
      </dgm:t>
    </dgm:pt>
    <dgm:pt modelId="{445FEB6B-7E22-E843-8F5A-CE3778E062C3}" type="parTrans" cxnId="{BA5D34C5-D5E1-DD40-B6D1-19DF5C2639F6}">
      <dgm:prSet/>
      <dgm:spPr/>
      <dgm:t>
        <a:bodyPr/>
        <a:lstStyle/>
        <a:p>
          <a:endParaRPr lang="en-US"/>
        </a:p>
      </dgm:t>
    </dgm:pt>
    <dgm:pt modelId="{963C7227-DA90-644B-AF0A-F92B514BCC2C}" type="sibTrans" cxnId="{BA5D34C5-D5E1-DD40-B6D1-19DF5C2639F6}">
      <dgm:prSet/>
      <dgm:spPr/>
      <dgm:t>
        <a:bodyPr/>
        <a:lstStyle/>
        <a:p>
          <a:endParaRPr lang="en-US"/>
        </a:p>
      </dgm:t>
    </dgm:pt>
    <dgm:pt modelId="{EC28439D-4D70-FD41-BEBB-0257DB652472}">
      <dgm:prSet phldrT="[Text]"/>
      <dgm:spPr/>
      <dgm:t>
        <a:bodyPr/>
        <a:lstStyle/>
        <a:p>
          <a:r>
            <a:rPr lang="en-US" dirty="0"/>
            <a:t>IRWM</a:t>
          </a:r>
        </a:p>
      </dgm:t>
    </dgm:pt>
    <dgm:pt modelId="{768FD0FB-5556-D046-B908-AA434975F756}" type="parTrans" cxnId="{700AC637-D706-E246-B534-5CC5FCFF8242}">
      <dgm:prSet/>
      <dgm:spPr/>
      <dgm:t>
        <a:bodyPr/>
        <a:lstStyle/>
        <a:p>
          <a:endParaRPr lang="en-US"/>
        </a:p>
      </dgm:t>
    </dgm:pt>
    <dgm:pt modelId="{26A5C716-1DC4-F34C-8E7B-B713E7D7CB32}" type="sibTrans" cxnId="{700AC637-D706-E246-B534-5CC5FCFF8242}">
      <dgm:prSet/>
      <dgm:spPr/>
      <dgm:t>
        <a:bodyPr/>
        <a:lstStyle/>
        <a:p>
          <a:endParaRPr lang="en-US"/>
        </a:p>
      </dgm:t>
    </dgm:pt>
    <dgm:pt modelId="{F4A7D025-C50E-AE48-8CAD-EC78A2DCE538}" type="pres">
      <dgm:prSet presAssocID="{D9FE5A0B-9942-9941-B121-1CF199591F0E}" presName="composite" presStyleCnt="0">
        <dgm:presLayoutVars>
          <dgm:chMax val="1"/>
          <dgm:dir/>
          <dgm:resizeHandles val="exact"/>
        </dgm:presLayoutVars>
      </dgm:prSet>
      <dgm:spPr/>
    </dgm:pt>
    <dgm:pt modelId="{8E5D7770-3F60-834D-AFDF-04F8410193FE}" type="pres">
      <dgm:prSet presAssocID="{D9FE5A0B-9942-9941-B121-1CF199591F0E}" presName="radial" presStyleCnt="0">
        <dgm:presLayoutVars>
          <dgm:animLvl val="ctr"/>
        </dgm:presLayoutVars>
      </dgm:prSet>
      <dgm:spPr/>
    </dgm:pt>
    <dgm:pt modelId="{17E52106-1947-204E-AAFE-D7460E631E50}" type="pres">
      <dgm:prSet presAssocID="{71EC12F9-6938-194B-A6FF-6C30A418FA40}" presName="centerShape" presStyleLbl="vennNode1" presStyleIdx="0" presStyleCnt="15"/>
      <dgm:spPr/>
    </dgm:pt>
    <dgm:pt modelId="{30C778D1-458D-AE47-B1C9-E08570B914AD}" type="pres">
      <dgm:prSet presAssocID="{FB2260E6-B30E-CD4A-981A-11AFC4DC901F}" presName="node" presStyleLbl="vennNode1" presStyleIdx="1" presStyleCnt="15">
        <dgm:presLayoutVars>
          <dgm:bulletEnabled val="1"/>
        </dgm:presLayoutVars>
      </dgm:prSet>
      <dgm:spPr/>
    </dgm:pt>
    <dgm:pt modelId="{8F391392-996C-5049-97F6-CD8E9EB0DA92}" type="pres">
      <dgm:prSet presAssocID="{3155B08D-89F3-9E40-B25C-D401AC34F7E3}" presName="node" presStyleLbl="vennNode1" presStyleIdx="2" presStyleCnt="15">
        <dgm:presLayoutVars>
          <dgm:bulletEnabled val="1"/>
        </dgm:presLayoutVars>
      </dgm:prSet>
      <dgm:spPr/>
    </dgm:pt>
    <dgm:pt modelId="{07003C49-5A43-B544-AF06-A19E3015A0B5}" type="pres">
      <dgm:prSet presAssocID="{254EA545-E980-4A4A-B4ED-26EC9A12771C}" presName="node" presStyleLbl="vennNode1" presStyleIdx="3" presStyleCnt="15">
        <dgm:presLayoutVars>
          <dgm:bulletEnabled val="1"/>
        </dgm:presLayoutVars>
      </dgm:prSet>
      <dgm:spPr/>
    </dgm:pt>
    <dgm:pt modelId="{CAF801B8-B33A-1A4C-B69D-65985A5B1A35}" type="pres">
      <dgm:prSet presAssocID="{744DC0B0-A4FE-0841-B20C-613F50420A9A}" presName="node" presStyleLbl="vennNode1" presStyleIdx="4" presStyleCnt="15">
        <dgm:presLayoutVars>
          <dgm:bulletEnabled val="1"/>
        </dgm:presLayoutVars>
      </dgm:prSet>
      <dgm:spPr/>
    </dgm:pt>
    <dgm:pt modelId="{E18F7541-E7CA-5B4C-B9CE-A7E205C55DB3}" type="pres">
      <dgm:prSet presAssocID="{315C8C30-37EE-9042-AE74-56F0E7DECD6B}" presName="node" presStyleLbl="vennNode1" presStyleIdx="5" presStyleCnt="15">
        <dgm:presLayoutVars>
          <dgm:bulletEnabled val="1"/>
        </dgm:presLayoutVars>
      </dgm:prSet>
      <dgm:spPr/>
    </dgm:pt>
    <dgm:pt modelId="{B41E3D46-3C8A-7149-846A-6E3584AE886E}" type="pres">
      <dgm:prSet presAssocID="{EDDCAD51-05A7-2E42-9856-645AB2F3997B}" presName="node" presStyleLbl="vennNode1" presStyleIdx="6" presStyleCnt="15">
        <dgm:presLayoutVars>
          <dgm:bulletEnabled val="1"/>
        </dgm:presLayoutVars>
      </dgm:prSet>
      <dgm:spPr/>
    </dgm:pt>
    <dgm:pt modelId="{6B7EA8F4-4137-924D-A705-025802F85FA3}" type="pres">
      <dgm:prSet presAssocID="{6D2BB844-C111-CD40-906E-3800C4B9D676}" presName="node" presStyleLbl="vennNode1" presStyleIdx="7" presStyleCnt="15">
        <dgm:presLayoutVars>
          <dgm:bulletEnabled val="1"/>
        </dgm:presLayoutVars>
      </dgm:prSet>
      <dgm:spPr/>
    </dgm:pt>
    <dgm:pt modelId="{1D751D28-2645-9944-B567-24A6BE9E36F7}" type="pres">
      <dgm:prSet presAssocID="{D7663DC7-3030-1748-BF59-604F3B91E650}" presName="node" presStyleLbl="vennNode1" presStyleIdx="8" presStyleCnt="15">
        <dgm:presLayoutVars>
          <dgm:bulletEnabled val="1"/>
        </dgm:presLayoutVars>
      </dgm:prSet>
      <dgm:spPr/>
    </dgm:pt>
    <dgm:pt modelId="{7C640850-D493-804A-A53C-6DE605A78E0B}" type="pres">
      <dgm:prSet presAssocID="{535BC48F-F288-AD4E-B6FA-761298D6AE02}" presName="node" presStyleLbl="vennNode1" presStyleIdx="9" presStyleCnt="15">
        <dgm:presLayoutVars>
          <dgm:bulletEnabled val="1"/>
        </dgm:presLayoutVars>
      </dgm:prSet>
      <dgm:spPr/>
    </dgm:pt>
    <dgm:pt modelId="{0F690DAA-758D-2F4D-9419-96A4F71F3C54}" type="pres">
      <dgm:prSet presAssocID="{8C3A6CCE-9F7D-9A4D-A922-ECD6F645D23D}" presName="node" presStyleLbl="vennNode1" presStyleIdx="10" presStyleCnt="15">
        <dgm:presLayoutVars>
          <dgm:bulletEnabled val="1"/>
        </dgm:presLayoutVars>
      </dgm:prSet>
      <dgm:spPr/>
    </dgm:pt>
    <dgm:pt modelId="{1947E5C6-19F2-884D-880A-9553E7F56CB8}" type="pres">
      <dgm:prSet presAssocID="{EE86E221-E0A9-8243-9680-77D25BBBFBB0}" presName="node" presStyleLbl="vennNode1" presStyleIdx="11" presStyleCnt="15">
        <dgm:presLayoutVars>
          <dgm:bulletEnabled val="1"/>
        </dgm:presLayoutVars>
      </dgm:prSet>
      <dgm:spPr/>
    </dgm:pt>
    <dgm:pt modelId="{1C964AD8-EF52-E647-A950-0B9B3088EAE6}" type="pres">
      <dgm:prSet presAssocID="{45878179-9BAB-D742-81ED-462F1F796AE2}" presName="node" presStyleLbl="vennNode1" presStyleIdx="12" presStyleCnt="15">
        <dgm:presLayoutVars>
          <dgm:bulletEnabled val="1"/>
        </dgm:presLayoutVars>
      </dgm:prSet>
      <dgm:spPr/>
    </dgm:pt>
    <dgm:pt modelId="{B76C7E99-3F2D-D049-B909-C60987BEF995}" type="pres">
      <dgm:prSet presAssocID="{F0A1FBD1-F077-BF43-9DF6-8C1845664A35}" presName="node" presStyleLbl="vennNode1" presStyleIdx="13" presStyleCnt="15">
        <dgm:presLayoutVars>
          <dgm:bulletEnabled val="1"/>
        </dgm:presLayoutVars>
      </dgm:prSet>
      <dgm:spPr/>
    </dgm:pt>
    <dgm:pt modelId="{0CFF36CB-DCB2-B04C-A511-0C8538291A8D}" type="pres">
      <dgm:prSet presAssocID="{EC28439D-4D70-FD41-BEBB-0257DB652472}" presName="node" presStyleLbl="vennNode1" presStyleIdx="14" presStyleCnt="15">
        <dgm:presLayoutVars>
          <dgm:bulletEnabled val="1"/>
        </dgm:presLayoutVars>
      </dgm:prSet>
      <dgm:spPr/>
    </dgm:pt>
  </dgm:ptLst>
  <dgm:cxnLst>
    <dgm:cxn modelId="{548D7C01-B614-7F41-8A06-6A7461B0105B}" type="presOf" srcId="{D7663DC7-3030-1748-BF59-604F3B91E650}" destId="{1D751D28-2645-9944-B567-24A6BE9E36F7}" srcOrd="0" destOrd="0" presId="urn:microsoft.com/office/officeart/2005/8/layout/radial3"/>
    <dgm:cxn modelId="{6AFBC401-DC0E-6149-A3ED-32CF5A51AC3E}" type="presOf" srcId="{EE86E221-E0A9-8243-9680-77D25BBBFBB0}" destId="{1947E5C6-19F2-884D-880A-9553E7F56CB8}" srcOrd="0" destOrd="0" presId="urn:microsoft.com/office/officeart/2005/8/layout/radial3"/>
    <dgm:cxn modelId="{E39B4906-FDCF-8D44-83B0-43360603A675}" type="presOf" srcId="{6D2BB844-C111-CD40-906E-3800C4B9D676}" destId="{6B7EA8F4-4137-924D-A705-025802F85FA3}" srcOrd="0" destOrd="0" presId="urn:microsoft.com/office/officeart/2005/8/layout/radial3"/>
    <dgm:cxn modelId="{DCF19214-7EAB-8F43-841F-214A4A4D1429}" srcId="{71EC12F9-6938-194B-A6FF-6C30A418FA40}" destId="{D7663DC7-3030-1748-BF59-604F3B91E650}" srcOrd="7" destOrd="0" parTransId="{7EA09A88-9810-A246-B438-89A1EC771A2B}" sibTransId="{DCA024F0-1207-D340-A936-D6CFA2ADA2A5}"/>
    <dgm:cxn modelId="{A1460D26-3ED5-0B4B-80C8-05EAE3171B21}" type="presOf" srcId="{71EC12F9-6938-194B-A6FF-6C30A418FA40}" destId="{17E52106-1947-204E-AAFE-D7460E631E50}" srcOrd="0" destOrd="0" presId="urn:microsoft.com/office/officeart/2005/8/layout/radial3"/>
    <dgm:cxn modelId="{700AC637-D706-E246-B534-5CC5FCFF8242}" srcId="{71EC12F9-6938-194B-A6FF-6C30A418FA40}" destId="{EC28439D-4D70-FD41-BEBB-0257DB652472}" srcOrd="13" destOrd="0" parTransId="{768FD0FB-5556-D046-B908-AA434975F756}" sibTransId="{26A5C716-1DC4-F34C-8E7B-B713E7D7CB32}"/>
    <dgm:cxn modelId="{8327523A-0E83-E147-9D55-4F24F68AB22B}" type="presOf" srcId="{45878179-9BAB-D742-81ED-462F1F796AE2}" destId="{1C964AD8-EF52-E647-A950-0B9B3088EAE6}" srcOrd="0" destOrd="0" presId="urn:microsoft.com/office/officeart/2005/8/layout/radial3"/>
    <dgm:cxn modelId="{522B6242-9F30-D943-884C-850C6557E9DB}" srcId="{71EC12F9-6938-194B-A6FF-6C30A418FA40}" destId="{254EA545-E980-4A4A-B4ED-26EC9A12771C}" srcOrd="2" destOrd="0" parTransId="{0C7CDB1B-BA4C-7543-A6D0-10F208149057}" sibTransId="{8A8DFEF3-98AC-D048-9568-14C2C8D5331E}"/>
    <dgm:cxn modelId="{78B70249-E190-2148-BC9C-EB31A1B38B2D}" srcId="{D9FE5A0B-9942-9941-B121-1CF199591F0E}" destId="{71EC12F9-6938-194B-A6FF-6C30A418FA40}" srcOrd="0" destOrd="0" parTransId="{E78A75AA-802D-E047-94C6-C6F7AD209E52}" sibTransId="{44A8066E-977F-8647-B350-EAE2B608327B}"/>
    <dgm:cxn modelId="{16F8FA51-BB20-3D4B-A8EE-F3721B8CC58D}" srcId="{71EC12F9-6938-194B-A6FF-6C30A418FA40}" destId="{535BC48F-F288-AD4E-B6FA-761298D6AE02}" srcOrd="8" destOrd="0" parTransId="{84A241E2-E3A6-CA43-991D-BEE301BBB5FF}" sibTransId="{B61CA40A-1CDF-DC45-8802-052EC37DF699}"/>
    <dgm:cxn modelId="{712B3C61-C7DD-F844-9CEF-1D8557712AD3}" type="presOf" srcId="{F0A1FBD1-F077-BF43-9DF6-8C1845664A35}" destId="{B76C7E99-3F2D-D049-B909-C60987BEF995}" srcOrd="0" destOrd="0" presId="urn:microsoft.com/office/officeart/2005/8/layout/radial3"/>
    <dgm:cxn modelId="{40C57163-9705-834D-9BB5-E3DDA8ED6B61}" srcId="{71EC12F9-6938-194B-A6FF-6C30A418FA40}" destId="{3155B08D-89F3-9E40-B25C-D401AC34F7E3}" srcOrd="1" destOrd="0" parTransId="{3ED8DD1F-3C77-0E48-A874-975426374A5D}" sibTransId="{0ADA2104-BA64-EE43-BFAA-34679E89616D}"/>
    <dgm:cxn modelId="{429EC763-0816-D04F-8194-7471A259AB0A}" type="presOf" srcId="{254EA545-E980-4A4A-B4ED-26EC9A12771C}" destId="{07003C49-5A43-B544-AF06-A19E3015A0B5}" srcOrd="0" destOrd="0" presId="urn:microsoft.com/office/officeart/2005/8/layout/radial3"/>
    <dgm:cxn modelId="{BF71DE6E-69CB-7D4B-A04A-421E66260694}" type="presOf" srcId="{EC28439D-4D70-FD41-BEBB-0257DB652472}" destId="{0CFF36CB-DCB2-B04C-A511-0C8538291A8D}" srcOrd="0" destOrd="0" presId="urn:microsoft.com/office/officeart/2005/8/layout/radial3"/>
    <dgm:cxn modelId="{8719F772-F4F4-9B4D-87AC-1959E4826BD6}" srcId="{71EC12F9-6938-194B-A6FF-6C30A418FA40}" destId="{8C3A6CCE-9F7D-9A4D-A922-ECD6F645D23D}" srcOrd="9" destOrd="0" parTransId="{1FD1B67F-BBA3-174D-847E-EB9A8D3FD7BF}" sibTransId="{C210999B-5D7B-3544-9BDE-7C33D18398BB}"/>
    <dgm:cxn modelId="{4E18FC72-5527-C341-AC88-3F9A9E3F49EC}" srcId="{71EC12F9-6938-194B-A6FF-6C30A418FA40}" destId="{6D2BB844-C111-CD40-906E-3800C4B9D676}" srcOrd="6" destOrd="0" parTransId="{FDD172F5-C46E-FB49-844B-49EFBEE4E370}" sibTransId="{6C980FB0-4712-0943-9F25-234985024B3E}"/>
    <dgm:cxn modelId="{F437DE75-9192-E749-9511-1C5EDA9BB360}" type="presOf" srcId="{8C3A6CCE-9F7D-9A4D-A922-ECD6F645D23D}" destId="{0F690DAA-758D-2F4D-9419-96A4F71F3C54}" srcOrd="0" destOrd="0" presId="urn:microsoft.com/office/officeart/2005/8/layout/radial3"/>
    <dgm:cxn modelId="{D7A2E97D-CC66-564B-A7FF-154860E28333}" type="presOf" srcId="{535BC48F-F288-AD4E-B6FA-761298D6AE02}" destId="{7C640850-D493-804A-A53C-6DE605A78E0B}" srcOrd="0" destOrd="0" presId="urn:microsoft.com/office/officeart/2005/8/layout/radial3"/>
    <dgm:cxn modelId="{9137FE80-1A2A-924F-99DB-EC5A0A2B0CD5}" srcId="{71EC12F9-6938-194B-A6FF-6C30A418FA40}" destId="{EDDCAD51-05A7-2E42-9856-645AB2F3997B}" srcOrd="5" destOrd="0" parTransId="{068DDD0C-394F-6047-A2E8-80A957DD0908}" sibTransId="{F399428A-AA19-EB4B-8DA6-01404E6C73D3}"/>
    <dgm:cxn modelId="{0F55A284-B1EE-654F-BBCC-0548F262EF51}" srcId="{71EC12F9-6938-194B-A6FF-6C30A418FA40}" destId="{315C8C30-37EE-9042-AE74-56F0E7DECD6B}" srcOrd="4" destOrd="0" parTransId="{C66541A7-DCA6-824A-AE17-9E11B1B7C565}" sibTransId="{4DBE6B51-7FA6-2145-AFC7-8F55B406FA22}"/>
    <dgm:cxn modelId="{E8B1128E-C427-0748-B3A0-6AC4E404802D}" type="presOf" srcId="{FB2260E6-B30E-CD4A-981A-11AFC4DC901F}" destId="{30C778D1-458D-AE47-B1C9-E08570B914AD}" srcOrd="0" destOrd="0" presId="urn:microsoft.com/office/officeart/2005/8/layout/radial3"/>
    <dgm:cxn modelId="{970A938E-ACD0-FC4F-BA14-2261376B7D0A}" srcId="{71EC12F9-6938-194B-A6FF-6C30A418FA40}" destId="{EE86E221-E0A9-8243-9680-77D25BBBFBB0}" srcOrd="10" destOrd="0" parTransId="{C0FBEB6A-B547-BD49-85A5-FE61F90618D2}" sibTransId="{30765C8B-B5F1-3340-8AE3-BC73EA46A8DB}"/>
    <dgm:cxn modelId="{2253D6A0-BDCB-BC48-A485-E63820032E0E}" type="presOf" srcId="{D9FE5A0B-9942-9941-B121-1CF199591F0E}" destId="{F4A7D025-C50E-AE48-8CAD-EC78A2DCE538}" srcOrd="0" destOrd="0" presId="urn:microsoft.com/office/officeart/2005/8/layout/radial3"/>
    <dgm:cxn modelId="{689816AD-2515-2042-9E39-05C05EC28C43}" type="presOf" srcId="{EDDCAD51-05A7-2E42-9856-645AB2F3997B}" destId="{B41E3D46-3C8A-7149-846A-6E3584AE886E}" srcOrd="0" destOrd="0" presId="urn:microsoft.com/office/officeart/2005/8/layout/radial3"/>
    <dgm:cxn modelId="{52DBF5B5-D043-B542-AC0A-7E854F9BA7C0}" type="presOf" srcId="{744DC0B0-A4FE-0841-B20C-613F50420A9A}" destId="{CAF801B8-B33A-1A4C-B69D-65985A5B1A35}" srcOrd="0" destOrd="0" presId="urn:microsoft.com/office/officeart/2005/8/layout/radial3"/>
    <dgm:cxn modelId="{F98EEDBD-87C6-7740-97EB-810F7AA63F56}" srcId="{71EC12F9-6938-194B-A6FF-6C30A418FA40}" destId="{45878179-9BAB-D742-81ED-462F1F796AE2}" srcOrd="11" destOrd="0" parTransId="{A5159038-5840-C24E-B327-46BD0F5F282A}" sibTransId="{B0270819-9D83-6F44-A01A-59BE47A28D1B}"/>
    <dgm:cxn modelId="{BA5D34C5-D5E1-DD40-B6D1-19DF5C2639F6}" srcId="{71EC12F9-6938-194B-A6FF-6C30A418FA40}" destId="{F0A1FBD1-F077-BF43-9DF6-8C1845664A35}" srcOrd="12" destOrd="0" parTransId="{445FEB6B-7E22-E843-8F5A-CE3778E062C3}" sibTransId="{963C7227-DA90-644B-AF0A-F92B514BCC2C}"/>
    <dgm:cxn modelId="{B72237D3-A139-CD4D-BF55-AD2FD8E8411B}" type="presOf" srcId="{3155B08D-89F3-9E40-B25C-D401AC34F7E3}" destId="{8F391392-996C-5049-97F6-CD8E9EB0DA92}" srcOrd="0" destOrd="0" presId="urn:microsoft.com/office/officeart/2005/8/layout/radial3"/>
    <dgm:cxn modelId="{734192EA-AC08-DD4A-83B1-0437069C100B}" srcId="{71EC12F9-6938-194B-A6FF-6C30A418FA40}" destId="{744DC0B0-A4FE-0841-B20C-613F50420A9A}" srcOrd="3" destOrd="0" parTransId="{893BE40D-AFE8-0743-9F4A-C274DAC2CCEA}" sibTransId="{B93FB856-2AF4-524F-B083-F285C1884245}"/>
    <dgm:cxn modelId="{021067F0-E803-A046-A53C-C91B935AF379}" type="presOf" srcId="{315C8C30-37EE-9042-AE74-56F0E7DECD6B}" destId="{E18F7541-E7CA-5B4C-B9CE-A7E205C55DB3}" srcOrd="0" destOrd="0" presId="urn:microsoft.com/office/officeart/2005/8/layout/radial3"/>
    <dgm:cxn modelId="{419130FF-0EC7-7045-A634-C29654FD05FB}" srcId="{71EC12F9-6938-194B-A6FF-6C30A418FA40}" destId="{FB2260E6-B30E-CD4A-981A-11AFC4DC901F}" srcOrd="0" destOrd="0" parTransId="{52C69419-E21D-F344-9816-1CB27C909BE1}" sibTransId="{16D1D20A-0D0D-4746-A75E-8FB57DEFB871}"/>
    <dgm:cxn modelId="{206CA738-8892-FC4F-ADAF-ACD1A7C31858}" type="presParOf" srcId="{F4A7D025-C50E-AE48-8CAD-EC78A2DCE538}" destId="{8E5D7770-3F60-834D-AFDF-04F8410193FE}" srcOrd="0" destOrd="0" presId="urn:microsoft.com/office/officeart/2005/8/layout/radial3"/>
    <dgm:cxn modelId="{0D945B95-1FD0-2540-A755-AC91D97CEF69}" type="presParOf" srcId="{8E5D7770-3F60-834D-AFDF-04F8410193FE}" destId="{17E52106-1947-204E-AAFE-D7460E631E50}" srcOrd="0" destOrd="0" presId="urn:microsoft.com/office/officeart/2005/8/layout/radial3"/>
    <dgm:cxn modelId="{630D5214-C095-7E45-B9E4-E7F743912089}" type="presParOf" srcId="{8E5D7770-3F60-834D-AFDF-04F8410193FE}" destId="{30C778D1-458D-AE47-B1C9-E08570B914AD}" srcOrd="1" destOrd="0" presId="urn:microsoft.com/office/officeart/2005/8/layout/radial3"/>
    <dgm:cxn modelId="{49A11945-E19C-6443-96DB-340872D72605}" type="presParOf" srcId="{8E5D7770-3F60-834D-AFDF-04F8410193FE}" destId="{8F391392-996C-5049-97F6-CD8E9EB0DA92}" srcOrd="2" destOrd="0" presId="urn:microsoft.com/office/officeart/2005/8/layout/radial3"/>
    <dgm:cxn modelId="{C2154B54-2B2C-0047-A605-2670BA2F8895}" type="presParOf" srcId="{8E5D7770-3F60-834D-AFDF-04F8410193FE}" destId="{07003C49-5A43-B544-AF06-A19E3015A0B5}" srcOrd="3" destOrd="0" presId="urn:microsoft.com/office/officeart/2005/8/layout/radial3"/>
    <dgm:cxn modelId="{F4000878-4EE4-F041-969A-717AD4F2056C}" type="presParOf" srcId="{8E5D7770-3F60-834D-AFDF-04F8410193FE}" destId="{CAF801B8-B33A-1A4C-B69D-65985A5B1A35}" srcOrd="4" destOrd="0" presId="urn:microsoft.com/office/officeart/2005/8/layout/radial3"/>
    <dgm:cxn modelId="{078BC4B3-9FE1-DE4A-AB65-61089F699F76}" type="presParOf" srcId="{8E5D7770-3F60-834D-AFDF-04F8410193FE}" destId="{E18F7541-E7CA-5B4C-B9CE-A7E205C55DB3}" srcOrd="5" destOrd="0" presId="urn:microsoft.com/office/officeart/2005/8/layout/radial3"/>
    <dgm:cxn modelId="{8CAC5D2D-0AA3-514F-938C-828851657D1A}" type="presParOf" srcId="{8E5D7770-3F60-834D-AFDF-04F8410193FE}" destId="{B41E3D46-3C8A-7149-846A-6E3584AE886E}" srcOrd="6" destOrd="0" presId="urn:microsoft.com/office/officeart/2005/8/layout/radial3"/>
    <dgm:cxn modelId="{99E9B460-2A7E-234D-BAEA-DCC18848CF95}" type="presParOf" srcId="{8E5D7770-3F60-834D-AFDF-04F8410193FE}" destId="{6B7EA8F4-4137-924D-A705-025802F85FA3}" srcOrd="7" destOrd="0" presId="urn:microsoft.com/office/officeart/2005/8/layout/radial3"/>
    <dgm:cxn modelId="{6EE0268D-0475-8549-97DF-221D9FEA7A14}" type="presParOf" srcId="{8E5D7770-3F60-834D-AFDF-04F8410193FE}" destId="{1D751D28-2645-9944-B567-24A6BE9E36F7}" srcOrd="8" destOrd="0" presId="urn:microsoft.com/office/officeart/2005/8/layout/radial3"/>
    <dgm:cxn modelId="{936FCD93-9739-384D-98A6-0F26C9FDC60E}" type="presParOf" srcId="{8E5D7770-3F60-834D-AFDF-04F8410193FE}" destId="{7C640850-D493-804A-A53C-6DE605A78E0B}" srcOrd="9" destOrd="0" presId="urn:microsoft.com/office/officeart/2005/8/layout/radial3"/>
    <dgm:cxn modelId="{6C028315-A8BC-6547-A6BE-A81950023FD9}" type="presParOf" srcId="{8E5D7770-3F60-834D-AFDF-04F8410193FE}" destId="{0F690DAA-758D-2F4D-9419-96A4F71F3C54}" srcOrd="10" destOrd="0" presId="urn:microsoft.com/office/officeart/2005/8/layout/radial3"/>
    <dgm:cxn modelId="{B1FF76E1-D248-1347-A23D-B8E09E6C9F44}" type="presParOf" srcId="{8E5D7770-3F60-834D-AFDF-04F8410193FE}" destId="{1947E5C6-19F2-884D-880A-9553E7F56CB8}" srcOrd="11" destOrd="0" presId="urn:microsoft.com/office/officeart/2005/8/layout/radial3"/>
    <dgm:cxn modelId="{8ECB4450-3036-DA48-96B8-65D43661CCC1}" type="presParOf" srcId="{8E5D7770-3F60-834D-AFDF-04F8410193FE}" destId="{1C964AD8-EF52-E647-A950-0B9B3088EAE6}" srcOrd="12" destOrd="0" presId="urn:microsoft.com/office/officeart/2005/8/layout/radial3"/>
    <dgm:cxn modelId="{CAF111EC-E4B2-9C42-AB04-DEC2A8D84D22}" type="presParOf" srcId="{8E5D7770-3F60-834D-AFDF-04F8410193FE}" destId="{B76C7E99-3F2D-D049-B909-C60987BEF995}" srcOrd="13" destOrd="0" presId="urn:microsoft.com/office/officeart/2005/8/layout/radial3"/>
    <dgm:cxn modelId="{8E4D812F-F9EC-1546-B323-975E018E2A42}" type="presParOf" srcId="{8E5D7770-3F60-834D-AFDF-04F8410193FE}" destId="{0CFF36CB-DCB2-B04C-A511-0C8538291A8D}" srcOrd="1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24ACF-EF7A-434D-8FE2-878638C95FD0}" type="doc">
      <dgm:prSet loTypeId="urn:microsoft.com/office/officeart/2005/8/layout/chart3" loCatId="" qsTypeId="urn:microsoft.com/office/officeart/2005/8/quickstyle/simple2" qsCatId="simple" csTypeId="urn:microsoft.com/office/officeart/2005/8/colors/colorful3" csCatId="colorful" phldr="1"/>
      <dgm:spPr/>
    </dgm:pt>
    <dgm:pt modelId="{E303110D-AD0F-A14D-BDE2-E672B9386722}">
      <dgm:prSet phldrT="[Text]"/>
      <dgm:spPr/>
      <dgm:t>
        <a:bodyPr/>
        <a:lstStyle/>
        <a:p>
          <a:r>
            <a:rPr lang="en-US" dirty="0"/>
            <a:t>About the ACCG</a:t>
          </a:r>
        </a:p>
      </dgm:t>
    </dgm:pt>
    <dgm:pt modelId="{DAF97593-F75F-7141-85CD-EAB32B6E726C}" type="parTrans" cxnId="{19A05EEE-BBA6-464C-9547-2AD0E4BEF360}">
      <dgm:prSet/>
      <dgm:spPr/>
      <dgm:t>
        <a:bodyPr/>
        <a:lstStyle/>
        <a:p>
          <a:endParaRPr lang="en-US"/>
        </a:p>
      </dgm:t>
    </dgm:pt>
    <dgm:pt modelId="{CDCFC0FB-CD1C-5346-B089-F97A3393760F}" type="sibTrans" cxnId="{19A05EEE-BBA6-464C-9547-2AD0E4BEF360}">
      <dgm:prSet/>
      <dgm:spPr/>
      <dgm:t>
        <a:bodyPr/>
        <a:lstStyle/>
        <a:p>
          <a:endParaRPr lang="en-US"/>
        </a:p>
      </dgm:t>
    </dgm:pt>
    <dgm:pt modelId="{D3BB4403-625E-8D4B-966F-21171234BA55}">
      <dgm:prSet phldrT="[Text]"/>
      <dgm:spPr/>
      <dgm:t>
        <a:bodyPr/>
        <a:lstStyle/>
        <a:p>
          <a:r>
            <a:rPr lang="en-US" dirty="0"/>
            <a:t>How to Get Involved</a:t>
          </a:r>
        </a:p>
      </dgm:t>
    </dgm:pt>
    <dgm:pt modelId="{0F7F0F03-F84A-7B49-984F-BCA0F9AC764D}" type="parTrans" cxnId="{EBE0D90A-A3FA-3F44-9534-FF45B3916689}">
      <dgm:prSet/>
      <dgm:spPr/>
      <dgm:t>
        <a:bodyPr/>
        <a:lstStyle/>
        <a:p>
          <a:endParaRPr lang="en-US"/>
        </a:p>
      </dgm:t>
    </dgm:pt>
    <dgm:pt modelId="{6A3FF043-2258-8042-B02F-1404E978CB02}" type="sibTrans" cxnId="{EBE0D90A-A3FA-3F44-9534-FF45B3916689}">
      <dgm:prSet/>
      <dgm:spPr/>
      <dgm:t>
        <a:bodyPr/>
        <a:lstStyle/>
        <a:p>
          <a:endParaRPr lang="en-US"/>
        </a:p>
      </dgm:t>
    </dgm:pt>
    <dgm:pt modelId="{8E42E11F-A772-8844-8CF7-308AE7ECFE91}">
      <dgm:prSet phldrT="[Text]"/>
      <dgm:spPr/>
      <dgm:t>
        <a:bodyPr/>
        <a:lstStyle/>
        <a:p>
          <a:r>
            <a:rPr lang="en-US" dirty="0"/>
            <a:t>Focus Areas</a:t>
          </a:r>
        </a:p>
      </dgm:t>
    </dgm:pt>
    <dgm:pt modelId="{1FDCBB95-21C2-9542-8197-284ADDF1D4CB}" type="parTrans" cxnId="{31F3B17C-5646-494A-AF15-43D7AC6536FA}">
      <dgm:prSet/>
      <dgm:spPr/>
      <dgm:t>
        <a:bodyPr/>
        <a:lstStyle/>
        <a:p>
          <a:endParaRPr lang="en-US"/>
        </a:p>
      </dgm:t>
    </dgm:pt>
    <dgm:pt modelId="{E100474D-2438-5341-8EC2-08360BC112D2}" type="sibTrans" cxnId="{31F3B17C-5646-494A-AF15-43D7AC6536FA}">
      <dgm:prSet/>
      <dgm:spPr/>
      <dgm:t>
        <a:bodyPr/>
        <a:lstStyle/>
        <a:p>
          <a:endParaRPr lang="en-US"/>
        </a:p>
      </dgm:t>
    </dgm:pt>
    <dgm:pt modelId="{4C6FD123-B1EA-694A-A574-EC4725334EED}">
      <dgm:prSet phldrT="[Text]"/>
      <dgm:spPr/>
      <dgm:t>
        <a:bodyPr/>
        <a:lstStyle/>
        <a:p>
          <a:r>
            <a:rPr lang="en-US" dirty="0"/>
            <a:t>Goals &amp; Accomplishments</a:t>
          </a:r>
        </a:p>
      </dgm:t>
    </dgm:pt>
    <dgm:pt modelId="{5F9A8948-5BDD-754B-B7DE-5BC87F6B6C02}" type="parTrans" cxnId="{7EB0032E-01FB-FB47-BE18-8A51BA017038}">
      <dgm:prSet/>
      <dgm:spPr/>
      <dgm:t>
        <a:bodyPr/>
        <a:lstStyle/>
        <a:p>
          <a:endParaRPr lang="en-US"/>
        </a:p>
      </dgm:t>
    </dgm:pt>
    <dgm:pt modelId="{2D01E3EE-E248-1948-A06E-5E5B287983DE}" type="sibTrans" cxnId="{7EB0032E-01FB-FB47-BE18-8A51BA017038}">
      <dgm:prSet/>
      <dgm:spPr/>
      <dgm:t>
        <a:bodyPr/>
        <a:lstStyle/>
        <a:p>
          <a:endParaRPr lang="en-US"/>
        </a:p>
      </dgm:t>
    </dgm:pt>
    <dgm:pt modelId="{4E23BCAC-28A0-144F-80D3-559050E7F9B2}" type="pres">
      <dgm:prSet presAssocID="{60F24ACF-EF7A-434D-8FE2-878638C95FD0}" presName="compositeShape" presStyleCnt="0">
        <dgm:presLayoutVars>
          <dgm:chMax val="7"/>
          <dgm:dir/>
          <dgm:resizeHandles val="exact"/>
        </dgm:presLayoutVars>
      </dgm:prSet>
      <dgm:spPr/>
    </dgm:pt>
    <dgm:pt modelId="{DA5013E0-F380-7A48-B3B7-D3FCA674EE3B}" type="pres">
      <dgm:prSet presAssocID="{60F24ACF-EF7A-434D-8FE2-878638C95FD0}" presName="wedge1" presStyleLbl="node1" presStyleIdx="0" presStyleCnt="4" custLinFactNeighborX="-4641" custLinFactNeighborY="3932"/>
      <dgm:spPr/>
    </dgm:pt>
    <dgm:pt modelId="{A83FC627-A41B-7241-976F-5AB7DD06C5BD}" type="pres">
      <dgm:prSet presAssocID="{60F24ACF-EF7A-434D-8FE2-878638C95FD0}" presName="wedge1Tx" presStyleLbl="node1" presStyleIdx="0" presStyleCnt="4">
        <dgm:presLayoutVars>
          <dgm:chMax val="0"/>
          <dgm:chPref val="0"/>
          <dgm:bulletEnabled val="1"/>
        </dgm:presLayoutVars>
      </dgm:prSet>
      <dgm:spPr/>
    </dgm:pt>
    <dgm:pt modelId="{EFD58B72-28A2-9241-8D72-2EEBE78AC0BF}" type="pres">
      <dgm:prSet presAssocID="{60F24ACF-EF7A-434D-8FE2-878638C95FD0}" presName="wedge2" presStyleLbl="node1" presStyleIdx="1" presStyleCnt="4"/>
      <dgm:spPr/>
    </dgm:pt>
    <dgm:pt modelId="{8CB866EF-E9DD-D541-B266-104BF75EC2FB}" type="pres">
      <dgm:prSet presAssocID="{60F24ACF-EF7A-434D-8FE2-878638C95FD0}" presName="wedge2Tx" presStyleLbl="node1" presStyleIdx="1" presStyleCnt="4">
        <dgm:presLayoutVars>
          <dgm:chMax val="0"/>
          <dgm:chPref val="0"/>
          <dgm:bulletEnabled val="1"/>
        </dgm:presLayoutVars>
      </dgm:prSet>
      <dgm:spPr/>
    </dgm:pt>
    <dgm:pt modelId="{D1040AED-0A0C-B24F-8A2F-1C2362A0F63F}" type="pres">
      <dgm:prSet presAssocID="{60F24ACF-EF7A-434D-8FE2-878638C95FD0}" presName="wedge3" presStyleLbl="node1" presStyleIdx="2" presStyleCnt="4"/>
      <dgm:spPr/>
    </dgm:pt>
    <dgm:pt modelId="{47FB626A-11C0-FF4A-B205-168CA8A2618F}" type="pres">
      <dgm:prSet presAssocID="{60F24ACF-EF7A-434D-8FE2-878638C95FD0}" presName="wedge3Tx" presStyleLbl="node1" presStyleIdx="2" presStyleCnt="4">
        <dgm:presLayoutVars>
          <dgm:chMax val="0"/>
          <dgm:chPref val="0"/>
          <dgm:bulletEnabled val="1"/>
        </dgm:presLayoutVars>
      </dgm:prSet>
      <dgm:spPr/>
    </dgm:pt>
    <dgm:pt modelId="{AAA952B1-B140-8344-A7DE-BD4393885A25}" type="pres">
      <dgm:prSet presAssocID="{60F24ACF-EF7A-434D-8FE2-878638C95FD0}" presName="wedge4" presStyleLbl="node1" presStyleIdx="3" presStyleCnt="4"/>
      <dgm:spPr/>
    </dgm:pt>
    <dgm:pt modelId="{4FFF2539-54C6-EB43-AB12-D6D7F4377174}" type="pres">
      <dgm:prSet presAssocID="{60F24ACF-EF7A-434D-8FE2-878638C95FD0}" presName="wedge4Tx" presStyleLbl="node1" presStyleIdx="3" presStyleCnt="4">
        <dgm:presLayoutVars>
          <dgm:chMax val="0"/>
          <dgm:chPref val="0"/>
          <dgm:bulletEnabled val="1"/>
        </dgm:presLayoutVars>
      </dgm:prSet>
      <dgm:spPr/>
    </dgm:pt>
  </dgm:ptLst>
  <dgm:cxnLst>
    <dgm:cxn modelId="{EBE0D90A-A3FA-3F44-9534-FF45B3916689}" srcId="{60F24ACF-EF7A-434D-8FE2-878638C95FD0}" destId="{D3BB4403-625E-8D4B-966F-21171234BA55}" srcOrd="1" destOrd="0" parTransId="{0F7F0F03-F84A-7B49-984F-BCA0F9AC764D}" sibTransId="{6A3FF043-2258-8042-B02F-1404E978CB02}"/>
    <dgm:cxn modelId="{A76DC914-23BC-0646-B542-C8A650E19C9F}" type="presOf" srcId="{4C6FD123-B1EA-694A-A574-EC4725334EED}" destId="{AAA952B1-B140-8344-A7DE-BD4393885A25}" srcOrd="0" destOrd="0" presId="urn:microsoft.com/office/officeart/2005/8/layout/chart3"/>
    <dgm:cxn modelId="{BB7F842A-8F46-2649-8453-E9063875DDF0}" type="presOf" srcId="{E303110D-AD0F-A14D-BDE2-E672B9386722}" destId="{A83FC627-A41B-7241-976F-5AB7DD06C5BD}" srcOrd="1" destOrd="0" presId="urn:microsoft.com/office/officeart/2005/8/layout/chart3"/>
    <dgm:cxn modelId="{7EB0032E-01FB-FB47-BE18-8A51BA017038}" srcId="{60F24ACF-EF7A-434D-8FE2-878638C95FD0}" destId="{4C6FD123-B1EA-694A-A574-EC4725334EED}" srcOrd="3" destOrd="0" parTransId="{5F9A8948-5BDD-754B-B7DE-5BC87F6B6C02}" sibTransId="{2D01E3EE-E248-1948-A06E-5E5B287983DE}"/>
    <dgm:cxn modelId="{E2E9EC37-6FAE-AF41-A8BB-088C2D84AB5F}" type="presOf" srcId="{60F24ACF-EF7A-434D-8FE2-878638C95FD0}" destId="{4E23BCAC-28A0-144F-80D3-559050E7F9B2}" srcOrd="0" destOrd="0" presId="urn:microsoft.com/office/officeart/2005/8/layout/chart3"/>
    <dgm:cxn modelId="{04743370-CD5D-844E-9666-C2E6A943C27E}" type="presOf" srcId="{E303110D-AD0F-A14D-BDE2-E672B9386722}" destId="{DA5013E0-F380-7A48-B3B7-D3FCA674EE3B}" srcOrd="0" destOrd="0" presId="urn:microsoft.com/office/officeart/2005/8/layout/chart3"/>
    <dgm:cxn modelId="{31F3B17C-5646-494A-AF15-43D7AC6536FA}" srcId="{60F24ACF-EF7A-434D-8FE2-878638C95FD0}" destId="{8E42E11F-A772-8844-8CF7-308AE7ECFE91}" srcOrd="2" destOrd="0" parTransId="{1FDCBB95-21C2-9542-8197-284ADDF1D4CB}" sibTransId="{E100474D-2438-5341-8EC2-08360BC112D2}"/>
    <dgm:cxn modelId="{DE159F93-D465-F948-982A-C457F69E76FC}" type="presOf" srcId="{4C6FD123-B1EA-694A-A574-EC4725334EED}" destId="{4FFF2539-54C6-EB43-AB12-D6D7F4377174}" srcOrd="1" destOrd="0" presId="urn:microsoft.com/office/officeart/2005/8/layout/chart3"/>
    <dgm:cxn modelId="{381C089E-BD4A-9040-A9C7-8156726436CE}" type="presOf" srcId="{D3BB4403-625E-8D4B-966F-21171234BA55}" destId="{8CB866EF-E9DD-D541-B266-104BF75EC2FB}" srcOrd="1" destOrd="0" presId="urn:microsoft.com/office/officeart/2005/8/layout/chart3"/>
    <dgm:cxn modelId="{BBBB19A9-97D8-E94E-85BE-E1CDA9DE329D}" type="presOf" srcId="{D3BB4403-625E-8D4B-966F-21171234BA55}" destId="{EFD58B72-28A2-9241-8D72-2EEBE78AC0BF}" srcOrd="0" destOrd="0" presId="urn:microsoft.com/office/officeart/2005/8/layout/chart3"/>
    <dgm:cxn modelId="{1940F0C5-619F-574A-8A15-20D73205089A}" type="presOf" srcId="{8E42E11F-A772-8844-8CF7-308AE7ECFE91}" destId="{D1040AED-0A0C-B24F-8A2F-1C2362A0F63F}" srcOrd="0" destOrd="0" presId="urn:microsoft.com/office/officeart/2005/8/layout/chart3"/>
    <dgm:cxn modelId="{FA4071D9-5208-054A-880D-735C429A2C88}" type="presOf" srcId="{8E42E11F-A772-8844-8CF7-308AE7ECFE91}" destId="{47FB626A-11C0-FF4A-B205-168CA8A2618F}" srcOrd="1" destOrd="0" presId="urn:microsoft.com/office/officeart/2005/8/layout/chart3"/>
    <dgm:cxn modelId="{19A05EEE-BBA6-464C-9547-2AD0E4BEF360}" srcId="{60F24ACF-EF7A-434D-8FE2-878638C95FD0}" destId="{E303110D-AD0F-A14D-BDE2-E672B9386722}" srcOrd="0" destOrd="0" parTransId="{DAF97593-F75F-7141-85CD-EAB32B6E726C}" sibTransId="{CDCFC0FB-CD1C-5346-B089-F97A3393760F}"/>
    <dgm:cxn modelId="{B6E81614-E2FD-8D43-BC9E-2B35F652E9C7}" type="presParOf" srcId="{4E23BCAC-28A0-144F-80D3-559050E7F9B2}" destId="{DA5013E0-F380-7A48-B3B7-D3FCA674EE3B}" srcOrd="0" destOrd="0" presId="urn:microsoft.com/office/officeart/2005/8/layout/chart3"/>
    <dgm:cxn modelId="{561F8893-1065-EF4D-B875-5C0EEEAEF4B2}" type="presParOf" srcId="{4E23BCAC-28A0-144F-80D3-559050E7F9B2}" destId="{A83FC627-A41B-7241-976F-5AB7DD06C5BD}" srcOrd="1" destOrd="0" presId="urn:microsoft.com/office/officeart/2005/8/layout/chart3"/>
    <dgm:cxn modelId="{4FEB534D-CA44-944D-9222-7417ACF6C82E}" type="presParOf" srcId="{4E23BCAC-28A0-144F-80D3-559050E7F9B2}" destId="{EFD58B72-28A2-9241-8D72-2EEBE78AC0BF}" srcOrd="2" destOrd="0" presId="urn:microsoft.com/office/officeart/2005/8/layout/chart3"/>
    <dgm:cxn modelId="{30EC6476-0E35-814E-9260-7C2AB9C7465F}" type="presParOf" srcId="{4E23BCAC-28A0-144F-80D3-559050E7F9B2}" destId="{8CB866EF-E9DD-D541-B266-104BF75EC2FB}" srcOrd="3" destOrd="0" presId="urn:microsoft.com/office/officeart/2005/8/layout/chart3"/>
    <dgm:cxn modelId="{C74D52C7-C0EE-EE4F-AA2E-80FA7CD1F0C0}" type="presParOf" srcId="{4E23BCAC-28A0-144F-80D3-559050E7F9B2}" destId="{D1040AED-0A0C-B24F-8A2F-1C2362A0F63F}" srcOrd="4" destOrd="0" presId="urn:microsoft.com/office/officeart/2005/8/layout/chart3"/>
    <dgm:cxn modelId="{51669E9D-82B3-6B41-9ED3-CA5EE9538136}" type="presParOf" srcId="{4E23BCAC-28A0-144F-80D3-559050E7F9B2}" destId="{47FB626A-11C0-FF4A-B205-168CA8A2618F}" srcOrd="5" destOrd="0" presId="urn:microsoft.com/office/officeart/2005/8/layout/chart3"/>
    <dgm:cxn modelId="{97FECD01-BEE2-5545-97C0-2C68DCA23949}" type="presParOf" srcId="{4E23BCAC-28A0-144F-80D3-559050E7F9B2}" destId="{AAA952B1-B140-8344-A7DE-BD4393885A25}" srcOrd="6" destOrd="0" presId="urn:microsoft.com/office/officeart/2005/8/layout/chart3"/>
    <dgm:cxn modelId="{62B17F35-1B43-C64B-A700-5DD6F168CF21}" type="presParOf" srcId="{4E23BCAC-28A0-144F-80D3-559050E7F9B2}" destId="{4FFF2539-54C6-EB43-AB12-D6D7F4377174}"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9AEEF7-3EE8-1E4B-9C41-D1C99F86B642}" type="doc">
      <dgm:prSet loTypeId="urn:microsoft.com/office/officeart/2008/layout/CircleAccentTimeline" loCatId="" qsTypeId="urn:microsoft.com/office/officeart/2005/8/quickstyle/simple5" qsCatId="simple" csTypeId="urn:microsoft.com/office/officeart/2005/8/colors/colorful5" csCatId="colorful" phldr="1"/>
      <dgm:spPr/>
      <dgm:t>
        <a:bodyPr/>
        <a:lstStyle/>
        <a:p>
          <a:endParaRPr lang="en-US"/>
        </a:p>
      </dgm:t>
    </dgm:pt>
    <dgm:pt modelId="{0DA08503-0B80-F14D-9520-3C21EF232C99}">
      <dgm:prSet phldrT="[Text]"/>
      <dgm:spPr/>
      <dgm:t>
        <a:bodyPr/>
        <a:lstStyle/>
        <a:p>
          <a:r>
            <a:rPr lang="en-US" dirty="0"/>
            <a:t>General &amp; Working Group  Meetings</a:t>
          </a:r>
        </a:p>
      </dgm:t>
    </dgm:pt>
    <dgm:pt modelId="{0118C893-70C8-324F-A740-0CAC015B22A7}" type="parTrans" cxnId="{111BA4DF-9A1F-8B45-A0EB-7A5926F4C4FA}">
      <dgm:prSet/>
      <dgm:spPr/>
      <dgm:t>
        <a:bodyPr/>
        <a:lstStyle/>
        <a:p>
          <a:endParaRPr lang="en-US"/>
        </a:p>
      </dgm:t>
    </dgm:pt>
    <dgm:pt modelId="{1A567779-864A-1541-B110-954EA4BE0E1B}" type="sibTrans" cxnId="{111BA4DF-9A1F-8B45-A0EB-7A5926F4C4FA}">
      <dgm:prSet/>
      <dgm:spPr/>
      <dgm:t>
        <a:bodyPr/>
        <a:lstStyle/>
        <a:p>
          <a:endParaRPr lang="en-US"/>
        </a:p>
      </dgm:t>
    </dgm:pt>
    <dgm:pt modelId="{DFC318B3-D9B8-0842-AE16-11D45A07FB60}">
      <dgm:prSet phldrT="[Text]"/>
      <dgm:spPr/>
      <dgm:t>
        <a:bodyPr/>
        <a:lstStyle/>
        <a:p>
          <a:r>
            <a:rPr lang="en-US" dirty="0"/>
            <a:t>ACCG Workshops, Field Trips and Public Meetings</a:t>
          </a:r>
        </a:p>
      </dgm:t>
    </dgm:pt>
    <dgm:pt modelId="{F68B9FD3-0398-CD41-8242-B56387922EFC}" type="parTrans" cxnId="{1FEB64E1-455F-B54B-826D-EF5B4CB4A2DE}">
      <dgm:prSet/>
      <dgm:spPr/>
      <dgm:t>
        <a:bodyPr/>
        <a:lstStyle/>
        <a:p>
          <a:endParaRPr lang="en-US"/>
        </a:p>
      </dgm:t>
    </dgm:pt>
    <dgm:pt modelId="{6801E9A3-8D3F-A347-8CBD-290D454853B4}" type="sibTrans" cxnId="{1FEB64E1-455F-B54B-826D-EF5B4CB4A2DE}">
      <dgm:prSet/>
      <dgm:spPr/>
      <dgm:t>
        <a:bodyPr/>
        <a:lstStyle/>
        <a:p>
          <a:endParaRPr lang="en-US"/>
        </a:p>
      </dgm:t>
    </dgm:pt>
    <dgm:pt modelId="{F5028245-94DF-2D40-A39D-1251D06BEA2E}">
      <dgm:prSet phldrT="[Text]"/>
      <dgm:spPr/>
      <dgm:t>
        <a:bodyPr/>
        <a:lstStyle/>
        <a:p>
          <a:r>
            <a:rPr lang="en-US" dirty="0"/>
            <a:t>Partnerships outside of ACCG</a:t>
          </a:r>
        </a:p>
      </dgm:t>
    </dgm:pt>
    <dgm:pt modelId="{12B28C2C-54F2-4742-B91E-57EAB0D1CB3D}" type="sibTrans" cxnId="{4E64F9EB-4F96-0F4E-AECD-F7A38F6C39E2}">
      <dgm:prSet/>
      <dgm:spPr/>
      <dgm:t>
        <a:bodyPr/>
        <a:lstStyle/>
        <a:p>
          <a:endParaRPr lang="en-US"/>
        </a:p>
      </dgm:t>
    </dgm:pt>
    <dgm:pt modelId="{292D59C7-8C6F-E840-97FF-C72F8C88745F}" type="parTrans" cxnId="{4E64F9EB-4F96-0F4E-AECD-F7A38F6C39E2}">
      <dgm:prSet/>
      <dgm:spPr/>
      <dgm:t>
        <a:bodyPr/>
        <a:lstStyle/>
        <a:p>
          <a:endParaRPr lang="en-US"/>
        </a:p>
      </dgm:t>
    </dgm:pt>
    <dgm:pt modelId="{6BCB3A8C-1DB1-B84C-B1B2-3A1BE881A546}">
      <dgm:prSet phldrT="[Text]"/>
      <dgm:spPr/>
      <dgm:t>
        <a:bodyPr/>
        <a:lstStyle/>
        <a:p>
          <a:r>
            <a:rPr lang="en-US" dirty="0"/>
            <a:t>Regional and Community Events</a:t>
          </a:r>
        </a:p>
      </dgm:t>
    </dgm:pt>
    <dgm:pt modelId="{318C900F-8F47-1A48-BA64-BD9B0B7EE89E}" type="sibTrans" cxnId="{191F4D5F-BF1A-654F-85D8-666CBBCFD1D6}">
      <dgm:prSet/>
      <dgm:spPr/>
      <dgm:t>
        <a:bodyPr/>
        <a:lstStyle/>
        <a:p>
          <a:endParaRPr lang="en-US"/>
        </a:p>
      </dgm:t>
    </dgm:pt>
    <dgm:pt modelId="{A920F217-03CA-E949-BC7D-8D7A21FFCD02}" type="parTrans" cxnId="{191F4D5F-BF1A-654F-85D8-666CBBCFD1D6}">
      <dgm:prSet/>
      <dgm:spPr/>
      <dgm:t>
        <a:bodyPr/>
        <a:lstStyle/>
        <a:p>
          <a:endParaRPr lang="en-US"/>
        </a:p>
      </dgm:t>
    </dgm:pt>
    <dgm:pt modelId="{47C72FD5-CA7C-A041-BF1A-7DF05F0E7B65}">
      <dgm:prSet phldrT="[Text]"/>
      <dgm:spPr/>
      <dgm:t>
        <a:bodyPr/>
        <a:lstStyle/>
        <a:p>
          <a:r>
            <a:rPr lang="en-US" dirty="0"/>
            <a:t>Other- high use visitor areas, media venues, etc.</a:t>
          </a:r>
        </a:p>
      </dgm:t>
    </dgm:pt>
    <dgm:pt modelId="{9ECFF855-2814-A546-B863-E28E572DBE15}" type="parTrans" cxnId="{1375889D-5C13-1E48-8012-A81716B9716B}">
      <dgm:prSet/>
      <dgm:spPr/>
      <dgm:t>
        <a:bodyPr/>
        <a:lstStyle/>
        <a:p>
          <a:endParaRPr lang="en-US"/>
        </a:p>
      </dgm:t>
    </dgm:pt>
    <dgm:pt modelId="{8897ED81-44D1-2149-B1B0-B5C73510A7F4}" type="sibTrans" cxnId="{1375889D-5C13-1E48-8012-A81716B9716B}">
      <dgm:prSet/>
      <dgm:spPr/>
      <dgm:t>
        <a:bodyPr/>
        <a:lstStyle/>
        <a:p>
          <a:endParaRPr lang="en-US"/>
        </a:p>
      </dgm:t>
    </dgm:pt>
    <dgm:pt modelId="{E22E479F-487E-D14D-B689-05677E05443B}">
      <dgm:prSet phldrT="[Text]"/>
      <dgm:spPr/>
      <dgm:t>
        <a:bodyPr/>
        <a:lstStyle/>
        <a:p>
          <a:r>
            <a:rPr lang="en-US" dirty="0"/>
            <a:t>Regional Forest Collaboratives</a:t>
          </a:r>
        </a:p>
      </dgm:t>
    </dgm:pt>
    <dgm:pt modelId="{54AA9AD2-65DF-E24B-A56B-1A188E268764}" type="parTrans" cxnId="{AE0885EC-CA32-854B-B6C8-834E3D718541}">
      <dgm:prSet/>
      <dgm:spPr/>
      <dgm:t>
        <a:bodyPr/>
        <a:lstStyle/>
        <a:p>
          <a:endParaRPr lang="en-US"/>
        </a:p>
      </dgm:t>
    </dgm:pt>
    <dgm:pt modelId="{DDCDA512-9C62-9140-8F3C-AAB54035A70D}" type="sibTrans" cxnId="{AE0885EC-CA32-854B-B6C8-834E3D718541}">
      <dgm:prSet/>
      <dgm:spPr/>
      <dgm:t>
        <a:bodyPr/>
        <a:lstStyle/>
        <a:p>
          <a:endParaRPr lang="en-US"/>
        </a:p>
      </dgm:t>
    </dgm:pt>
    <dgm:pt modelId="{180D27E5-523F-3140-B56C-5D25F894FF8B}" type="pres">
      <dgm:prSet presAssocID="{F99AEEF7-3EE8-1E4B-9C41-D1C99F86B642}" presName="Name0" presStyleCnt="0">
        <dgm:presLayoutVars>
          <dgm:dir/>
        </dgm:presLayoutVars>
      </dgm:prSet>
      <dgm:spPr/>
    </dgm:pt>
    <dgm:pt modelId="{2C64C490-0D79-CD44-84DF-1D6BF497B7A2}" type="pres">
      <dgm:prSet presAssocID="{0DA08503-0B80-F14D-9520-3C21EF232C99}" presName="parComposite" presStyleCnt="0"/>
      <dgm:spPr/>
    </dgm:pt>
    <dgm:pt modelId="{D3EE6F8C-61B1-1B43-8C4A-5383113ED36E}" type="pres">
      <dgm:prSet presAssocID="{0DA08503-0B80-F14D-9520-3C21EF232C99}" presName="parBigCircle" presStyleLbl="node0" presStyleIdx="0" presStyleCnt="2"/>
      <dgm:spPr/>
    </dgm:pt>
    <dgm:pt modelId="{F5D3C538-ED16-4745-9E80-79CF4B43B176}" type="pres">
      <dgm:prSet presAssocID="{0DA08503-0B80-F14D-9520-3C21EF232C99}" presName="parTx" presStyleLbl="revTx" presStyleIdx="0" presStyleCnt="10"/>
      <dgm:spPr/>
    </dgm:pt>
    <dgm:pt modelId="{BB0D25C5-D42E-B940-8EB7-CCC2C4E79285}" type="pres">
      <dgm:prSet presAssocID="{0DA08503-0B80-F14D-9520-3C21EF232C99}" presName="bSpace" presStyleCnt="0"/>
      <dgm:spPr/>
    </dgm:pt>
    <dgm:pt modelId="{C4E04AC2-1A08-C345-BC20-6EB83A189955}" type="pres">
      <dgm:prSet presAssocID="{0DA08503-0B80-F14D-9520-3C21EF232C99}" presName="parBackupNorm" presStyleCnt="0"/>
      <dgm:spPr/>
    </dgm:pt>
    <dgm:pt modelId="{A197A42C-01ED-E948-904C-2D1E71B23FB9}" type="pres">
      <dgm:prSet presAssocID="{1A567779-864A-1541-B110-954EA4BE0E1B}" presName="parSpace" presStyleCnt="0"/>
      <dgm:spPr/>
    </dgm:pt>
    <dgm:pt modelId="{46DF2C40-7CB2-C54A-875E-B34B53A2AF15}" type="pres">
      <dgm:prSet presAssocID="{F5028245-94DF-2D40-A39D-1251D06BEA2E}" presName="desBackupLeftNorm" presStyleCnt="0"/>
      <dgm:spPr/>
    </dgm:pt>
    <dgm:pt modelId="{C1438051-2C94-6749-874F-35B8459BB0BB}" type="pres">
      <dgm:prSet presAssocID="{F5028245-94DF-2D40-A39D-1251D06BEA2E}" presName="desComposite" presStyleCnt="0"/>
      <dgm:spPr/>
    </dgm:pt>
    <dgm:pt modelId="{73F736E1-37BF-854A-9B86-E786CF77BF43}" type="pres">
      <dgm:prSet presAssocID="{F5028245-94DF-2D40-A39D-1251D06BEA2E}" presName="desCircle" presStyleLbl="node1" presStyleIdx="0" presStyleCnt="4"/>
      <dgm:spPr/>
    </dgm:pt>
    <dgm:pt modelId="{437B0BA4-450B-EA48-A6E5-82E84A226419}" type="pres">
      <dgm:prSet presAssocID="{F5028245-94DF-2D40-A39D-1251D06BEA2E}" presName="chTx" presStyleLbl="revTx" presStyleIdx="1" presStyleCnt="10"/>
      <dgm:spPr/>
    </dgm:pt>
    <dgm:pt modelId="{47FAAE0D-FBB4-3843-ABAE-D42110082D36}" type="pres">
      <dgm:prSet presAssocID="{F5028245-94DF-2D40-A39D-1251D06BEA2E}" presName="desTx" presStyleLbl="revTx" presStyleIdx="2" presStyleCnt="10">
        <dgm:presLayoutVars>
          <dgm:bulletEnabled val="1"/>
        </dgm:presLayoutVars>
      </dgm:prSet>
      <dgm:spPr/>
    </dgm:pt>
    <dgm:pt modelId="{403CDF08-7B62-0E48-BD47-9C54F99B6332}" type="pres">
      <dgm:prSet presAssocID="{F5028245-94DF-2D40-A39D-1251D06BEA2E}" presName="desBackupRightNorm" presStyleCnt="0"/>
      <dgm:spPr/>
    </dgm:pt>
    <dgm:pt modelId="{60D47148-F388-3C41-955C-2159DE85B205}" type="pres">
      <dgm:prSet presAssocID="{12B28C2C-54F2-4742-B91E-57EAB0D1CB3D}" presName="desSpace" presStyleCnt="0"/>
      <dgm:spPr/>
    </dgm:pt>
    <dgm:pt modelId="{156C722E-B80A-4E43-92AE-95B257FB89A2}" type="pres">
      <dgm:prSet presAssocID="{6BCB3A8C-1DB1-B84C-B1B2-3A1BE881A546}" presName="desBackupLeftNorm" presStyleCnt="0"/>
      <dgm:spPr/>
    </dgm:pt>
    <dgm:pt modelId="{247353EE-AA3E-2F40-A098-758603E5B2EB}" type="pres">
      <dgm:prSet presAssocID="{6BCB3A8C-1DB1-B84C-B1B2-3A1BE881A546}" presName="desComposite" presStyleCnt="0"/>
      <dgm:spPr/>
    </dgm:pt>
    <dgm:pt modelId="{8449C71C-1792-4C4B-B2F8-69C1E40C73D7}" type="pres">
      <dgm:prSet presAssocID="{6BCB3A8C-1DB1-B84C-B1B2-3A1BE881A546}" presName="desCircle" presStyleLbl="node1" presStyleIdx="1" presStyleCnt="4"/>
      <dgm:spPr/>
    </dgm:pt>
    <dgm:pt modelId="{DEF30A78-23D3-E74D-AC77-F83F14052F9B}" type="pres">
      <dgm:prSet presAssocID="{6BCB3A8C-1DB1-B84C-B1B2-3A1BE881A546}" presName="chTx" presStyleLbl="revTx" presStyleIdx="3" presStyleCnt="10"/>
      <dgm:spPr/>
    </dgm:pt>
    <dgm:pt modelId="{7459555D-5C0B-BB4B-9786-5F13F3B013BF}" type="pres">
      <dgm:prSet presAssocID="{6BCB3A8C-1DB1-B84C-B1B2-3A1BE881A546}" presName="desTx" presStyleLbl="revTx" presStyleIdx="4" presStyleCnt="10">
        <dgm:presLayoutVars>
          <dgm:bulletEnabled val="1"/>
        </dgm:presLayoutVars>
      </dgm:prSet>
      <dgm:spPr/>
    </dgm:pt>
    <dgm:pt modelId="{DB39904B-8097-A64B-9E79-CE47E2B79CAF}" type="pres">
      <dgm:prSet presAssocID="{6BCB3A8C-1DB1-B84C-B1B2-3A1BE881A546}" presName="desBackupRightNorm" presStyleCnt="0"/>
      <dgm:spPr/>
    </dgm:pt>
    <dgm:pt modelId="{72533925-5C0C-E44D-8405-20CA834A9476}" type="pres">
      <dgm:prSet presAssocID="{318C900F-8F47-1A48-BA64-BD9B0B7EE89E}" presName="desSpace" presStyleCnt="0"/>
      <dgm:spPr/>
    </dgm:pt>
    <dgm:pt modelId="{3D638BE4-1C1C-844D-87BB-BEBF89180ACC}" type="pres">
      <dgm:prSet presAssocID="{DFC318B3-D9B8-0842-AE16-11D45A07FB60}" presName="parComposite" presStyleCnt="0"/>
      <dgm:spPr/>
    </dgm:pt>
    <dgm:pt modelId="{B2C2705D-30D0-9947-95B1-CCAF7192DC9F}" type="pres">
      <dgm:prSet presAssocID="{DFC318B3-D9B8-0842-AE16-11D45A07FB60}" presName="parBigCircle" presStyleLbl="node0" presStyleIdx="1" presStyleCnt="2"/>
      <dgm:spPr/>
    </dgm:pt>
    <dgm:pt modelId="{055B3356-F0A7-134A-836A-2D2711C013C5}" type="pres">
      <dgm:prSet presAssocID="{DFC318B3-D9B8-0842-AE16-11D45A07FB60}" presName="parTx" presStyleLbl="revTx" presStyleIdx="5" presStyleCnt="10"/>
      <dgm:spPr/>
    </dgm:pt>
    <dgm:pt modelId="{7456AC31-70CA-A84C-9179-93B1962591C1}" type="pres">
      <dgm:prSet presAssocID="{DFC318B3-D9B8-0842-AE16-11D45A07FB60}" presName="bSpace" presStyleCnt="0"/>
      <dgm:spPr/>
    </dgm:pt>
    <dgm:pt modelId="{FD068E5E-FAB7-5444-A1F7-F2166C77B16C}" type="pres">
      <dgm:prSet presAssocID="{DFC318B3-D9B8-0842-AE16-11D45A07FB60}" presName="parBackupNorm" presStyleCnt="0"/>
      <dgm:spPr/>
    </dgm:pt>
    <dgm:pt modelId="{15F67420-9E8A-E94E-A30F-ACA7D5AE241C}" type="pres">
      <dgm:prSet presAssocID="{6801E9A3-8D3F-A347-8CBD-290D454853B4}" presName="parSpace" presStyleCnt="0"/>
      <dgm:spPr/>
    </dgm:pt>
    <dgm:pt modelId="{A122A274-83A3-C242-BCDE-FDABB8420191}" type="pres">
      <dgm:prSet presAssocID="{E22E479F-487E-D14D-B689-05677E05443B}" presName="desBackupLeftNorm" presStyleCnt="0"/>
      <dgm:spPr/>
    </dgm:pt>
    <dgm:pt modelId="{99ECDC01-9039-1945-89C6-D5F249018D41}" type="pres">
      <dgm:prSet presAssocID="{E22E479F-487E-D14D-B689-05677E05443B}" presName="desComposite" presStyleCnt="0"/>
      <dgm:spPr/>
    </dgm:pt>
    <dgm:pt modelId="{C82291CA-F3B5-5C42-B9FD-2CE64DEBDE44}" type="pres">
      <dgm:prSet presAssocID="{E22E479F-487E-D14D-B689-05677E05443B}" presName="desCircle" presStyleLbl="node1" presStyleIdx="2" presStyleCnt="4"/>
      <dgm:spPr/>
    </dgm:pt>
    <dgm:pt modelId="{B278F474-CBDD-CA4A-B004-A4FF837963F1}" type="pres">
      <dgm:prSet presAssocID="{E22E479F-487E-D14D-B689-05677E05443B}" presName="chTx" presStyleLbl="revTx" presStyleIdx="6" presStyleCnt="10"/>
      <dgm:spPr/>
    </dgm:pt>
    <dgm:pt modelId="{DCFBC23E-3273-AB44-88E4-FCFCA1AC7444}" type="pres">
      <dgm:prSet presAssocID="{E22E479F-487E-D14D-B689-05677E05443B}" presName="desTx" presStyleLbl="revTx" presStyleIdx="7" presStyleCnt="10">
        <dgm:presLayoutVars>
          <dgm:bulletEnabled val="1"/>
        </dgm:presLayoutVars>
      </dgm:prSet>
      <dgm:spPr/>
    </dgm:pt>
    <dgm:pt modelId="{00C2462A-246F-1845-B9B7-9BBC17BA0905}" type="pres">
      <dgm:prSet presAssocID="{E22E479F-487E-D14D-B689-05677E05443B}" presName="desBackupRightNorm" presStyleCnt="0"/>
      <dgm:spPr/>
    </dgm:pt>
    <dgm:pt modelId="{19AE932F-551D-E140-B941-3E1DF0F2A7CF}" type="pres">
      <dgm:prSet presAssocID="{DDCDA512-9C62-9140-8F3C-AAB54035A70D}" presName="desSpace" presStyleCnt="0"/>
      <dgm:spPr/>
    </dgm:pt>
    <dgm:pt modelId="{EEBB46AE-0D67-6B4E-A560-F92D6C9E309C}" type="pres">
      <dgm:prSet presAssocID="{47C72FD5-CA7C-A041-BF1A-7DF05F0E7B65}" presName="desBackupLeftNorm" presStyleCnt="0"/>
      <dgm:spPr/>
    </dgm:pt>
    <dgm:pt modelId="{CF2172F7-91C1-114D-9683-F995B446F366}" type="pres">
      <dgm:prSet presAssocID="{47C72FD5-CA7C-A041-BF1A-7DF05F0E7B65}" presName="desComposite" presStyleCnt="0"/>
      <dgm:spPr/>
    </dgm:pt>
    <dgm:pt modelId="{CD2695FD-35F0-0D43-A6F2-0DA6FABCE2B6}" type="pres">
      <dgm:prSet presAssocID="{47C72FD5-CA7C-A041-BF1A-7DF05F0E7B65}" presName="desCircle" presStyleLbl="node1" presStyleIdx="3" presStyleCnt="4"/>
      <dgm:spPr/>
    </dgm:pt>
    <dgm:pt modelId="{FDA0E056-C3A0-134A-9C36-E3C6B696E67F}" type="pres">
      <dgm:prSet presAssocID="{47C72FD5-CA7C-A041-BF1A-7DF05F0E7B65}" presName="chTx" presStyleLbl="revTx" presStyleIdx="8" presStyleCnt="10" custLinFactY="-20378" custLinFactNeighborX="70439" custLinFactNeighborY="-100000"/>
      <dgm:spPr/>
    </dgm:pt>
    <dgm:pt modelId="{8F617108-B8BD-DF4D-9F4A-9C2CFDECA9F4}" type="pres">
      <dgm:prSet presAssocID="{47C72FD5-CA7C-A041-BF1A-7DF05F0E7B65}" presName="desTx" presStyleLbl="revTx" presStyleIdx="9" presStyleCnt="10">
        <dgm:presLayoutVars>
          <dgm:bulletEnabled val="1"/>
        </dgm:presLayoutVars>
      </dgm:prSet>
      <dgm:spPr/>
    </dgm:pt>
    <dgm:pt modelId="{1A84AD61-773E-7B4A-AECC-B0249CFF94E0}" type="pres">
      <dgm:prSet presAssocID="{47C72FD5-CA7C-A041-BF1A-7DF05F0E7B65}" presName="desBackupRightNorm" presStyleCnt="0"/>
      <dgm:spPr/>
    </dgm:pt>
    <dgm:pt modelId="{1455C13D-0BB2-B14A-8CD1-044510C1C1C2}" type="pres">
      <dgm:prSet presAssocID="{8897ED81-44D1-2149-B1B0-B5C73510A7F4}" presName="desSpace" presStyleCnt="0"/>
      <dgm:spPr/>
    </dgm:pt>
  </dgm:ptLst>
  <dgm:cxnLst>
    <dgm:cxn modelId="{4223743D-312A-CA46-AF16-C79B5CC0C5A9}" type="presOf" srcId="{E22E479F-487E-D14D-B689-05677E05443B}" destId="{B278F474-CBDD-CA4A-B004-A4FF837963F1}" srcOrd="0" destOrd="0" presId="urn:microsoft.com/office/officeart/2008/layout/CircleAccentTimeline"/>
    <dgm:cxn modelId="{92595550-00E4-1049-9B82-D64EF3A503DA}" type="presOf" srcId="{F99AEEF7-3EE8-1E4B-9C41-D1C99F86B642}" destId="{180D27E5-523F-3140-B56C-5D25F894FF8B}" srcOrd="0" destOrd="0" presId="urn:microsoft.com/office/officeart/2008/layout/CircleAccentTimeline"/>
    <dgm:cxn modelId="{191F4D5F-BF1A-654F-85D8-666CBBCFD1D6}" srcId="{0DA08503-0B80-F14D-9520-3C21EF232C99}" destId="{6BCB3A8C-1DB1-B84C-B1B2-3A1BE881A546}" srcOrd="1" destOrd="0" parTransId="{A920F217-03CA-E949-BC7D-8D7A21FFCD02}" sibTransId="{318C900F-8F47-1A48-BA64-BD9B0B7EE89E}"/>
    <dgm:cxn modelId="{55C7F18A-EEBF-3A49-9E41-915C91D10FCB}" type="presOf" srcId="{F5028245-94DF-2D40-A39D-1251D06BEA2E}" destId="{437B0BA4-450B-EA48-A6E5-82E84A226419}" srcOrd="0" destOrd="0" presId="urn:microsoft.com/office/officeart/2008/layout/CircleAccentTimeline"/>
    <dgm:cxn modelId="{1375889D-5C13-1E48-8012-A81716B9716B}" srcId="{DFC318B3-D9B8-0842-AE16-11D45A07FB60}" destId="{47C72FD5-CA7C-A041-BF1A-7DF05F0E7B65}" srcOrd="1" destOrd="0" parTransId="{9ECFF855-2814-A546-B863-E28E572DBE15}" sibTransId="{8897ED81-44D1-2149-B1B0-B5C73510A7F4}"/>
    <dgm:cxn modelId="{59D4F2AC-BC1E-5D42-9D16-A0DC02EFE4F1}" type="presOf" srcId="{DFC318B3-D9B8-0842-AE16-11D45A07FB60}" destId="{055B3356-F0A7-134A-836A-2D2711C013C5}" srcOrd="0" destOrd="0" presId="urn:microsoft.com/office/officeart/2008/layout/CircleAccentTimeline"/>
    <dgm:cxn modelId="{E3771DB1-124D-C249-BD33-2EAEA6EE3E96}" type="presOf" srcId="{0DA08503-0B80-F14D-9520-3C21EF232C99}" destId="{F5D3C538-ED16-4745-9E80-79CF4B43B176}" srcOrd="0" destOrd="0" presId="urn:microsoft.com/office/officeart/2008/layout/CircleAccentTimeline"/>
    <dgm:cxn modelId="{A7F513B4-DC3A-074E-9ED6-2000B4FD2A04}" type="presOf" srcId="{6BCB3A8C-1DB1-B84C-B1B2-3A1BE881A546}" destId="{DEF30A78-23D3-E74D-AC77-F83F14052F9B}" srcOrd="0" destOrd="0" presId="urn:microsoft.com/office/officeart/2008/layout/CircleAccentTimeline"/>
    <dgm:cxn modelId="{111BA4DF-9A1F-8B45-A0EB-7A5926F4C4FA}" srcId="{F99AEEF7-3EE8-1E4B-9C41-D1C99F86B642}" destId="{0DA08503-0B80-F14D-9520-3C21EF232C99}" srcOrd="0" destOrd="0" parTransId="{0118C893-70C8-324F-A740-0CAC015B22A7}" sibTransId="{1A567779-864A-1541-B110-954EA4BE0E1B}"/>
    <dgm:cxn modelId="{1FEB64E1-455F-B54B-826D-EF5B4CB4A2DE}" srcId="{F99AEEF7-3EE8-1E4B-9C41-D1C99F86B642}" destId="{DFC318B3-D9B8-0842-AE16-11D45A07FB60}" srcOrd="1" destOrd="0" parTransId="{F68B9FD3-0398-CD41-8242-B56387922EFC}" sibTransId="{6801E9A3-8D3F-A347-8CBD-290D454853B4}"/>
    <dgm:cxn modelId="{4E64F9EB-4F96-0F4E-AECD-F7A38F6C39E2}" srcId="{0DA08503-0B80-F14D-9520-3C21EF232C99}" destId="{F5028245-94DF-2D40-A39D-1251D06BEA2E}" srcOrd="0" destOrd="0" parTransId="{292D59C7-8C6F-E840-97FF-C72F8C88745F}" sibTransId="{12B28C2C-54F2-4742-B91E-57EAB0D1CB3D}"/>
    <dgm:cxn modelId="{AE0885EC-CA32-854B-B6C8-834E3D718541}" srcId="{DFC318B3-D9B8-0842-AE16-11D45A07FB60}" destId="{E22E479F-487E-D14D-B689-05677E05443B}" srcOrd="0" destOrd="0" parTransId="{54AA9AD2-65DF-E24B-A56B-1A188E268764}" sibTransId="{DDCDA512-9C62-9140-8F3C-AAB54035A70D}"/>
    <dgm:cxn modelId="{0A7E92FC-362C-0042-8E3C-B20DADBA2F54}" type="presOf" srcId="{47C72FD5-CA7C-A041-BF1A-7DF05F0E7B65}" destId="{FDA0E056-C3A0-134A-9C36-E3C6B696E67F}" srcOrd="0" destOrd="0" presId="urn:microsoft.com/office/officeart/2008/layout/CircleAccentTimeline"/>
    <dgm:cxn modelId="{D6949D3D-3468-604A-9690-98A05ACEE47A}" type="presParOf" srcId="{180D27E5-523F-3140-B56C-5D25F894FF8B}" destId="{2C64C490-0D79-CD44-84DF-1D6BF497B7A2}" srcOrd="0" destOrd="0" presId="urn:microsoft.com/office/officeart/2008/layout/CircleAccentTimeline"/>
    <dgm:cxn modelId="{B8E5F31D-4BF7-F047-B4BD-988BF5ABC39F}" type="presParOf" srcId="{2C64C490-0D79-CD44-84DF-1D6BF497B7A2}" destId="{D3EE6F8C-61B1-1B43-8C4A-5383113ED36E}" srcOrd="0" destOrd="0" presId="urn:microsoft.com/office/officeart/2008/layout/CircleAccentTimeline"/>
    <dgm:cxn modelId="{164B3120-5658-874E-9B35-E71BD9676A73}" type="presParOf" srcId="{2C64C490-0D79-CD44-84DF-1D6BF497B7A2}" destId="{F5D3C538-ED16-4745-9E80-79CF4B43B176}" srcOrd="1" destOrd="0" presId="urn:microsoft.com/office/officeart/2008/layout/CircleAccentTimeline"/>
    <dgm:cxn modelId="{4136564B-172E-434B-9D36-5177545F655F}" type="presParOf" srcId="{2C64C490-0D79-CD44-84DF-1D6BF497B7A2}" destId="{BB0D25C5-D42E-B940-8EB7-CCC2C4E79285}" srcOrd="2" destOrd="0" presId="urn:microsoft.com/office/officeart/2008/layout/CircleAccentTimeline"/>
    <dgm:cxn modelId="{369668FD-6FDD-9049-9F05-0D18947BA9E4}" type="presParOf" srcId="{180D27E5-523F-3140-B56C-5D25F894FF8B}" destId="{C4E04AC2-1A08-C345-BC20-6EB83A189955}" srcOrd="1" destOrd="0" presId="urn:microsoft.com/office/officeart/2008/layout/CircleAccentTimeline"/>
    <dgm:cxn modelId="{EA0B6DBF-4056-AD4A-BDC1-5528A39DF539}" type="presParOf" srcId="{180D27E5-523F-3140-B56C-5D25F894FF8B}" destId="{A197A42C-01ED-E948-904C-2D1E71B23FB9}" srcOrd="2" destOrd="0" presId="urn:microsoft.com/office/officeart/2008/layout/CircleAccentTimeline"/>
    <dgm:cxn modelId="{094616E2-62C6-F241-844A-26F195946857}" type="presParOf" srcId="{180D27E5-523F-3140-B56C-5D25F894FF8B}" destId="{46DF2C40-7CB2-C54A-875E-B34B53A2AF15}" srcOrd="3" destOrd="0" presId="urn:microsoft.com/office/officeart/2008/layout/CircleAccentTimeline"/>
    <dgm:cxn modelId="{D7911B2D-E8A7-1748-B72C-6071B362CE72}" type="presParOf" srcId="{180D27E5-523F-3140-B56C-5D25F894FF8B}" destId="{C1438051-2C94-6749-874F-35B8459BB0BB}" srcOrd="4" destOrd="0" presId="urn:microsoft.com/office/officeart/2008/layout/CircleAccentTimeline"/>
    <dgm:cxn modelId="{ECC867A3-BD9C-4947-9DA1-1A91C89E7995}" type="presParOf" srcId="{C1438051-2C94-6749-874F-35B8459BB0BB}" destId="{73F736E1-37BF-854A-9B86-E786CF77BF43}" srcOrd="0" destOrd="0" presId="urn:microsoft.com/office/officeart/2008/layout/CircleAccentTimeline"/>
    <dgm:cxn modelId="{F43A2177-5D47-8740-B744-81F810247274}" type="presParOf" srcId="{C1438051-2C94-6749-874F-35B8459BB0BB}" destId="{437B0BA4-450B-EA48-A6E5-82E84A226419}" srcOrd="1" destOrd="0" presId="urn:microsoft.com/office/officeart/2008/layout/CircleAccentTimeline"/>
    <dgm:cxn modelId="{9B9981E8-C8EF-5B4A-8704-D16A0F80F542}" type="presParOf" srcId="{C1438051-2C94-6749-874F-35B8459BB0BB}" destId="{47FAAE0D-FBB4-3843-ABAE-D42110082D36}" srcOrd="2" destOrd="0" presId="urn:microsoft.com/office/officeart/2008/layout/CircleAccentTimeline"/>
    <dgm:cxn modelId="{0193316E-50E6-A245-A3E3-68A532416F7C}" type="presParOf" srcId="{180D27E5-523F-3140-B56C-5D25F894FF8B}" destId="{403CDF08-7B62-0E48-BD47-9C54F99B6332}" srcOrd="5" destOrd="0" presId="urn:microsoft.com/office/officeart/2008/layout/CircleAccentTimeline"/>
    <dgm:cxn modelId="{5C53B69F-6C43-464A-AA48-4F094F65F197}" type="presParOf" srcId="{180D27E5-523F-3140-B56C-5D25F894FF8B}" destId="{60D47148-F388-3C41-955C-2159DE85B205}" srcOrd="6" destOrd="0" presId="urn:microsoft.com/office/officeart/2008/layout/CircleAccentTimeline"/>
    <dgm:cxn modelId="{4394CC99-66E6-1443-B80B-31928D696997}" type="presParOf" srcId="{180D27E5-523F-3140-B56C-5D25F894FF8B}" destId="{156C722E-B80A-4E43-92AE-95B257FB89A2}" srcOrd="7" destOrd="0" presId="urn:microsoft.com/office/officeart/2008/layout/CircleAccentTimeline"/>
    <dgm:cxn modelId="{01F70B25-EB34-2A41-8C37-AE2C8D18E85F}" type="presParOf" srcId="{180D27E5-523F-3140-B56C-5D25F894FF8B}" destId="{247353EE-AA3E-2F40-A098-758603E5B2EB}" srcOrd="8" destOrd="0" presId="urn:microsoft.com/office/officeart/2008/layout/CircleAccentTimeline"/>
    <dgm:cxn modelId="{1A3F2B44-481B-594D-BAC0-FD4940C13D16}" type="presParOf" srcId="{247353EE-AA3E-2F40-A098-758603E5B2EB}" destId="{8449C71C-1792-4C4B-B2F8-69C1E40C73D7}" srcOrd="0" destOrd="0" presId="urn:microsoft.com/office/officeart/2008/layout/CircleAccentTimeline"/>
    <dgm:cxn modelId="{FC717151-B7A9-CD45-B9EF-BF895921B0E0}" type="presParOf" srcId="{247353EE-AA3E-2F40-A098-758603E5B2EB}" destId="{DEF30A78-23D3-E74D-AC77-F83F14052F9B}" srcOrd="1" destOrd="0" presId="urn:microsoft.com/office/officeart/2008/layout/CircleAccentTimeline"/>
    <dgm:cxn modelId="{A6F659DC-2DB0-284A-8B15-C3A21FEE37FB}" type="presParOf" srcId="{247353EE-AA3E-2F40-A098-758603E5B2EB}" destId="{7459555D-5C0B-BB4B-9786-5F13F3B013BF}" srcOrd="2" destOrd="0" presId="urn:microsoft.com/office/officeart/2008/layout/CircleAccentTimeline"/>
    <dgm:cxn modelId="{0BEDF224-C1CB-AE40-A596-91BF7A0DD100}" type="presParOf" srcId="{180D27E5-523F-3140-B56C-5D25F894FF8B}" destId="{DB39904B-8097-A64B-9E79-CE47E2B79CAF}" srcOrd="9" destOrd="0" presId="urn:microsoft.com/office/officeart/2008/layout/CircleAccentTimeline"/>
    <dgm:cxn modelId="{D10E4C8B-1EB6-3644-BE02-BB1448922D75}" type="presParOf" srcId="{180D27E5-523F-3140-B56C-5D25F894FF8B}" destId="{72533925-5C0C-E44D-8405-20CA834A9476}" srcOrd="10" destOrd="0" presId="urn:microsoft.com/office/officeart/2008/layout/CircleAccentTimeline"/>
    <dgm:cxn modelId="{55807686-6208-EB49-8E60-3D0E75E1D8D5}" type="presParOf" srcId="{180D27E5-523F-3140-B56C-5D25F894FF8B}" destId="{3D638BE4-1C1C-844D-87BB-BEBF89180ACC}" srcOrd="11" destOrd="0" presId="urn:microsoft.com/office/officeart/2008/layout/CircleAccentTimeline"/>
    <dgm:cxn modelId="{543A7138-1300-384A-B350-55B03A01E3DD}" type="presParOf" srcId="{3D638BE4-1C1C-844D-87BB-BEBF89180ACC}" destId="{B2C2705D-30D0-9947-95B1-CCAF7192DC9F}" srcOrd="0" destOrd="0" presId="urn:microsoft.com/office/officeart/2008/layout/CircleAccentTimeline"/>
    <dgm:cxn modelId="{30F598C8-E9EF-9B4D-A5A8-E7E39A7C264D}" type="presParOf" srcId="{3D638BE4-1C1C-844D-87BB-BEBF89180ACC}" destId="{055B3356-F0A7-134A-836A-2D2711C013C5}" srcOrd="1" destOrd="0" presId="urn:microsoft.com/office/officeart/2008/layout/CircleAccentTimeline"/>
    <dgm:cxn modelId="{22C29809-FBA5-7747-990C-76464145E75E}" type="presParOf" srcId="{3D638BE4-1C1C-844D-87BB-BEBF89180ACC}" destId="{7456AC31-70CA-A84C-9179-93B1962591C1}" srcOrd="2" destOrd="0" presId="urn:microsoft.com/office/officeart/2008/layout/CircleAccentTimeline"/>
    <dgm:cxn modelId="{98DC216B-4BCC-D642-A05D-3A56F5219995}" type="presParOf" srcId="{180D27E5-523F-3140-B56C-5D25F894FF8B}" destId="{FD068E5E-FAB7-5444-A1F7-F2166C77B16C}" srcOrd="12" destOrd="0" presId="urn:microsoft.com/office/officeart/2008/layout/CircleAccentTimeline"/>
    <dgm:cxn modelId="{2ECB4C91-B022-2A49-8449-BB979F7A7335}" type="presParOf" srcId="{180D27E5-523F-3140-B56C-5D25F894FF8B}" destId="{15F67420-9E8A-E94E-A30F-ACA7D5AE241C}" srcOrd="13" destOrd="0" presId="urn:microsoft.com/office/officeart/2008/layout/CircleAccentTimeline"/>
    <dgm:cxn modelId="{D88CA75F-8CA4-EC41-93D2-506BF2173A57}" type="presParOf" srcId="{180D27E5-523F-3140-B56C-5D25F894FF8B}" destId="{A122A274-83A3-C242-BCDE-FDABB8420191}" srcOrd="14" destOrd="0" presId="urn:microsoft.com/office/officeart/2008/layout/CircleAccentTimeline"/>
    <dgm:cxn modelId="{99AB185F-5461-5E47-96DE-E7169B1EB60E}" type="presParOf" srcId="{180D27E5-523F-3140-B56C-5D25F894FF8B}" destId="{99ECDC01-9039-1945-89C6-D5F249018D41}" srcOrd="15" destOrd="0" presId="urn:microsoft.com/office/officeart/2008/layout/CircleAccentTimeline"/>
    <dgm:cxn modelId="{53DA0635-C7E9-AA40-9A04-AF3A525082ED}" type="presParOf" srcId="{99ECDC01-9039-1945-89C6-D5F249018D41}" destId="{C82291CA-F3B5-5C42-B9FD-2CE64DEBDE44}" srcOrd="0" destOrd="0" presId="urn:microsoft.com/office/officeart/2008/layout/CircleAccentTimeline"/>
    <dgm:cxn modelId="{04923C7B-D2BD-2E48-8191-9467CFFE3AED}" type="presParOf" srcId="{99ECDC01-9039-1945-89C6-D5F249018D41}" destId="{B278F474-CBDD-CA4A-B004-A4FF837963F1}" srcOrd="1" destOrd="0" presId="urn:microsoft.com/office/officeart/2008/layout/CircleAccentTimeline"/>
    <dgm:cxn modelId="{06D67648-195F-CF43-82A6-B96E81BA9037}" type="presParOf" srcId="{99ECDC01-9039-1945-89C6-D5F249018D41}" destId="{DCFBC23E-3273-AB44-88E4-FCFCA1AC7444}" srcOrd="2" destOrd="0" presId="urn:microsoft.com/office/officeart/2008/layout/CircleAccentTimeline"/>
    <dgm:cxn modelId="{5DF75779-EA8C-7C47-AA86-57FF0B54688E}" type="presParOf" srcId="{180D27E5-523F-3140-B56C-5D25F894FF8B}" destId="{00C2462A-246F-1845-B9B7-9BBC17BA0905}" srcOrd="16" destOrd="0" presId="urn:microsoft.com/office/officeart/2008/layout/CircleAccentTimeline"/>
    <dgm:cxn modelId="{9726DF9C-5A5B-3A49-85F5-DD9827B43D19}" type="presParOf" srcId="{180D27E5-523F-3140-B56C-5D25F894FF8B}" destId="{19AE932F-551D-E140-B941-3E1DF0F2A7CF}" srcOrd="17" destOrd="0" presId="urn:microsoft.com/office/officeart/2008/layout/CircleAccentTimeline"/>
    <dgm:cxn modelId="{9EEDE302-25D0-1241-A188-0EAD27718751}" type="presParOf" srcId="{180D27E5-523F-3140-B56C-5D25F894FF8B}" destId="{EEBB46AE-0D67-6B4E-A560-F92D6C9E309C}" srcOrd="18" destOrd="0" presId="urn:microsoft.com/office/officeart/2008/layout/CircleAccentTimeline"/>
    <dgm:cxn modelId="{EC0056A9-4DC4-6145-99E3-C7605A84EEC0}" type="presParOf" srcId="{180D27E5-523F-3140-B56C-5D25F894FF8B}" destId="{CF2172F7-91C1-114D-9683-F995B446F366}" srcOrd="19" destOrd="0" presId="urn:microsoft.com/office/officeart/2008/layout/CircleAccentTimeline"/>
    <dgm:cxn modelId="{1A4DA446-0E48-C14B-ABF8-CB21AD573A8A}" type="presParOf" srcId="{CF2172F7-91C1-114D-9683-F995B446F366}" destId="{CD2695FD-35F0-0D43-A6F2-0DA6FABCE2B6}" srcOrd="0" destOrd="0" presId="urn:microsoft.com/office/officeart/2008/layout/CircleAccentTimeline"/>
    <dgm:cxn modelId="{5492C8AC-45CB-A246-B668-DAFFC5687A54}" type="presParOf" srcId="{CF2172F7-91C1-114D-9683-F995B446F366}" destId="{FDA0E056-C3A0-134A-9C36-E3C6B696E67F}" srcOrd="1" destOrd="0" presId="urn:microsoft.com/office/officeart/2008/layout/CircleAccentTimeline"/>
    <dgm:cxn modelId="{67E29F71-941E-BD43-A837-048E2D891E13}" type="presParOf" srcId="{CF2172F7-91C1-114D-9683-F995B446F366}" destId="{8F617108-B8BD-DF4D-9F4A-9C2CFDECA9F4}" srcOrd="2" destOrd="0" presId="urn:microsoft.com/office/officeart/2008/layout/CircleAccentTimeline"/>
    <dgm:cxn modelId="{A4AF3001-908E-FB45-8167-045F8F66D2FB}" type="presParOf" srcId="{180D27E5-523F-3140-B56C-5D25F894FF8B}" destId="{1A84AD61-773E-7B4A-AECC-B0249CFF94E0}" srcOrd="20" destOrd="0" presId="urn:microsoft.com/office/officeart/2008/layout/CircleAccentTimeline"/>
    <dgm:cxn modelId="{4B6F5798-53BA-704A-A839-F985E8308D9C}" type="presParOf" srcId="{180D27E5-523F-3140-B56C-5D25F894FF8B}" destId="{1455C13D-0BB2-B14A-8CD1-044510C1C1C2}"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177FEB-B2EE-B04E-BFA6-B7CB50463A34}" type="doc">
      <dgm:prSet loTypeId="urn:microsoft.com/office/officeart/2005/8/layout/bProcess4" loCatId="" qsTypeId="urn:microsoft.com/office/officeart/2005/8/quickstyle/3d3" qsCatId="3D" csTypeId="urn:microsoft.com/office/officeart/2005/8/colors/colorful1" csCatId="colorful" phldr="1"/>
      <dgm:spPr/>
      <dgm:t>
        <a:bodyPr/>
        <a:lstStyle/>
        <a:p>
          <a:endParaRPr lang="en-US"/>
        </a:p>
      </dgm:t>
    </dgm:pt>
    <dgm:pt modelId="{F98748EF-2BF0-F342-91C8-D0B4E648C7A3}">
      <dgm:prSet phldrT="[Text]"/>
      <dgm:spPr/>
      <dgm:t>
        <a:bodyPr/>
        <a:lstStyle/>
        <a:p>
          <a:r>
            <a:rPr lang="en-US" dirty="0"/>
            <a:t>Website (information hub)</a:t>
          </a:r>
        </a:p>
      </dgm:t>
    </dgm:pt>
    <dgm:pt modelId="{4DDD80C2-5FD3-6841-B0C0-8E55326BFE05}" type="parTrans" cxnId="{A637D166-D807-FC4F-B0DB-3827682ACBC7}">
      <dgm:prSet/>
      <dgm:spPr/>
      <dgm:t>
        <a:bodyPr/>
        <a:lstStyle/>
        <a:p>
          <a:endParaRPr lang="en-US"/>
        </a:p>
      </dgm:t>
    </dgm:pt>
    <dgm:pt modelId="{C4A30F1F-61AB-404C-A9AA-78679D6D0A45}" type="sibTrans" cxnId="{A637D166-D807-FC4F-B0DB-3827682ACBC7}">
      <dgm:prSet/>
      <dgm:spPr/>
      <dgm:t>
        <a:bodyPr/>
        <a:lstStyle/>
        <a:p>
          <a:endParaRPr lang="en-US"/>
        </a:p>
      </dgm:t>
    </dgm:pt>
    <dgm:pt modelId="{CF3F1E46-D251-0049-8339-56F7C95D70A3}">
      <dgm:prSet phldrT="[Text]"/>
      <dgm:spPr/>
      <dgm:t>
        <a:bodyPr/>
        <a:lstStyle/>
        <a:p>
          <a:r>
            <a:rPr lang="en-US" dirty="0"/>
            <a:t>Email List</a:t>
          </a:r>
        </a:p>
      </dgm:t>
    </dgm:pt>
    <dgm:pt modelId="{8E5B3ED6-4606-A24E-A157-37E7571649FA}" type="parTrans" cxnId="{20E75A39-BEF0-6545-93C8-95FE30B49CB4}">
      <dgm:prSet/>
      <dgm:spPr/>
      <dgm:t>
        <a:bodyPr/>
        <a:lstStyle/>
        <a:p>
          <a:endParaRPr lang="en-US"/>
        </a:p>
      </dgm:t>
    </dgm:pt>
    <dgm:pt modelId="{F2DA7C72-6453-CA47-8ABA-D40C122D3EBD}" type="sibTrans" cxnId="{20E75A39-BEF0-6545-93C8-95FE30B49CB4}">
      <dgm:prSet/>
      <dgm:spPr/>
      <dgm:t>
        <a:bodyPr/>
        <a:lstStyle/>
        <a:p>
          <a:endParaRPr lang="en-US"/>
        </a:p>
      </dgm:t>
    </dgm:pt>
    <dgm:pt modelId="{7C23D090-5569-0043-A978-C435E88D4F22}">
      <dgm:prSet phldrT="[Text]"/>
      <dgm:spPr/>
      <dgm:t>
        <a:bodyPr/>
        <a:lstStyle/>
        <a:p>
          <a:r>
            <a:rPr lang="en-US" dirty="0"/>
            <a:t>Social Media (Currently not used)</a:t>
          </a:r>
        </a:p>
      </dgm:t>
    </dgm:pt>
    <dgm:pt modelId="{F7101F0F-EB38-654B-BB7E-83116635DEC1}" type="parTrans" cxnId="{F463CB9E-F2E6-0D4E-97EA-8A90C419A063}">
      <dgm:prSet/>
      <dgm:spPr/>
      <dgm:t>
        <a:bodyPr/>
        <a:lstStyle/>
        <a:p>
          <a:endParaRPr lang="en-US"/>
        </a:p>
      </dgm:t>
    </dgm:pt>
    <dgm:pt modelId="{B992B8F0-641E-8E4C-813A-9A3C127FBCEA}" type="sibTrans" cxnId="{F463CB9E-F2E6-0D4E-97EA-8A90C419A063}">
      <dgm:prSet/>
      <dgm:spPr/>
      <dgm:t>
        <a:bodyPr/>
        <a:lstStyle/>
        <a:p>
          <a:endParaRPr lang="en-US"/>
        </a:p>
      </dgm:t>
    </dgm:pt>
    <dgm:pt modelId="{A7463F87-936F-A54A-9F3A-73BFE9C5689A}">
      <dgm:prSet phldrT="[Text]"/>
      <dgm:spPr/>
      <dgm:t>
        <a:bodyPr/>
        <a:lstStyle/>
        <a:p>
          <a:r>
            <a:rPr lang="en-US" dirty="0"/>
            <a:t>Informational brochures &amp; Factsheets</a:t>
          </a:r>
        </a:p>
      </dgm:t>
    </dgm:pt>
    <dgm:pt modelId="{90A65195-1736-ED41-A129-A99068C3DA07}" type="parTrans" cxnId="{B01DB9D1-C2B0-8B46-A514-E876E0C7F4E6}">
      <dgm:prSet/>
      <dgm:spPr/>
      <dgm:t>
        <a:bodyPr/>
        <a:lstStyle/>
        <a:p>
          <a:endParaRPr lang="en-US"/>
        </a:p>
      </dgm:t>
    </dgm:pt>
    <dgm:pt modelId="{D348BCCE-2075-E54D-81A2-1290BE9CEEAF}" type="sibTrans" cxnId="{B01DB9D1-C2B0-8B46-A514-E876E0C7F4E6}">
      <dgm:prSet/>
      <dgm:spPr/>
      <dgm:t>
        <a:bodyPr/>
        <a:lstStyle/>
        <a:p>
          <a:endParaRPr lang="en-US"/>
        </a:p>
      </dgm:t>
    </dgm:pt>
    <dgm:pt modelId="{D1FA9E57-B892-E145-A619-6C612D104978}">
      <dgm:prSet phldrT="[Text]"/>
      <dgm:spPr/>
      <dgm:t>
        <a:bodyPr/>
        <a:lstStyle/>
        <a:p>
          <a:r>
            <a:rPr lang="en-US" dirty="0"/>
            <a:t>Educational Videos, Presentations &amp; Infographics</a:t>
          </a:r>
        </a:p>
      </dgm:t>
    </dgm:pt>
    <dgm:pt modelId="{57037FB0-1C43-704A-AACF-4A450AB9460C}" type="parTrans" cxnId="{41F7BC7E-8AB0-F546-8C9A-87A6C6C8CCAF}">
      <dgm:prSet/>
      <dgm:spPr/>
      <dgm:t>
        <a:bodyPr/>
        <a:lstStyle/>
        <a:p>
          <a:endParaRPr lang="en-US"/>
        </a:p>
      </dgm:t>
    </dgm:pt>
    <dgm:pt modelId="{0B175871-5767-F947-B303-B20F0A556B07}" type="sibTrans" cxnId="{41F7BC7E-8AB0-F546-8C9A-87A6C6C8CCAF}">
      <dgm:prSet/>
      <dgm:spPr/>
      <dgm:t>
        <a:bodyPr/>
        <a:lstStyle/>
        <a:p>
          <a:endParaRPr lang="en-US"/>
        </a:p>
      </dgm:t>
    </dgm:pt>
    <dgm:pt modelId="{7AB64061-17A3-5745-B7F5-D2C75A322ADE}">
      <dgm:prSet phldrT="[Text]"/>
      <dgm:spPr/>
      <dgm:t>
        <a:bodyPr/>
        <a:lstStyle/>
        <a:p>
          <a:r>
            <a:rPr lang="en-US" dirty="0"/>
            <a:t>Research Studies</a:t>
          </a:r>
        </a:p>
      </dgm:t>
    </dgm:pt>
    <dgm:pt modelId="{933AEE1B-34F0-594D-8AA2-8BCB0688D144}" type="parTrans" cxnId="{4F327F9C-4C2B-D744-AB37-802FECEF55F0}">
      <dgm:prSet/>
      <dgm:spPr/>
      <dgm:t>
        <a:bodyPr/>
        <a:lstStyle/>
        <a:p>
          <a:endParaRPr lang="en-US"/>
        </a:p>
      </dgm:t>
    </dgm:pt>
    <dgm:pt modelId="{04E31BC2-ED88-4E43-875E-91F8ABED4554}" type="sibTrans" cxnId="{4F327F9C-4C2B-D744-AB37-802FECEF55F0}">
      <dgm:prSet/>
      <dgm:spPr/>
      <dgm:t>
        <a:bodyPr/>
        <a:lstStyle/>
        <a:p>
          <a:endParaRPr lang="en-US"/>
        </a:p>
      </dgm:t>
    </dgm:pt>
    <dgm:pt modelId="{C9676F47-18DD-C14E-B474-F9508D404D28}">
      <dgm:prSet phldrT="[Text]"/>
      <dgm:spPr/>
      <dgm:t>
        <a:bodyPr/>
        <a:lstStyle/>
        <a:p>
          <a:r>
            <a:rPr lang="en-US" dirty="0"/>
            <a:t>Surveys (periodic, as needed)</a:t>
          </a:r>
        </a:p>
      </dgm:t>
    </dgm:pt>
    <dgm:pt modelId="{18D4791B-9F83-5544-B109-F1049B334BBE}" type="parTrans" cxnId="{8BA60A1F-FAC1-0C41-8227-F9EAB7303C7D}">
      <dgm:prSet/>
      <dgm:spPr/>
      <dgm:t>
        <a:bodyPr/>
        <a:lstStyle/>
        <a:p>
          <a:endParaRPr lang="en-US"/>
        </a:p>
      </dgm:t>
    </dgm:pt>
    <dgm:pt modelId="{9914BAD8-9EE6-E346-A93C-5EA48CB76625}" type="sibTrans" cxnId="{8BA60A1F-FAC1-0C41-8227-F9EAB7303C7D}">
      <dgm:prSet/>
      <dgm:spPr/>
      <dgm:t>
        <a:bodyPr/>
        <a:lstStyle/>
        <a:p>
          <a:endParaRPr lang="en-US"/>
        </a:p>
      </dgm:t>
    </dgm:pt>
    <dgm:pt modelId="{3D8B960D-8F8D-864E-A991-48B321DE39AB}">
      <dgm:prSet phldrT="[Text]"/>
      <dgm:spPr/>
      <dgm:t>
        <a:bodyPr/>
        <a:lstStyle/>
        <a:p>
          <a:r>
            <a:rPr lang="en-US" dirty="0"/>
            <a:t>ACCG Reports (annual report on projects and successes)</a:t>
          </a:r>
        </a:p>
      </dgm:t>
    </dgm:pt>
    <dgm:pt modelId="{E2B13EFF-1910-454B-A2A1-F6ED8FF25956}" type="parTrans" cxnId="{1F81A92B-A37D-F44F-B783-AFE37D437BB7}">
      <dgm:prSet/>
      <dgm:spPr/>
      <dgm:t>
        <a:bodyPr/>
        <a:lstStyle/>
        <a:p>
          <a:endParaRPr lang="en-US"/>
        </a:p>
      </dgm:t>
    </dgm:pt>
    <dgm:pt modelId="{6C8AFD06-8FEC-9B43-A520-8004C8F2BD2C}" type="sibTrans" cxnId="{1F81A92B-A37D-F44F-B783-AFE37D437BB7}">
      <dgm:prSet/>
      <dgm:spPr/>
      <dgm:t>
        <a:bodyPr/>
        <a:lstStyle/>
        <a:p>
          <a:endParaRPr lang="en-US"/>
        </a:p>
      </dgm:t>
    </dgm:pt>
    <dgm:pt modelId="{9DFBF11A-FC49-7549-8876-D854EAE7C21C}" type="pres">
      <dgm:prSet presAssocID="{B5177FEB-B2EE-B04E-BFA6-B7CB50463A34}" presName="Name0" presStyleCnt="0">
        <dgm:presLayoutVars>
          <dgm:dir/>
          <dgm:resizeHandles/>
        </dgm:presLayoutVars>
      </dgm:prSet>
      <dgm:spPr/>
    </dgm:pt>
    <dgm:pt modelId="{B04A15D0-5156-134F-A327-35DE47102897}" type="pres">
      <dgm:prSet presAssocID="{F98748EF-2BF0-F342-91C8-D0B4E648C7A3}" presName="compNode" presStyleCnt="0"/>
      <dgm:spPr/>
    </dgm:pt>
    <dgm:pt modelId="{400D488B-6A9F-2842-B07B-E6827BCA2E36}" type="pres">
      <dgm:prSet presAssocID="{F98748EF-2BF0-F342-91C8-D0B4E648C7A3}" presName="dummyConnPt" presStyleCnt="0"/>
      <dgm:spPr/>
    </dgm:pt>
    <dgm:pt modelId="{E2BB8753-2842-5044-8475-6D4121AEB6A9}" type="pres">
      <dgm:prSet presAssocID="{F98748EF-2BF0-F342-91C8-D0B4E648C7A3}" presName="node" presStyleLbl="node1" presStyleIdx="0" presStyleCnt="8">
        <dgm:presLayoutVars>
          <dgm:bulletEnabled val="1"/>
        </dgm:presLayoutVars>
      </dgm:prSet>
      <dgm:spPr/>
    </dgm:pt>
    <dgm:pt modelId="{838F5684-7865-7243-9FD6-5B5A5242645C}" type="pres">
      <dgm:prSet presAssocID="{C4A30F1F-61AB-404C-A9AA-78679D6D0A45}" presName="sibTrans" presStyleLbl="bgSibTrans2D1" presStyleIdx="0" presStyleCnt="7"/>
      <dgm:spPr/>
    </dgm:pt>
    <dgm:pt modelId="{4D8D6852-9F73-EC4E-8546-55B61EB58F73}" type="pres">
      <dgm:prSet presAssocID="{CF3F1E46-D251-0049-8339-56F7C95D70A3}" presName="compNode" presStyleCnt="0"/>
      <dgm:spPr/>
    </dgm:pt>
    <dgm:pt modelId="{182F6B8D-78AE-854E-9B9F-7B4265D5E08C}" type="pres">
      <dgm:prSet presAssocID="{CF3F1E46-D251-0049-8339-56F7C95D70A3}" presName="dummyConnPt" presStyleCnt="0"/>
      <dgm:spPr/>
    </dgm:pt>
    <dgm:pt modelId="{9A08DF4B-3C5F-5641-86FD-C3F05AA9D7CD}" type="pres">
      <dgm:prSet presAssocID="{CF3F1E46-D251-0049-8339-56F7C95D70A3}" presName="node" presStyleLbl="node1" presStyleIdx="1" presStyleCnt="8">
        <dgm:presLayoutVars>
          <dgm:bulletEnabled val="1"/>
        </dgm:presLayoutVars>
      </dgm:prSet>
      <dgm:spPr/>
    </dgm:pt>
    <dgm:pt modelId="{52DD4166-67ED-7A4B-B4C1-7A2FCCF7716E}" type="pres">
      <dgm:prSet presAssocID="{F2DA7C72-6453-CA47-8ABA-D40C122D3EBD}" presName="sibTrans" presStyleLbl="bgSibTrans2D1" presStyleIdx="1" presStyleCnt="7"/>
      <dgm:spPr/>
    </dgm:pt>
    <dgm:pt modelId="{89740663-8B40-A342-ACEE-3360F36C912C}" type="pres">
      <dgm:prSet presAssocID="{7C23D090-5569-0043-A978-C435E88D4F22}" presName="compNode" presStyleCnt="0"/>
      <dgm:spPr/>
    </dgm:pt>
    <dgm:pt modelId="{77B8BB68-FDC6-6840-897F-BDD3E0D115AB}" type="pres">
      <dgm:prSet presAssocID="{7C23D090-5569-0043-A978-C435E88D4F22}" presName="dummyConnPt" presStyleCnt="0"/>
      <dgm:spPr/>
    </dgm:pt>
    <dgm:pt modelId="{339C0BF5-D2E8-1543-9597-EE809C00C0C1}" type="pres">
      <dgm:prSet presAssocID="{7C23D090-5569-0043-A978-C435E88D4F22}" presName="node" presStyleLbl="node1" presStyleIdx="2" presStyleCnt="8">
        <dgm:presLayoutVars>
          <dgm:bulletEnabled val="1"/>
        </dgm:presLayoutVars>
      </dgm:prSet>
      <dgm:spPr/>
    </dgm:pt>
    <dgm:pt modelId="{EF2FFE21-D0C2-D942-9A72-03E713F364F0}" type="pres">
      <dgm:prSet presAssocID="{B992B8F0-641E-8E4C-813A-9A3C127FBCEA}" presName="sibTrans" presStyleLbl="bgSibTrans2D1" presStyleIdx="2" presStyleCnt="7"/>
      <dgm:spPr/>
    </dgm:pt>
    <dgm:pt modelId="{0F1C6D53-6DB4-9B46-8517-54A519A7BBA8}" type="pres">
      <dgm:prSet presAssocID="{A7463F87-936F-A54A-9F3A-73BFE9C5689A}" presName="compNode" presStyleCnt="0"/>
      <dgm:spPr/>
    </dgm:pt>
    <dgm:pt modelId="{80D8B63E-E5DC-9C44-8096-371CFEC380A4}" type="pres">
      <dgm:prSet presAssocID="{A7463F87-936F-A54A-9F3A-73BFE9C5689A}" presName="dummyConnPt" presStyleCnt="0"/>
      <dgm:spPr/>
    </dgm:pt>
    <dgm:pt modelId="{BB39646B-1584-2844-B5A4-BE6D6E446F64}" type="pres">
      <dgm:prSet presAssocID="{A7463F87-936F-A54A-9F3A-73BFE9C5689A}" presName="node" presStyleLbl="node1" presStyleIdx="3" presStyleCnt="8">
        <dgm:presLayoutVars>
          <dgm:bulletEnabled val="1"/>
        </dgm:presLayoutVars>
      </dgm:prSet>
      <dgm:spPr/>
    </dgm:pt>
    <dgm:pt modelId="{AFC430B2-AE19-3341-B5A0-313A1ED9E71A}" type="pres">
      <dgm:prSet presAssocID="{D348BCCE-2075-E54D-81A2-1290BE9CEEAF}" presName="sibTrans" presStyleLbl="bgSibTrans2D1" presStyleIdx="3" presStyleCnt="7"/>
      <dgm:spPr/>
    </dgm:pt>
    <dgm:pt modelId="{FAEEEAB4-F745-234B-9381-8CCA101578B3}" type="pres">
      <dgm:prSet presAssocID="{D1FA9E57-B892-E145-A619-6C612D104978}" presName="compNode" presStyleCnt="0"/>
      <dgm:spPr/>
    </dgm:pt>
    <dgm:pt modelId="{D97A7D5B-E631-9646-AD9D-96B193DE2444}" type="pres">
      <dgm:prSet presAssocID="{D1FA9E57-B892-E145-A619-6C612D104978}" presName="dummyConnPt" presStyleCnt="0"/>
      <dgm:spPr/>
    </dgm:pt>
    <dgm:pt modelId="{B7252946-EB9F-F84F-BDC2-E873C372FBCE}" type="pres">
      <dgm:prSet presAssocID="{D1FA9E57-B892-E145-A619-6C612D104978}" presName="node" presStyleLbl="node1" presStyleIdx="4" presStyleCnt="8">
        <dgm:presLayoutVars>
          <dgm:bulletEnabled val="1"/>
        </dgm:presLayoutVars>
      </dgm:prSet>
      <dgm:spPr/>
    </dgm:pt>
    <dgm:pt modelId="{1D1DA9C1-4C27-594F-A61C-1DA4E6FF7DA2}" type="pres">
      <dgm:prSet presAssocID="{0B175871-5767-F947-B303-B20F0A556B07}" presName="sibTrans" presStyleLbl="bgSibTrans2D1" presStyleIdx="4" presStyleCnt="7"/>
      <dgm:spPr/>
    </dgm:pt>
    <dgm:pt modelId="{DF1981DA-9778-7746-8382-0E60F5CA27BD}" type="pres">
      <dgm:prSet presAssocID="{7AB64061-17A3-5745-B7F5-D2C75A322ADE}" presName="compNode" presStyleCnt="0"/>
      <dgm:spPr/>
    </dgm:pt>
    <dgm:pt modelId="{A4F4512F-164D-0B44-9DAB-CED31ED1A880}" type="pres">
      <dgm:prSet presAssocID="{7AB64061-17A3-5745-B7F5-D2C75A322ADE}" presName="dummyConnPt" presStyleCnt="0"/>
      <dgm:spPr/>
    </dgm:pt>
    <dgm:pt modelId="{2771AEA1-1B42-534C-B800-B33380CCBF81}" type="pres">
      <dgm:prSet presAssocID="{7AB64061-17A3-5745-B7F5-D2C75A322ADE}" presName="node" presStyleLbl="node1" presStyleIdx="5" presStyleCnt="8">
        <dgm:presLayoutVars>
          <dgm:bulletEnabled val="1"/>
        </dgm:presLayoutVars>
      </dgm:prSet>
      <dgm:spPr/>
    </dgm:pt>
    <dgm:pt modelId="{449E61C6-45BD-B54F-AD0E-9EBC2F193803}" type="pres">
      <dgm:prSet presAssocID="{04E31BC2-ED88-4E43-875E-91F8ABED4554}" presName="sibTrans" presStyleLbl="bgSibTrans2D1" presStyleIdx="5" presStyleCnt="7"/>
      <dgm:spPr/>
    </dgm:pt>
    <dgm:pt modelId="{FA7E91EF-EF8D-7B4E-9C5B-51F1A243EE83}" type="pres">
      <dgm:prSet presAssocID="{C9676F47-18DD-C14E-B474-F9508D404D28}" presName="compNode" presStyleCnt="0"/>
      <dgm:spPr/>
    </dgm:pt>
    <dgm:pt modelId="{71AA9268-E6E2-3F48-B646-23443EBAE610}" type="pres">
      <dgm:prSet presAssocID="{C9676F47-18DD-C14E-B474-F9508D404D28}" presName="dummyConnPt" presStyleCnt="0"/>
      <dgm:spPr/>
    </dgm:pt>
    <dgm:pt modelId="{D3BE1CF3-FE0E-A64F-9C97-5BBFC421977C}" type="pres">
      <dgm:prSet presAssocID="{C9676F47-18DD-C14E-B474-F9508D404D28}" presName="node" presStyleLbl="node1" presStyleIdx="6" presStyleCnt="8">
        <dgm:presLayoutVars>
          <dgm:bulletEnabled val="1"/>
        </dgm:presLayoutVars>
      </dgm:prSet>
      <dgm:spPr/>
    </dgm:pt>
    <dgm:pt modelId="{5F439190-7EE4-024E-89FC-6C2E197EC141}" type="pres">
      <dgm:prSet presAssocID="{9914BAD8-9EE6-E346-A93C-5EA48CB76625}" presName="sibTrans" presStyleLbl="bgSibTrans2D1" presStyleIdx="6" presStyleCnt="7"/>
      <dgm:spPr/>
    </dgm:pt>
    <dgm:pt modelId="{5F9C684B-DE85-A141-9431-26C6543FCFDA}" type="pres">
      <dgm:prSet presAssocID="{3D8B960D-8F8D-864E-A991-48B321DE39AB}" presName="compNode" presStyleCnt="0"/>
      <dgm:spPr/>
    </dgm:pt>
    <dgm:pt modelId="{C8D669B4-059D-CE4B-B1E1-0AD13A18C42E}" type="pres">
      <dgm:prSet presAssocID="{3D8B960D-8F8D-864E-A991-48B321DE39AB}" presName="dummyConnPt" presStyleCnt="0"/>
      <dgm:spPr/>
    </dgm:pt>
    <dgm:pt modelId="{B5A30AC5-0388-C644-AC31-6DA2E8A46853}" type="pres">
      <dgm:prSet presAssocID="{3D8B960D-8F8D-864E-A991-48B321DE39AB}" presName="node" presStyleLbl="node1" presStyleIdx="7" presStyleCnt="8">
        <dgm:presLayoutVars>
          <dgm:bulletEnabled val="1"/>
        </dgm:presLayoutVars>
      </dgm:prSet>
      <dgm:spPr/>
    </dgm:pt>
  </dgm:ptLst>
  <dgm:cxnLst>
    <dgm:cxn modelId="{709C1C0A-FE52-A942-877D-570CF759840A}" type="presOf" srcId="{CF3F1E46-D251-0049-8339-56F7C95D70A3}" destId="{9A08DF4B-3C5F-5641-86FD-C3F05AA9D7CD}" srcOrd="0" destOrd="0" presId="urn:microsoft.com/office/officeart/2005/8/layout/bProcess4"/>
    <dgm:cxn modelId="{9A231417-3D5C-FA43-BE25-A51996830770}" type="presOf" srcId="{F2DA7C72-6453-CA47-8ABA-D40C122D3EBD}" destId="{52DD4166-67ED-7A4B-B4C1-7A2FCCF7716E}" srcOrd="0" destOrd="0" presId="urn:microsoft.com/office/officeart/2005/8/layout/bProcess4"/>
    <dgm:cxn modelId="{8BA60A1F-FAC1-0C41-8227-F9EAB7303C7D}" srcId="{B5177FEB-B2EE-B04E-BFA6-B7CB50463A34}" destId="{C9676F47-18DD-C14E-B474-F9508D404D28}" srcOrd="6" destOrd="0" parTransId="{18D4791B-9F83-5544-B109-F1049B334BBE}" sibTransId="{9914BAD8-9EE6-E346-A93C-5EA48CB76625}"/>
    <dgm:cxn modelId="{1F81A92B-A37D-F44F-B783-AFE37D437BB7}" srcId="{B5177FEB-B2EE-B04E-BFA6-B7CB50463A34}" destId="{3D8B960D-8F8D-864E-A991-48B321DE39AB}" srcOrd="7" destOrd="0" parTransId="{E2B13EFF-1910-454B-A2A1-F6ED8FF25956}" sibTransId="{6C8AFD06-8FEC-9B43-A520-8004C8F2BD2C}"/>
    <dgm:cxn modelId="{FCED0331-4E8A-2849-82AD-AC56F2B92989}" type="presOf" srcId="{A7463F87-936F-A54A-9F3A-73BFE9C5689A}" destId="{BB39646B-1584-2844-B5A4-BE6D6E446F64}" srcOrd="0" destOrd="0" presId="urn:microsoft.com/office/officeart/2005/8/layout/bProcess4"/>
    <dgm:cxn modelId="{70D61434-931F-9E46-A5EF-3925F90387FB}" type="presOf" srcId="{7C23D090-5569-0043-A978-C435E88D4F22}" destId="{339C0BF5-D2E8-1543-9597-EE809C00C0C1}" srcOrd="0" destOrd="0" presId="urn:microsoft.com/office/officeart/2005/8/layout/bProcess4"/>
    <dgm:cxn modelId="{D71FE134-0527-A945-9903-DE71234D39B1}" type="presOf" srcId="{D348BCCE-2075-E54D-81A2-1290BE9CEEAF}" destId="{AFC430B2-AE19-3341-B5A0-313A1ED9E71A}" srcOrd="0" destOrd="0" presId="urn:microsoft.com/office/officeart/2005/8/layout/bProcess4"/>
    <dgm:cxn modelId="{20E75A39-BEF0-6545-93C8-95FE30B49CB4}" srcId="{B5177FEB-B2EE-B04E-BFA6-B7CB50463A34}" destId="{CF3F1E46-D251-0049-8339-56F7C95D70A3}" srcOrd="1" destOrd="0" parTransId="{8E5B3ED6-4606-A24E-A157-37E7571649FA}" sibTransId="{F2DA7C72-6453-CA47-8ABA-D40C122D3EBD}"/>
    <dgm:cxn modelId="{DDBAAC3A-193C-4F4E-9D07-E536B03217B3}" type="presOf" srcId="{B5177FEB-B2EE-B04E-BFA6-B7CB50463A34}" destId="{9DFBF11A-FC49-7549-8876-D854EAE7C21C}" srcOrd="0" destOrd="0" presId="urn:microsoft.com/office/officeart/2005/8/layout/bProcess4"/>
    <dgm:cxn modelId="{C4943C4A-AB28-2243-875F-5EBE8D9801D8}" type="presOf" srcId="{04E31BC2-ED88-4E43-875E-91F8ABED4554}" destId="{449E61C6-45BD-B54F-AD0E-9EBC2F193803}" srcOrd="0" destOrd="0" presId="urn:microsoft.com/office/officeart/2005/8/layout/bProcess4"/>
    <dgm:cxn modelId="{AB4A874D-664A-2A4B-8E9C-D3E6BEEDBF75}" type="presOf" srcId="{0B175871-5767-F947-B303-B20F0A556B07}" destId="{1D1DA9C1-4C27-594F-A61C-1DA4E6FF7DA2}" srcOrd="0" destOrd="0" presId="urn:microsoft.com/office/officeart/2005/8/layout/bProcess4"/>
    <dgm:cxn modelId="{A637D166-D807-FC4F-B0DB-3827682ACBC7}" srcId="{B5177FEB-B2EE-B04E-BFA6-B7CB50463A34}" destId="{F98748EF-2BF0-F342-91C8-D0B4E648C7A3}" srcOrd="0" destOrd="0" parTransId="{4DDD80C2-5FD3-6841-B0C0-8E55326BFE05}" sibTransId="{C4A30F1F-61AB-404C-A9AA-78679D6D0A45}"/>
    <dgm:cxn modelId="{538A5578-1381-B842-96E6-4035AD45ABBB}" type="presOf" srcId="{D1FA9E57-B892-E145-A619-6C612D104978}" destId="{B7252946-EB9F-F84F-BDC2-E873C372FBCE}" srcOrd="0" destOrd="0" presId="urn:microsoft.com/office/officeart/2005/8/layout/bProcess4"/>
    <dgm:cxn modelId="{41F7BC7E-8AB0-F546-8C9A-87A6C6C8CCAF}" srcId="{B5177FEB-B2EE-B04E-BFA6-B7CB50463A34}" destId="{D1FA9E57-B892-E145-A619-6C612D104978}" srcOrd="4" destOrd="0" parTransId="{57037FB0-1C43-704A-AACF-4A450AB9460C}" sibTransId="{0B175871-5767-F947-B303-B20F0A556B07}"/>
    <dgm:cxn modelId="{40A1459A-B536-A04F-9981-9CA557DEC957}" type="presOf" srcId="{C9676F47-18DD-C14E-B474-F9508D404D28}" destId="{D3BE1CF3-FE0E-A64F-9C97-5BBFC421977C}" srcOrd="0" destOrd="0" presId="urn:microsoft.com/office/officeart/2005/8/layout/bProcess4"/>
    <dgm:cxn modelId="{4F327F9C-4C2B-D744-AB37-802FECEF55F0}" srcId="{B5177FEB-B2EE-B04E-BFA6-B7CB50463A34}" destId="{7AB64061-17A3-5745-B7F5-D2C75A322ADE}" srcOrd="5" destOrd="0" parTransId="{933AEE1B-34F0-594D-8AA2-8BCB0688D144}" sibTransId="{04E31BC2-ED88-4E43-875E-91F8ABED4554}"/>
    <dgm:cxn modelId="{F463CB9E-F2E6-0D4E-97EA-8A90C419A063}" srcId="{B5177FEB-B2EE-B04E-BFA6-B7CB50463A34}" destId="{7C23D090-5569-0043-A978-C435E88D4F22}" srcOrd="2" destOrd="0" parTransId="{F7101F0F-EB38-654B-BB7E-83116635DEC1}" sibTransId="{B992B8F0-641E-8E4C-813A-9A3C127FBCEA}"/>
    <dgm:cxn modelId="{C828DBA8-DDE2-DF48-8AD7-1759BD92B503}" type="presOf" srcId="{3D8B960D-8F8D-864E-A991-48B321DE39AB}" destId="{B5A30AC5-0388-C644-AC31-6DA2E8A46853}" srcOrd="0" destOrd="0" presId="urn:microsoft.com/office/officeart/2005/8/layout/bProcess4"/>
    <dgm:cxn modelId="{E40EF0BD-9F3B-5045-B3C6-4F0F64A808E7}" type="presOf" srcId="{C4A30F1F-61AB-404C-A9AA-78679D6D0A45}" destId="{838F5684-7865-7243-9FD6-5B5A5242645C}" srcOrd="0" destOrd="0" presId="urn:microsoft.com/office/officeart/2005/8/layout/bProcess4"/>
    <dgm:cxn modelId="{3F4A58C6-8337-EE40-BCB1-E6103004D521}" type="presOf" srcId="{B992B8F0-641E-8E4C-813A-9A3C127FBCEA}" destId="{EF2FFE21-D0C2-D942-9A72-03E713F364F0}" srcOrd="0" destOrd="0" presId="urn:microsoft.com/office/officeart/2005/8/layout/bProcess4"/>
    <dgm:cxn modelId="{B01DB9D1-C2B0-8B46-A514-E876E0C7F4E6}" srcId="{B5177FEB-B2EE-B04E-BFA6-B7CB50463A34}" destId="{A7463F87-936F-A54A-9F3A-73BFE9C5689A}" srcOrd="3" destOrd="0" parTransId="{90A65195-1736-ED41-A129-A99068C3DA07}" sibTransId="{D348BCCE-2075-E54D-81A2-1290BE9CEEAF}"/>
    <dgm:cxn modelId="{855E23D9-0412-224B-80EA-2130F24B3D2F}" type="presOf" srcId="{7AB64061-17A3-5745-B7F5-D2C75A322ADE}" destId="{2771AEA1-1B42-534C-B800-B33380CCBF81}" srcOrd="0" destOrd="0" presId="urn:microsoft.com/office/officeart/2005/8/layout/bProcess4"/>
    <dgm:cxn modelId="{31E602E9-3218-7F49-B856-31A491A9FA3D}" type="presOf" srcId="{F98748EF-2BF0-F342-91C8-D0B4E648C7A3}" destId="{E2BB8753-2842-5044-8475-6D4121AEB6A9}" srcOrd="0" destOrd="0" presId="urn:microsoft.com/office/officeart/2005/8/layout/bProcess4"/>
    <dgm:cxn modelId="{F7827AF8-77D5-F44D-869B-8B2D179773EB}" type="presOf" srcId="{9914BAD8-9EE6-E346-A93C-5EA48CB76625}" destId="{5F439190-7EE4-024E-89FC-6C2E197EC141}" srcOrd="0" destOrd="0" presId="urn:microsoft.com/office/officeart/2005/8/layout/bProcess4"/>
    <dgm:cxn modelId="{F3FF1A53-49C6-314A-B505-96E4DEED525E}" type="presParOf" srcId="{9DFBF11A-FC49-7549-8876-D854EAE7C21C}" destId="{B04A15D0-5156-134F-A327-35DE47102897}" srcOrd="0" destOrd="0" presId="urn:microsoft.com/office/officeart/2005/8/layout/bProcess4"/>
    <dgm:cxn modelId="{79A4F0BB-5BBE-B341-ADE0-6AEFCDD28F1B}" type="presParOf" srcId="{B04A15D0-5156-134F-A327-35DE47102897}" destId="{400D488B-6A9F-2842-B07B-E6827BCA2E36}" srcOrd="0" destOrd="0" presId="urn:microsoft.com/office/officeart/2005/8/layout/bProcess4"/>
    <dgm:cxn modelId="{A50B5798-6862-7045-8599-FC1B3ECD3E1E}" type="presParOf" srcId="{B04A15D0-5156-134F-A327-35DE47102897}" destId="{E2BB8753-2842-5044-8475-6D4121AEB6A9}" srcOrd="1" destOrd="0" presId="urn:microsoft.com/office/officeart/2005/8/layout/bProcess4"/>
    <dgm:cxn modelId="{0F9E4B31-013E-D546-9E7E-E4AFCF17898E}" type="presParOf" srcId="{9DFBF11A-FC49-7549-8876-D854EAE7C21C}" destId="{838F5684-7865-7243-9FD6-5B5A5242645C}" srcOrd="1" destOrd="0" presId="urn:microsoft.com/office/officeart/2005/8/layout/bProcess4"/>
    <dgm:cxn modelId="{C70A67C8-4D4D-2F49-8918-CA0DBB39B099}" type="presParOf" srcId="{9DFBF11A-FC49-7549-8876-D854EAE7C21C}" destId="{4D8D6852-9F73-EC4E-8546-55B61EB58F73}" srcOrd="2" destOrd="0" presId="urn:microsoft.com/office/officeart/2005/8/layout/bProcess4"/>
    <dgm:cxn modelId="{1C6C7911-5B32-AF49-90BA-F82E774A73A8}" type="presParOf" srcId="{4D8D6852-9F73-EC4E-8546-55B61EB58F73}" destId="{182F6B8D-78AE-854E-9B9F-7B4265D5E08C}" srcOrd="0" destOrd="0" presId="urn:microsoft.com/office/officeart/2005/8/layout/bProcess4"/>
    <dgm:cxn modelId="{1677F494-F83C-B741-B438-9C94B83A05F6}" type="presParOf" srcId="{4D8D6852-9F73-EC4E-8546-55B61EB58F73}" destId="{9A08DF4B-3C5F-5641-86FD-C3F05AA9D7CD}" srcOrd="1" destOrd="0" presId="urn:microsoft.com/office/officeart/2005/8/layout/bProcess4"/>
    <dgm:cxn modelId="{8C83F99C-81F7-D243-8B8B-138B918440AD}" type="presParOf" srcId="{9DFBF11A-FC49-7549-8876-D854EAE7C21C}" destId="{52DD4166-67ED-7A4B-B4C1-7A2FCCF7716E}" srcOrd="3" destOrd="0" presId="urn:microsoft.com/office/officeart/2005/8/layout/bProcess4"/>
    <dgm:cxn modelId="{D3D6E115-9754-DF4E-A88C-ADD5BA409361}" type="presParOf" srcId="{9DFBF11A-FC49-7549-8876-D854EAE7C21C}" destId="{89740663-8B40-A342-ACEE-3360F36C912C}" srcOrd="4" destOrd="0" presId="urn:microsoft.com/office/officeart/2005/8/layout/bProcess4"/>
    <dgm:cxn modelId="{B3E8FB7E-7006-F444-9ECF-1F658C819634}" type="presParOf" srcId="{89740663-8B40-A342-ACEE-3360F36C912C}" destId="{77B8BB68-FDC6-6840-897F-BDD3E0D115AB}" srcOrd="0" destOrd="0" presId="urn:microsoft.com/office/officeart/2005/8/layout/bProcess4"/>
    <dgm:cxn modelId="{1FF2680F-E361-1342-9DB2-E07130FB716A}" type="presParOf" srcId="{89740663-8B40-A342-ACEE-3360F36C912C}" destId="{339C0BF5-D2E8-1543-9597-EE809C00C0C1}" srcOrd="1" destOrd="0" presId="urn:microsoft.com/office/officeart/2005/8/layout/bProcess4"/>
    <dgm:cxn modelId="{C527313E-72DC-0842-B13B-66F4E038687E}" type="presParOf" srcId="{9DFBF11A-FC49-7549-8876-D854EAE7C21C}" destId="{EF2FFE21-D0C2-D942-9A72-03E713F364F0}" srcOrd="5" destOrd="0" presId="urn:microsoft.com/office/officeart/2005/8/layout/bProcess4"/>
    <dgm:cxn modelId="{DBDCF493-7252-1A43-B1D8-FD252F784AC2}" type="presParOf" srcId="{9DFBF11A-FC49-7549-8876-D854EAE7C21C}" destId="{0F1C6D53-6DB4-9B46-8517-54A519A7BBA8}" srcOrd="6" destOrd="0" presId="urn:microsoft.com/office/officeart/2005/8/layout/bProcess4"/>
    <dgm:cxn modelId="{766EDB8A-50B1-8A40-A527-A3375F91E618}" type="presParOf" srcId="{0F1C6D53-6DB4-9B46-8517-54A519A7BBA8}" destId="{80D8B63E-E5DC-9C44-8096-371CFEC380A4}" srcOrd="0" destOrd="0" presId="urn:microsoft.com/office/officeart/2005/8/layout/bProcess4"/>
    <dgm:cxn modelId="{CB2627F7-83F2-2C41-B527-0E8DEA16683E}" type="presParOf" srcId="{0F1C6D53-6DB4-9B46-8517-54A519A7BBA8}" destId="{BB39646B-1584-2844-B5A4-BE6D6E446F64}" srcOrd="1" destOrd="0" presId="urn:microsoft.com/office/officeart/2005/8/layout/bProcess4"/>
    <dgm:cxn modelId="{B1B57D27-AFDB-9F4F-8BEF-A30BB30DE55B}" type="presParOf" srcId="{9DFBF11A-FC49-7549-8876-D854EAE7C21C}" destId="{AFC430B2-AE19-3341-B5A0-313A1ED9E71A}" srcOrd="7" destOrd="0" presId="urn:microsoft.com/office/officeart/2005/8/layout/bProcess4"/>
    <dgm:cxn modelId="{B9696177-9694-C44C-B6F3-59081B99F008}" type="presParOf" srcId="{9DFBF11A-FC49-7549-8876-D854EAE7C21C}" destId="{FAEEEAB4-F745-234B-9381-8CCA101578B3}" srcOrd="8" destOrd="0" presId="urn:microsoft.com/office/officeart/2005/8/layout/bProcess4"/>
    <dgm:cxn modelId="{70F4F818-3F43-F541-A6C2-4C4487CA8583}" type="presParOf" srcId="{FAEEEAB4-F745-234B-9381-8CCA101578B3}" destId="{D97A7D5B-E631-9646-AD9D-96B193DE2444}" srcOrd="0" destOrd="0" presId="urn:microsoft.com/office/officeart/2005/8/layout/bProcess4"/>
    <dgm:cxn modelId="{3E94B539-DE61-2843-9A13-AD440A6972DF}" type="presParOf" srcId="{FAEEEAB4-F745-234B-9381-8CCA101578B3}" destId="{B7252946-EB9F-F84F-BDC2-E873C372FBCE}" srcOrd="1" destOrd="0" presId="urn:microsoft.com/office/officeart/2005/8/layout/bProcess4"/>
    <dgm:cxn modelId="{A23D51EC-15D9-554B-9E62-674687637BA9}" type="presParOf" srcId="{9DFBF11A-FC49-7549-8876-D854EAE7C21C}" destId="{1D1DA9C1-4C27-594F-A61C-1DA4E6FF7DA2}" srcOrd="9" destOrd="0" presId="urn:microsoft.com/office/officeart/2005/8/layout/bProcess4"/>
    <dgm:cxn modelId="{1D4CCF93-B1E4-B842-A0B1-4CFBC2F4AA71}" type="presParOf" srcId="{9DFBF11A-FC49-7549-8876-D854EAE7C21C}" destId="{DF1981DA-9778-7746-8382-0E60F5CA27BD}" srcOrd="10" destOrd="0" presId="urn:microsoft.com/office/officeart/2005/8/layout/bProcess4"/>
    <dgm:cxn modelId="{D2F8395C-F035-D841-A238-CAC86DD3CCD0}" type="presParOf" srcId="{DF1981DA-9778-7746-8382-0E60F5CA27BD}" destId="{A4F4512F-164D-0B44-9DAB-CED31ED1A880}" srcOrd="0" destOrd="0" presId="urn:microsoft.com/office/officeart/2005/8/layout/bProcess4"/>
    <dgm:cxn modelId="{429A07C5-0DDB-7D4D-92F1-9280DDCE8CB1}" type="presParOf" srcId="{DF1981DA-9778-7746-8382-0E60F5CA27BD}" destId="{2771AEA1-1B42-534C-B800-B33380CCBF81}" srcOrd="1" destOrd="0" presId="urn:microsoft.com/office/officeart/2005/8/layout/bProcess4"/>
    <dgm:cxn modelId="{50812166-E27F-5341-8615-16B912379A6D}" type="presParOf" srcId="{9DFBF11A-FC49-7549-8876-D854EAE7C21C}" destId="{449E61C6-45BD-B54F-AD0E-9EBC2F193803}" srcOrd="11" destOrd="0" presId="urn:microsoft.com/office/officeart/2005/8/layout/bProcess4"/>
    <dgm:cxn modelId="{7C4B74F2-A02F-474F-A990-AECB424E6749}" type="presParOf" srcId="{9DFBF11A-FC49-7549-8876-D854EAE7C21C}" destId="{FA7E91EF-EF8D-7B4E-9C5B-51F1A243EE83}" srcOrd="12" destOrd="0" presId="urn:microsoft.com/office/officeart/2005/8/layout/bProcess4"/>
    <dgm:cxn modelId="{528F2DF9-E9CD-EB41-817A-BAB949FFD274}" type="presParOf" srcId="{FA7E91EF-EF8D-7B4E-9C5B-51F1A243EE83}" destId="{71AA9268-E6E2-3F48-B646-23443EBAE610}" srcOrd="0" destOrd="0" presId="urn:microsoft.com/office/officeart/2005/8/layout/bProcess4"/>
    <dgm:cxn modelId="{3C7B2FBC-DF8D-D446-A69F-D7891207F10F}" type="presParOf" srcId="{FA7E91EF-EF8D-7B4E-9C5B-51F1A243EE83}" destId="{D3BE1CF3-FE0E-A64F-9C97-5BBFC421977C}" srcOrd="1" destOrd="0" presId="urn:microsoft.com/office/officeart/2005/8/layout/bProcess4"/>
    <dgm:cxn modelId="{A9FBF2BA-97F7-9E49-AAA1-C796C7600362}" type="presParOf" srcId="{9DFBF11A-FC49-7549-8876-D854EAE7C21C}" destId="{5F439190-7EE4-024E-89FC-6C2E197EC141}" srcOrd="13" destOrd="0" presId="urn:microsoft.com/office/officeart/2005/8/layout/bProcess4"/>
    <dgm:cxn modelId="{A3CD3E91-FB44-1B48-B1A8-53610DB83D60}" type="presParOf" srcId="{9DFBF11A-FC49-7549-8876-D854EAE7C21C}" destId="{5F9C684B-DE85-A141-9431-26C6543FCFDA}" srcOrd="14" destOrd="0" presId="urn:microsoft.com/office/officeart/2005/8/layout/bProcess4"/>
    <dgm:cxn modelId="{1048BEDF-6D5C-424C-B74B-519793E785BE}" type="presParOf" srcId="{5F9C684B-DE85-A141-9431-26C6543FCFDA}" destId="{C8D669B4-059D-CE4B-B1E1-0AD13A18C42E}" srcOrd="0" destOrd="0" presId="urn:microsoft.com/office/officeart/2005/8/layout/bProcess4"/>
    <dgm:cxn modelId="{F883B759-959B-FB49-93CC-11B87FF54690}" type="presParOf" srcId="{5F9C684B-DE85-A141-9431-26C6543FCFDA}" destId="{B5A30AC5-0388-C644-AC31-6DA2E8A4685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26527A-B249-8042-961B-9AA3E072DB2E}" type="doc">
      <dgm:prSet loTypeId="urn:microsoft.com/office/officeart/2005/8/layout/hierarchy3" loCatId="" qsTypeId="urn:microsoft.com/office/officeart/2005/8/quickstyle/simple2" qsCatId="simple" csTypeId="urn:microsoft.com/office/officeart/2005/8/colors/colorful2" csCatId="colorful" phldr="1"/>
      <dgm:spPr/>
      <dgm:t>
        <a:bodyPr/>
        <a:lstStyle/>
        <a:p>
          <a:endParaRPr lang="en-US"/>
        </a:p>
      </dgm:t>
    </dgm:pt>
    <dgm:pt modelId="{31095573-6301-D142-87C9-9A9BE2C59EEF}">
      <dgm:prSet phldrT="[Text]"/>
      <dgm:spPr/>
      <dgm:t>
        <a:bodyPr/>
        <a:lstStyle/>
        <a:p>
          <a:r>
            <a:rPr lang="en-US" dirty="0"/>
            <a:t>Media</a:t>
          </a:r>
        </a:p>
      </dgm:t>
    </dgm:pt>
    <dgm:pt modelId="{C5473A78-FEDE-7D46-8E8E-77C738C8A23E}" type="parTrans" cxnId="{C7E5A4C5-5F50-A549-BC18-DFB3A7CEB2EB}">
      <dgm:prSet/>
      <dgm:spPr/>
      <dgm:t>
        <a:bodyPr/>
        <a:lstStyle/>
        <a:p>
          <a:endParaRPr lang="en-US"/>
        </a:p>
      </dgm:t>
    </dgm:pt>
    <dgm:pt modelId="{DA48C736-62B6-1D40-B656-60016F7A89F0}" type="sibTrans" cxnId="{C7E5A4C5-5F50-A549-BC18-DFB3A7CEB2EB}">
      <dgm:prSet/>
      <dgm:spPr/>
      <dgm:t>
        <a:bodyPr/>
        <a:lstStyle/>
        <a:p>
          <a:endParaRPr lang="en-US"/>
        </a:p>
      </dgm:t>
    </dgm:pt>
    <dgm:pt modelId="{1C823145-E689-D44D-9082-5B3EF7DA281E}">
      <dgm:prSet phldrT="[Text]"/>
      <dgm:spPr/>
      <dgm:t>
        <a:bodyPr/>
        <a:lstStyle/>
        <a:p>
          <a:r>
            <a:rPr lang="en-US" dirty="0"/>
            <a:t>News coverage at least 2x/year</a:t>
          </a:r>
        </a:p>
      </dgm:t>
    </dgm:pt>
    <dgm:pt modelId="{9062969B-A0D8-0743-B39B-19D2809E6B8F}" type="parTrans" cxnId="{E8D012C8-32BF-504F-8BD9-4B58083B1C4F}">
      <dgm:prSet/>
      <dgm:spPr/>
      <dgm:t>
        <a:bodyPr/>
        <a:lstStyle/>
        <a:p>
          <a:endParaRPr lang="en-US"/>
        </a:p>
      </dgm:t>
    </dgm:pt>
    <dgm:pt modelId="{EA35F6C7-2261-A44B-989F-C4F01C160340}" type="sibTrans" cxnId="{E8D012C8-32BF-504F-8BD9-4B58083B1C4F}">
      <dgm:prSet/>
      <dgm:spPr/>
      <dgm:t>
        <a:bodyPr/>
        <a:lstStyle/>
        <a:p>
          <a:endParaRPr lang="en-US"/>
        </a:p>
      </dgm:t>
    </dgm:pt>
    <dgm:pt modelId="{73DEB378-8C09-694F-8D2B-0201F04EB2F9}">
      <dgm:prSet phldrT="[Text]"/>
      <dgm:spPr/>
      <dgm:t>
        <a:bodyPr/>
        <a:lstStyle/>
        <a:p>
          <a:r>
            <a:rPr lang="en-US" dirty="0"/>
            <a:t>Issue media releases for general meetings, field trips, and other ACCG events</a:t>
          </a:r>
        </a:p>
      </dgm:t>
    </dgm:pt>
    <dgm:pt modelId="{E52A2E7F-DE70-2F4F-ABD6-E382956144B2}" type="parTrans" cxnId="{E6A22729-64DE-1249-A4E3-B218130BFF2B}">
      <dgm:prSet/>
      <dgm:spPr/>
      <dgm:t>
        <a:bodyPr/>
        <a:lstStyle/>
        <a:p>
          <a:endParaRPr lang="en-US"/>
        </a:p>
      </dgm:t>
    </dgm:pt>
    <dgm:pt modelId="{74FF17B7-AB89-F243-B679-9613B3FFDFC8}" type="sibTrans" cxnId="{E6A22729-64DE-1249-A4E3-B218130BFF2B}">
      <dgm:prSet/>
      <dgm:spPr/>
      <dgm:t>
        <a:bodyPr/>
        <a:lstStyle/>
        <a:p>
          <a:endParaRPr lang="en-US"/>
        </a:p>
      </dgm:t>
    </dgm:pt>
    <dgm:pt modelId="{92F0668D-3ED4-F84E-A5F4-2F531E641984}">
      <dgm:prSet phldrT="[Text]"/>
      <dgm:spPr/>
      <dgm:t>
        <a:bodyPr/>
        <a:lstStyle/>
        <a:p>
          <a:r>
            <a:rPr lang="en-US" dirty="0"/>
            <a:t>Invite public to Participate</a:t>
          </a:r>
        </a:p>
      </dgm:t>
    </dgm:pt>
    <dgm:pt modelId="{143EB8A1-4FFC-BE4F-8C13-350980645106}" type="parTrans" cxnId="{811EEEC9-45AE-3F4C-9B61-0886DFC9CD0C}">
      <dgm:prSet/>
      <dgm:spPr/>
      <dgm:t>
        <a:bodyPr/>
        <a:lstStyle/>
        <a:p>
          <a:endParaRPr lang="en-US"/>
        </a:p>
      </dgm:t>
    </dgm:pt>
    <dgm:pt modelId="{8C804E77-1970-F048-9FC8-C2BD94A79BBC}" type="sibTrans" cxnId="{811EEEC9-45AE-3F4C-9B61-0886DFC9CD0C}">
      <dgm:prSet/>
      <dgm:spPr/>
      <dgm:t>
        <a:bodyPr/>
        <a:lstStyle/>
        <a:p>
          <a:endParaRPr lang="en-US"/>
        </a:p>
      </dgm:t>
    </dgm:pt>
    <dgm:pt modelId="{D0700EC4-C44C-B442-B4B7-4C460A7953C4}">
      <dgm:prSet phldrT="[Text]"/>
      <dgm:spPr/>
      <dgm:t>
        <a:bodyPr/>
        <a:lstStyle/>
        <a:p>
          <a:r>
            <a:rPr lang="en-US" dirty="0"/>
            <a:t>Field Trips</a:t>
          </a:r>
        </a:p>
      </dgm:t>
    </dgm:pt>
    <dgm:pt modelId="{873212CD-6A07-7645-A14D-9D9663EF707F}" type="parTrans" cxnId="{E99F8C00-A388-054D-A30F-4D669B087F91}">
      <dgm:prSet/>
      <dgm:spPr/>
      <dgm:t>
        <a:bodyPr/>
        <a:lstStyle/>
        <a:p>
          <a:endParaRPr lang="en-US"/>
        </a:p>
      </dgm:t>
    </dgm:pt>
    <dgm:pt modelId="{92A6BBB4-A1AD-014E-8AEA-EB8D45D9FA5A}" type="sibTrans" cxnId="{E99F8C00-A388-054D-A30F-4D669B087F91}">
      <dgm:prSet/>
      <dgm:spPr/>
      <dgm:t>
        <a:bodyPr/>
        <a:lstStyle/>
        <a:p>
          <a:endParaRPr lang="en-US"/>
        </a:p>
      </dgm:t>
    </dgm:pt>
    <dgm:pt modelId="{1CBA9C3E-3B48-7A46-A392-6049C0B09AEB}">
      <dgm:prSet phldrT="[Text]"/>
      <dgm:spPr/>
      <dgm:t>
        <a:bodyPr/>
        <a:lstStyle/>
        <a:p>
          <a:r>
            <a:rPr lang="en-US" dirty="0"/>
            <a:t>Volunteer Event</a:t>
          </a:r>
        </a:p>
      </dgm:t>
    </dgm:pt>
    <dgm:pt modelId="{A04D6131-6CC7-3841-B270-706D1E630F04}" type="parTrans" cxnId="{1F95DB24-081F-314E-A2EA-5BC06D85FD60}">
      <dgm:prSet/>
      <dgm:spPr/>
      <dgm:t>
        <a:bodyPr/>
        <a:lstStyle/>
        <a:p>
          <a:endParaRPr lang="en-US"/>
        </a:p>
      </dgm:t>
    </dgm:pt>
    <dgm:pt modelId="{BC1A8C84-2249-0045-92AB-643928332576}" type="sibTrans" cxnId="{1F95DB24-081F-314E-A2EA-5BC06D85FD60}">
      <dgm:prSet/>
      <dgm:spPr/>
      <dgm:t>
        <a:bodyPr/>
        <a:lstStyle/>
        <a:p>
          <a:endParaRPr lang="en-US"/>
        </a:p>
      </dgm:t>
    </dgm:pt>
    <dgm:pt modelId="{453E64F3-66FE-DD43-B3F5-76D6411E96B2}">
      <dgm:prSet phldrT="[Text]"/>
      <dgm:spPr/>
      <dgm:t>
        <a:bodyPr/>
        <a:lstStyle/>
        <a:p>
          <a:r>
            <a:rPr lang="en-US" dirty="0"/>
            <a:t>Standard ACCG PPT</a:t>
          </a:r>
        </a:p>
      </dgm:t>
    </dgm:pt>
    <dgm:pt modelId="{BC3D8023-DF8F-3F4C-AAA2-62EA73BCC3F1}" type="parTrans" cxnId="{67B6B1D4-1F3A-284D-8081-EE938AAA99FF}">
      <dgm:prSet/>
      <dgm:spPr/>
      <dgm:t>
        <a:bodyPr/>
        <a:lstStyle/>
        <a:p>
          <a:endParaRPr lang="en-US"/>
        </a:p>
      </dgm:t>
    </dgm:pt>
    <dgm:pt modelId="{58032D2C-F0D8-7240-8576-3DB3ECD81790}" type="sibTrans" cxnId="{67B6B1D4-1F3A-284D-8081-EE938AAA99FF}">
      <dgm:prSet/>
      <dgm:spPr/>
      <dgm:t>
        <a:bodyPr/>
        <a:lstStyle/>
        <a:p>
          <a:endParaRPr lang="en-US"/>
        </a:p>
      </dgm:t>
    </dgm:pt>
    <dgm:pt modelId="{F3047FFE-31A1-FC42-88CE-F71008096D59}">
      <dgm:prSet phldrT="[Text]"/>
      <dgm:spPr/>
      <dgm:t>
        <a:bodyPr/>
        <a:lstStyle/>
        <a:p>
          <a:r>
            <a:rPr lang="en-US" dirty="0"/>
            <a:t>Maintain Contact &amp; Distribution Lists</a:t>
          </a:r>
        </a:p>
      </dgm:t>
    </dgm:pt>
    <dgm:pt modelId="{FC1D94AC-3562-A641-A539-C1ACEAF4DFB1}" type="parTrans" cxnId="{044516EA-AB09-004D-87BA-483DFE8B09E6}">
      <dgm:prSet/>
      <dgm:spPr/>
      <dgm:t>
        <a:bodyPr/>
        <a:lstStyle/>
        <a:p>
          <a:endParaRPr lang="en-US"/>
        </a:p>
      </dgm:t>
    </dgm:pt>
    <dgm:pt modelId="{22BA1A99-5FD1-5946-AE02-80000642C745}" type="sibTrans" cxnId="{044516EA-AB09-004D-87BA-483DFE8B09E6}">
      <dgm:prSet/>
      <dgm:spPr/>
      <dgm:t>
        <a:bodyPr/>
        <a:lstStyle/>
        <a:p>
          <a:endParaRPr lang="en-US"/>
        </a:p>
      </dgm:t>
    </dgm:pt>
    <dgm:pt modelId="{00137367-EB60-E447-90CE-D0C5D12E0BCB}">
      <dgm:prSet phldrT="[Text]"/>
      <dgm:spPr/>
      <dgm:t>
        <a:bodyPr/>
        <a:lstStyle/>
        <a:p>
          <a:r>
            <a:rPr lang="en-US" dirty="0"/>
            <a:t>Develop and deploy to local groups (4x/year)</a:t>
          </a:r>
        </a:p>
      </dgm:t>
    </dgm:pt>
    <dgm:pt modelId="{8D741D13-B171-1F48-B052-28BA5B09248D}" type="parTrans" cxnId="{DD3607F2-6430-4342-B88B-A86956AC918F}">
      <dgm:prSet/>
      <dgm:spPr/>
      <dgm:t>
        <a:bodyPr/>
        <a:lstStyle/>
        <a:p>
          <a:endParaRPr lang="en-US"/>
        </a:p>
      </dgm:t>
    </dgm:pt>
    <dgm:pt modelId="{610192C3-140C-FF4D-9A06-ABAA7F2C0E9B}" type="sibTrans" cxnId="{DD3607F2-6430-4342-B88B-A86956AC918F}">
      <dgm:prSet/>
      <dgm:spPr/>
      <dgm:t>
        <a:bodyPr/>
        <a:lstStyle/>
        <a:p>
          <a:endParaRPr lang="en-US"/>
        </a:p>
      </dgm:t>
    </dgm:pt>
    <dgm:pt modelId="{2BB71348-6B6A-2C43-BA15-E1F403506360}">
      <dgm:prSet phldrT="[Text]"/>
      <dgm:spPr/>
      <dgm:t>
        <a:bodyPr/>
        <a:lstStyle/>
        <a:p>
          <a:r>
            <a:rPr lang="en-US" dirty="0"/>
            <a:t>Develop ACCG Logo</a:t>
          </a:r>
        </a:p>
      </dgm:t>
    </dgm:pt>
    <dgm:pt modelId="{B6EAB63B-4359-364F-81D2-4CD148B60DD6}" type="parTrans" cxnId="{A47CECF9-AFB1-934E-9284-1D52E4D949BA}">
      <dgm:prSet/>
      <dgm:spPr/>
      <dgm:t>
        <a:bodyPr/>
        <a:lstStyle/>
        <a:p>
          <a:endParaRPr lang="en-US"/>
        </a:p>
      </dgm:t>
    </dgm:pt>
    <dgm:pt modelId="{D8AFB1E5-036F-224D-BA6F-163E97E07AE3}" type="sibTrans" cxnId="{A47CECF9-AFB1-934E-9284-1D52E4D949BA}">
      <dgm:prSet/>
      <dgm:spPr/>
      <dgm:t>
        <a:bodyPr/>
        <a:lstStyle/>
        <a:p>
          <a:endParaRPr lang="en-US"/>
        </a:p>
      </dgm:t>
    </dgm:pt>
    <dgm:pt modelId="{92D36EEB-4FAA-AA47-90C9-FE852A78B919}">
      <dgm:prSet phldrT="[Text]"/>
      <dgm:spPr/>
      <dgm:t>
        <a:bodyPr/>
        <a:lstStyle/>
        <a:p>
          <a:r>
            <a:rPr lang="en-US" dirty="0"/>
            <a:t>Hold community contest</a:t>
          </a:r>
        </a:p>
      </dgm:t>
    </dgm:pt>
    <dgm:pt modelId="{35D74CAB-83D7-B340-B64B-1116AA8EF592}" type="parTrans" cxnId="{9BD3907F-9085-DE49-9C1E-57C99E5DF555}">
      <dgm:prSet/>
      <dgm:spPr/>
      <dgm:t>
        <a:bodyPr/>
        <a:lstStyle/>
        <a:p>
          <a:endParaRPr lang="en-US"/>
        </a:p>
      </dgm:t>
    </dgm:pt>
    <dgm:pt modelId="{779FFDC7-31F1-A74B-98D5-A8C77ADBE574}" type="sibTrans" cxnId="{9BD3907F-9085-DE49-9C1E-57C99E5DF555}">
      <dgm:prSet/>
      <dgm:spPr/>
      <dgm:t>
        <a:bodyPr/>
        <a:lstStyle/>
        <a:p>
          <a:endParaRPr lang="en-US"/>
        </a:p>
      </dgm:t>
    </dgm:pt>
    <dgm:pt modelId="{DF2A58BB-5592-1145-8DCE-0ACFD4A2B18C}">
      <dgm:prSet phldrT="[Text]"/>
      <dgm:spPr/>
      <dgm:t>
        <a:bodyPr/>
        <a:lstStyle/>
        <a:p>
          <a:r>
            <a:rPr lang="en-US" dirty="0"/>
            <a:t>Email distribution of interested parties</a:t>
          </a:r>
        </a:p>
      </dgm:t>
    </dgm:pt>
    <dgm:pt modelId="{F705E71A-DEA5-9142-9DB4-8B16DE75471C}" type="parTrans" cxnId="{370E4194-80C0-E041-A193-ED62491179E6}">
      <dgm:prSet/>
      <dgm:spPr/>
      <dgm:t>
        <a:bodyPr/>
        <a:lstStyle/>
        <a:p>
          <a:endParaRPr lang="en-US"/>
        </a:p>
      </dgm:t>
    </dgm:pt>
    <dgm:pt modelId="{ED5F3304-5425-1248-8799-5BFDDF38EDA8}" type="sibTrans" cxnId="{370E4194-80C0-E041-A193-ED62491179E6}">
      <dgm:prSet/>
      <dgm:spPr/>
      <dgm:t>
        <a:bodyPr/>
        <a:lstStyle/>
        <a:p>
          <a:endParaRPr lang="en-US"/>
        </a:p>
      </dgm:t>
    </dgm:pt>
    <dgm:pt modelId="{57552699-E2A6-EA46-AF29-F98B20A422F0}">
      <dgm:prSet phldrT="[Text]"/>
      <dgm:spPr/>
      <dgm:t>
        <a:bodyPr/>
        <a:lstStyle/>
        <a:p>
          <a:r>
            <a:rPr lang="en-US" dirty="0"/>
            <a:t>List of org contacts, including emails and phone numbers as stand-alone document</a:t>
          </a:r>
        </a:p>
      </dgm:t>
    </dgm:pt>
    <dgm:pt modelId="{9E497389-BCFB-314F-B06F-D011AE09BB7E}" type="parTrans" cxnId="{4D8CEB8D-9D8C-EC43-B2EA-C951992675C8}">
      <dgm:prSet/>
      <dgm:spPr/>
      <dgm:t>
        <a:bodyPr/>
        <a:lstStyle/>
        <a:p>
          <a:endParaRPr lang="en-US"/>
        </a:p>
      </dgm:t>
    </dgm:pt>
    <dgm:pt modelId="{39FB3269-1CD3-DA42-9719-9161A420B103}" type="sibTrans" cxnId="{4D8CEB8D-9D8C-EC43-B2EA-C951992675C8}">
      <dgm:prSet/>
      <dgm:spPr/>
      <dgm:t>
        <a:bodyPr/>
        <a:lstStyle/>
        <a:p>
          <a:endParaRPr lang="en-US"/>
        </a:p>
      </dgm:t>
    </dgm:pt>
    <dgm:pt modelId="{9C12F89E-B87A-AA47-909A-9363B75C6B15}">
      <dgm:prSet phldrT="[Text]"/>
      <dgm:spPr/>
      <dgm:t>
        <a:bodyPr/>
        <a:lstStyle/>
        <a:p>
          <a:r>
            <a:rPr lang="en-US" dirty="0"/>
            <a:t>Website Highlight Opportunities</a:t>
          </a:r>
        </a:p>
      </dgm:t>
    </dgm:pt>
    <dgm:pt modelId="{3DF7718A-B540-5F4B-8223-68388532D5E7}" type="parTrans" cxnId="{298D11C9-2467-0249-BA20-06DA2C2637F6}">
      <dgm:prSet/>
      <dgm:spPr/>
      <dgm:t>
        <a:bodyPr/>
        <a:lstStyle/>
        <a:p>
          <a:endParaRPr lang="en-US"/>
        </a:p>
      </dgm:t>
    </dgm:pt>
    <dgm:pt modelId="{17156C47-3A17-E947-BA98-62E2B4FD4EC0}" type="sibTrans" cxnId="{298D11C9-2467-0249-BA20-06DA2C2637F6}">
      <dgm:prSet/>
      <dgm:spPr/>
      <dgm:t>
        <a:bodyPr/>
        <a:lstStyle/>
        <a:p>
          <a:endParaRPr lang="en-US"/>
        </a:p>
      </dgm:t>
    </dgm:pt>
    <dgm:pt modelId="{B983E5F1-2BE6-0449-97EA-71C7F0B75769}">
      <dgm:prSet phldrT="[Text]"/>
      <dgm:spPr/>
      <dgm:t>
        <a:bodyPr/>
        <a:lstStyle/>
        <a:p>
          <a:r>
            <a:rPr lang="en-US" dirty="0"/>
            <a:t>Identifying public participation opportunities on Home Page</a:t>
          </a:r>
        </a:p>
      </dgm:t>
    </dgm:pt>
    <dgm:pt modelId="{7CC62A94-2BD9-AD4B-B587-8B8A57DBBC7C}" type="parTrans" cxnId="{0DDCE78C-D1AD-7346-A5FD-6F8B124A8E00}">
      <dgm:prSet/>
      <dgm:spPr/>
      <dgm:t>
        <a:bodyPr/>
        <a:lstStyle/>
        <a:p>
          <a:endParaRPr lang="en-US"/>
        </a:p>
      </dgm:t>
    </dgm:pt>
    <dgm:pt modelId="{3569E790-35DA-064D-9FDB-A63E36646CDB}" type="sibTrans" cxnId="{0DDCE78C-D1AD-7346-A5FD-6F8B124A8E00}">
      <dgm:prSet/>
      <dgm:spPr/>
      <dgm:t>
        <a:bodyPr/>
        <a:lstStyle/>
        <a:p>
          <a:endParaRPr lang="en-US"/>
        </a:p>
      </dgm:t>
    </dgm:pt>
    <dgm:pt modelId="{DCD45EF2-863C-0449-B057-17A17B460868}" type="pres">
      <dgm:prSet presAssocID="{E426527A-B249-8042-961B-9AA3E072DB2E}" presName="diagram" presStyleCnt="0">
        <dgm:presLayoutVars>
          <dgm:chPref val="1"/>
          <dgm:dir/>
          <dgm:animOne val="branch"/>
          <dgm:animLvl val="lvl"/>
          <dgm:resizeHandles/>
        </dgm:presLayoutVars>
      </dgm:prSet>
      <dgm:spPr/>
    </dgm:pt>
    <dgm:pt modelId="{C0D056CC-5B8D-5E42-A4A3-A8096500BD9C}" type="pres">
      <dgm:prSet presAssocID="{31095573-6301-D142-87C9-9A9BE2C59EEF}" presName="root" presStyleCnt="0"/>
      <dgm:spPr/>
    </dgm:pt>
    <dgm:pt modelId="{0F72FFBD-89A8-9F45-9111-F7D07BAEF61A}" type="pres">
      <dgm:prSet presAssocID="{31095573-6301-D142-87C9-9A9BE2C59EEF}" presName="rootComposite" presStyleCnt="0"/>
      <dgm:spPr/>
    </dgm:pt>
    <dgm:pt modelId="{DF9DF1A2-E794-A04B-B4B4-3254DB81AA3A}" type="pres">
      <dgm:prSet presAssocID="{31095573-6301-D142-87C9-9A9BE2C59EEF}" presName="rootText" presStyleLbl="node1" presStyleIdx="0" presStyleCnt="6"/>
      <dgm:spPr/>
    </dgm:pt>
    <dgm:pt modelId="{BE36427F-B9E0-F647-905A-ECF8BE258FF7}" type="pres">
      <dgm:prSet presAssocID="{31095573-6301-D142-87C9-9A9BE2C59EEF}" presName="rootConnector" presStyleLbl="node1" presStyleIdx="0" presStyleCnt="6"/>
      <dgm:spPr/>
    </dgm:pt>
    <dgm:pt modelId="{482BC2BD-FAC0-8945-B64D-70892CBA4C7B}" type="pres">
      <dgm:prSet presAssocID="{31095573-6301-D142-87C9-9A9BE2C59EEF}" presName="childShape" presStyleCnt="0"/>
      <dgm:spPr/>
    </dgm:pt>
    <dgm:pt modelId="{1FF4585F-0F12-C747-A67A-CC5C4DEFDCFA}" type="pres">
      <dgm:prSet presAssocID="{9062969B-A0D8-0743-B39B-19D2809E6B8F}" presName="Name13" presStyleLbl="parChTrans1D2" presStyleIdx="0" presStyleCnt="9"/>
      <dgm:spPr/>
    </dgm:pt>
    <dgm:pt modelId="{7E3B2E7A-1531-CA4C-92A6-BBB47FF76057}" type="pres">
      <dgm:prSet presAssocID="{1C823145-E689-D44D-9082-5B3EF7DA281E}" presName="childText" presStyleLbl="bgAcc1" presStyleIdx="0" presStyleCnt="9">
        <dgm:presLayoutVars>
          <dgm:bulletEnabled val="1"/>
        </dgm:presLayoutVars>
      </dgm:prSet>
      <dgm:spPr/>
    </dgm:pt>
    <dgm:pt modelId="{4AFDFAE3-2A7B-4F42-A144-F4CAE0C6B93B}" type="pres">
      <dgm:prSet presAssocID="{E52A2E7F-DE70-2F4F-ABD6-E382956144B2}" presName="Name13" presStyleLbl="parChTrans1D2" presStyleIdx="1" presStyleCnt="9"/>
      <dgm:spPr/>
    </dgm:pt>
    <dgm:pt modelId="{B0820FCC-DD94-2749-9BE0-7A7B0FDA3A49}" type="pres">
      <dgm:prSet presAssocID="{73DEB378-8C09-694F-8D2B-0201F04EB2F9}" presName="childText" presStyleLbl="bgAcc1" presStyleIdx="1" presStyleCnt="9">
        <dgm:presLayoutVars>
          <dgm:bulletEnabled val="1"/>
        </dgm:presLayoutVars>
      </dgm:prSet>
      <dgm:spPr/>
    </dgm:pt>
    <dgm:pt modelId="{9E3BAC08-DF49-D84A-9EC6-3AA145D22804}" type="pres">
      <dgm:prSet presAssocID="{453E64F3-66FE-DD43-B3F5-76D6411E96B2}" presName="root" presStyleCnt="0"/>
      <dgm:spPr/>
    </dgm:pt>
    <dgm:pt modelId="{6C54682A-48D4-064E-8B48-F51FF8B29662}" type="pres">
      <dgm:prSet presAssocID="{453E64F3-66FE-DD43-B3F5-76D6411E96B2}" presName="rootComposite" presStyleCnt="0"/>
      <dgm:spPr/>
    </dgm:pt>
    <dgm:pt modelId="{D68115E6-CBB4-B54E-B53A-ECDDD0E2E5B1}" type="pres">
      <dgm:prSet presAssocID="{453E64F3-66FE-DD43-B3F5-76D6411E96B2}" presName="rootText" presStyleLbl="node1" presStyleIdx="1" presStyleCnt="6"/>
      <dgm:spPr/>
    </dgm:pt>
    <dgm:pt modelId="{6C3517F5-34EA-1441-919F-B073F4BCEEE2}" type="pres">
      <dgm:prSet presAssocID="{453E64F3-66FE-DD43-B3F5-76D6411E96B2}" presName="rootConnector" presStyleLbl="node1" presStyleIdx="1" presStyleCnt="6"/>
      <dgm:spPr/>
    </dgm:pt>
    <dgm:pt modelId="{B775D4D4-581C-4C4E-82A3-70716FB5A529}" type="pres">
      <dgm:prSet presAssocID="{453E64F3-66FE-DD43-B3F5-76D6411E96B2}" presName="childShape" presStyleCnt="0"/>
      <dgm:spPr/>
    </dgm:pt>
    <dgm:pt modelId="{9D4C95CB-3B8C-6640-BB4D-F7C60C76C3A3}" type="pres">
      <dgm:prSet presAssocID="{8D741D13-B171-1F48-B052-28BA5B09248D}" presName="Name13" presStyleLbl="parChTrans1D2" presStyleIdx="2" presStyleCnt="9"/>
      <dgm:spPr/>
    </dgm:pt>
    <dgm:pt modelId="{ECFADDF5-8F06-8447-9845-D84715095CB6}" type="pres">
      <dgm:prSet presAssocID="{00137367-EB60-E447-90CE-D0C5D12E0BCB}" presName="childText" presStyleLbl="bgAcc1" presStyleIdx="2" presStyleCnt="9">
        <dgm:presLayoutVars>
          <dgm:bulletEnabled val="1"/>
        </dgm:presLayoutVars>
      </dgm:prSet>
      <dgm:spPr/>
    </dgm:pt>
    <dgm:pt modelId="{42D78F17-8AF8-9748-8C73-7AC35C37739D}" type="pres">
      <dgm:prSet presAssocID="{2BB71348-6B6A-2C43-BA15-E1F403506360}" presName="root" presStyleCnt="0"/>
      <dgm:spPr/>
    </dgm:pt>
    <dgm:pt modelId="{8BFD3DE9-5544-2D49-A536-E78E9D92A5D4}" type="pres">
      <dgm:prSet presAssocID="{2BB71348-6B6A-2C43-BA15-E1F403506360}" presName="rootComposite" presStyleCnt="0"/>
      <dgm:spPr/>
    </dgm:pt>
    <dgm:pt modelId="{1A04D96C-9D9A-A74D-8F9E-0E948C112C8E}" type="pres">
      <dgm:prSet presAssocID="{2BB71348-6B6A-2C43-BA15-E1F403506360}" presName="rootText" presStyleLbl="node1" presStyleIdx="2" presStyleCnt="6"/>
      <dgm:spPr/>
    </dgm:pt>
    <dgm:pt modelId="{91FE437E-D328-3540-8728-8E289F96C9DA}" type="pres">
      <dgm:prSet presAssocID="{2BB71348-6B6A-2C43-BA15-E1F403506360}" presName="rootConnector" presStyleLbl="node1" presStyleIdx="2" presStyleCnt="6"/>
      <dgm:spPr/>
    </dgm:pt>
    <dgm:pt modelId="{987DA12C-FA39-F74D-9B69-8C2B3CB159AC}" type="pres">
      <dgm:prSet presAssocID="{2BB71348-6B6A-2C43-BA15-E1F403506360}" presName="childShape" presStyleCnt="0"/>
      <dgm:spPr/>
    </dgm:pt>
    <dgm:pt modelId="{4E89279F-54A5-3E43-A1A4-C64B908FBB98}" type="pres">
      <dgm:prSet presAssocID="{35D74CAB-83D7-B340-B64B-1116AA8EF592}" presName="Name13" presStyleLbl="parChTrans1D2" presStyleIdx="3" presStyleCnt="9"/>
      <dgm:spPr/>
    </dgm:pt>
    <dgm:pt modelId="{42962121-74B4-8949-945A-38249F9B0E63}" type="pres">
      <dgm:prSet presAssocID="{92D36EEB-4FAA-AA47-90C9-FE852A78B919}" presName="childText" presStyleLbl="bgAcc1" presStyleIdx="3" presStyleCnt="9">
        <dgm:presLayoutVars>
          <dgm:bulletEnabled val="1"/>
        </dgm:presLayoutVars>
      </dgm:prSet>
      <dgm:spPr/>
    </dgm:pt>
    <dgm:pt modelId="{7E893698-23A7-DA43-8349-EB4997E5E2BA}" type="pres">
      <dgm:prSet presAssocID="{F3047FFE-31A1-FC42-88CE-F71008096D59}" presName="root" presStyleCnt="0"/>
      <dgm:spPr/>
    </dgm:pt>
    <dgm:pt modelId="{A766EE23-0D23-3243-AA1A-A3F0876108F5}" type="pres">
      <dgm:prSet presAssocID="{F3047FFE-31A1-FC42-88CE-F71008096D59}" presName="rootComposite" presStyleCnt="0"/>
      <dgm:spPr/>
    </dgm:pt>
    <dgm:pt modelId="{F0697141-7BC3-754E-AB48-081043E4C79F}" type="pres">
      <dgm:prSet presAssocID="{F3047FFE-31A1-FC42-88CE-F71008096D59}" presName="rootText" presStyleLbl="node1" presStyleIdx="3" presStyleCnt="6"/>
      <dgm:spPr/>
    </dgm:pt>
    <dgm:pt modelId="{B25D3EA7-7165-1F4A-A1E0-7C88B50B15D6}" type="pres">
      <dgm:prSet presAssocID="{F3047FFE-31A1-FC42-88CE-F71008096D59}" presName="rootConnector" presStyleLbl="node1" presStyleIdx="3" presStyleCnt="6"/>
      <dgm:spPr/>
    </dgm:pt>
    <dgm:pt modelId="{8F916345-9ED9-2040-837A-11BB86BE0907}" type="pres">
      <dgm:prSet presAssocID="{F3047FFE-31A1-FC42-88CE-F71008096D59}" presName="childShape" presStyleCnt="0"/>
      <dgm:spPr/>
    </dgm:pt>
    <dgm:pt modelId="{137F6147-9CF1-214D-892A-7BD7C61BFF43}" type="pres">
      <dgm:prSet presAssocID="{F705E71A-DEA5-9142-9DB4-8B16DE75471C}" presName="Name13" presStyleLbl="parChTrans1D2" presStyleIdx="4" presStyleCnt="9"/>
      <dgm:spPr/>
    </dgm:pt>
    <dgm:pt modelId="{FA272F04-4492-F644-A652-F5EB94A3D836}" type="pres">
      <dgm:prSet presAssocID="{DF2A58BB-5592-1145-8DCE-0ACFD4A2B18C}" presName="childText" presStyleLbl="bgAcc1" presStyleIdx="4" presStyleCnt="9">
        <dgm:presLayoutVars>
          <dgm:bulletEnabled val="1"/>
        </dgm:presLayoutVars>
      </dgm:prSet>
      <dgm:spPr/>
    </dgm:pt>
    <dgm:pt modelId="{4673B6D4-6043-814B-983D-AC7D672D4AA0}" type="pres">
      <dgm:prSet presAssocID="{9E497389-BCFB-314F-B06F-D011AE09BB7E}" presName="Name13" presStyleLbl="parChTrans1D2" presStyleIdx="5" presStyleCnt="9"/>
      <dgm:spPr/>
    </dgm:pt>
    <dgm:pt modelId="{8415E5D7-D1DA-F646-A3DB-7C6737336333}" type="pres">
      <dgm:prSet presAssocID="{57552699-E2A6-EA46-AF29-F98B20A422F0}" presName="childText" presStyleLbl="bgAcc1" presStyleIdx="5" presStyleCnt="9">
        <dgm:presLayoutVars>
          <dgm:bulletEnabled val="1"/>
        </dgm:presLayoutVars>
      </dgm:prSet>
      <dgm:spPr/>
    </dgm:pt>
    <dgm:pt modelId="{D3D3285C-F305-554A-BDE9-5A76D1D2193D}" type="pres">
      <dgm:prSet presAssocID="{9C12F89E-B87A-AA47-909A-9363B75C6B15}" presName="root" presStyleCnt="0"/>
      <dgm:spPr/>
    </dgm:pt>
    <dgm:pt modelId="{41AFFB55-84F4-2B47-B3A5-48F37790EE86}" type="pres">
      <dgm:prSet presAssocID="{9C12F89E-B87A-AA47-909A-9363B75C6B15}" presName="rootComposite" presStyleCnt="0"/>
      <dgm:spPr/>
    </dgm:pt>
    <dgm:pt modelId="{D94F092E-1E28-C041-A70A-8ABE2C7A5B38}" type="pres">
      <dgm:prSet presAssocID="{9C12F89E-B87A-AA47-909A-9363B75C6B15}" presName="rootText" presStyleLbl="node1" presStyleIdx="4" presStyleCnt="6"/>
      <dgm:spPr/>
    </dgm:pt>
    <dgm:pt modelId="{30A0E022-9DA7-BB4C-8010-9AB97C7AAFD6}" type="pres">
      <dgm:prSet presAssocID="{9C12F89E-B87A-AA47-909A-9363B75C6B15}" presName="rootConnector" presStyleLbl="node1" presStyleIdx="4" presStyleCnt="6"/>
      <dgm:spPr/>
    </dgm:pt>
    <dgm:pt modelId="{7B703D63-A571-8140-91A0-9513DC2A5794}" type="pres">
      <dgm:prSet presAssocID="{9C12F89E-B87A-AA47-909A-9363B75C6B15}" presName="childShape" presStyleCnt="0"/>
      <dgm:spPr/>
    </dgm:pt>
    <dgm:pt modelId="{E72ACDF5-A881-9D47-92B3-783411338AFF}" type="pres">
      <dgm:prSet presAssocID="{7CC62A94-2BD9-AD4B-B587-8B8A57DBBC7C}" presName="Name13" presStyleLbl="parChTrans1D2" presStyleIdx="6" presStyleCnt="9"/>
      <dgm:spPr/>
    </dgm:pt>
    <dgm:pt modelId="{CD1FE9C1-E645-4142-9505-87BD2527CF4F}" type="pres">
      <dgm:prSet presAssocID="{B983E5F1-2BE6-0449-97EA-71C7F0B75769}" presName="childText" presStyleLbl="bgAcc1" presStyleIdx="6" presStyleCnt="9">
        <dgm:presLayoutVars>
          <dgm:bulletEnabled val="1"/>
        </dgm:presLayoutVars>
      </dgm:prSet>
      <dgm:spPr/>
    </dgm:pt>
    <dgm:pt modelId="{367E627C-28C2-264E-AAB6-2D8B8FF88468}" type="pres">
      <dgm:prSet presAssocID="{92F0668D-3ED4-F84E-A5F4-2F531E641984}" presName="root" presStyleCnt="0"/>
      <dgm:spPr/>
    </dgm:pt>
    <dgm:pt modelId="{95A56F72-2C05-464F-A9F3-35A60DFCCA2C}" type="pres">
      <dgm:prSet presAssocID="{92F0668D-3ED4-F84E-A5F4-2F531E641984}" presName="rootComposite" presStyleCnt="0"/>
      <dgm:spPr/>
    </dgm:pt>
    <dgm:pt modelId="{D2DED824-471D-8841-9D8E-959257D66271}" type="pres">
      <dgm:prSet presAssocID="{92F0668D-3ED4-F84E-A5F4-2F531E641984}" presName="rootText" presStyleLbl="node1" presStyleIdx="5" presStyleCnt="6"/>
      <dgm:spPr/>
    </dgm:pt>
    <dgm:pt modelId="{0E3F3DD7-A71A-3045-AA70-7E2EA5AB2B4E}" type="pres">
      <dgm:prSet presAssocID="{92F0668D-3ED4-F84E-A5F4-2F531E641984}" presName="rootConnector" presStyleLbl="node1" presStyleIdx="5" presStyleCnt="6"/>
      <dgm:spPr/>
    </dgm:pt>
    <dgm:pt modelId="{5BCB8469-4E0A-6E46-BA54-60DCE884B15C}" type="pres">
      <dgm:prSet presAssocID="{92F0668D-3ED4-F84E-A5F4-2F531E641984}" presName="childShape" presStyleCnt="0"/>
      <dgm:spPr/>
    </dgm:pt>
    <dgm:pt modelId="{03CF27D7-171C-9149-AC3F-C10455141398}" type="pres">
      <dgm:prSet presAssocID="{873212CD-6A07-7645-A14D-9D9663EF707F}" presName="Name13" presStyleLbl="parChTrans1D2" presStyleIdx="7" presStyleCnt="9"/>
      <dgm:spPr/>
    </dgm:pt>
    <dgm:pt modelId="{763C3727-4442-E245-800A-A61A63DD5ED9}" type="pres">
      <dgm:prSet presAssocID="{D0700EC4-C44C-B442-B4B7-4C460A7953C4}" presName="childText" presStyleLbl="bgAcc1" presStyleIdx="7" presStyleCnt="9">
        <dgm:presLayoutVars>
          <dgm:bulletEnabled val="1"/>
        </dgm:presLayoutVars>
      </dgm:prSet>
      <dgm:spPr/>
    </dgm:pt>
    <dgm:pt modelId="{F6E67916-19E4-4442-958A-271C81EE398B}" type="pres">
      <dgm:prSet presAssocID="{A04D6131-6CC7-3841-B270-706D1E630F04}" presName="Name13" presStyleLbl="parChTrans1D2" presStyleIdx="8" presStyleCnt="9"/>
      <dgm:spPr/>
    </dgm:pt>
    <dgm:pt modelId="{719E2767-10B9-034A-9AEB-1D3B54247345}" type="pres">
      <dgm:prSet presAssocID="{1CBA9C3E-3B48-7A46-A392-6049C0B09AEB}" presName="childText" presStyleLbl="bgAcc1" presStyleIdx="8" presStyleCnt="9">
        <dgm:presLayoutVars>
          <dgm:bulletEnabled val="1"/>
        </dgm:presLayoutVars>
      </dgm:prSet>
      <dgm:spPr/>
    </dgm:pt>
  </dgm:ptLst>
  <dgm:cxnLst>
    <dgm:cxn modelId="{E99F8C00-A388-054D-A30F-4D669B087F91}" srcId="{92F0668D-3ED4-F84E-A5F4-2F531E641984}" destId="{D0700EC4-C44C-B442-B4B7-4C460A7953C4}" srcOrd="0" destOrd="0" parTransId="{873212CD-6A07-7645-A14D-9D9663EF707F}" sibTransId="{92A6BBB4-A1AD-014E-8AEA-EB8D45D9FA5A}"/>
    <dgm:cxn modelId="{8C423310-B80C-F14D-94E6-83863662BB0F}" type="presOf" srcId="{1CBA9C3E-3B48-7A46-A392-6049C0B09AEB}" destId="{719E2767-10B9-034A-9AEB-1D3B54247345}" srcOrd="0" destOrd="0" presId="urn:microsoft.com/office/officeart/2005/8/layout/hierarchy3"/>
    <dgm:cxn modelId="{1F95DB24-081F-314E-A2EA-5BC06D85FD60}" srcId="{92F0668D-3ED4-F84E-A5F4-2F531E641984}" destId="{1CBA9C3E-3B48-7A46-A392-6049C0B09AEB}" srcOrd="1" destOrd="0" parTransId="{A04D6131-6CC7-3841-B270-706D1E630F04}" sibTransId="{BC1A8C84-2249-0045-92AB-643928332576}"/>
    <dgm:cxn modelId="{9942E225-79D1-8840-81AA-3DAFC18BEBC7}" type="presOf" srcId="{2BB71348-6B6A-2C43-BA15-E1F403506360}" destId="{1A04D96C-9D9A-A74D-8F9E-0E948C112C8E}" srcOrd="0" destOrd="0" presId="urn:microsoft.com/office/officeart/2005/8/layout/hierarchy3"/>
    <dgm:cxn modelId="{E6A22729-64DE-1249-A4E3-B218130BFF2B}" srcId="{31095573-6301-D142-87C9-9A9BE2C59EEF}" destId="{73DEB378-8C09-694F-8D2B-0201F04EB2F9}" srcOrd="1" destOrd="0" parTransId="{E52A2E7F-DE70-2F4F-ABD6-E382956144B2}" sibTransId="{74FF17B7-AB89-F243-B679-9613B3FFDFC8}"/>
    <dgm:cxn modelId="{30742037-68F1-184F-AFA9-8398A1395DB5}" type="presOf" srcId="{1C823145-E689-D44D-9082-5B3EF7DA281E}" destId="{7E3B2E7A-1531-CA4C-92A6-BBB47FF76057}" srcOrd="0" destOrd="0" presId="urn:microsoft.com/office/officeart/2005/8/layout/hierarchy3"/>
    <dgm:cxn modelId="{62075246-D241-834C-A6B1-5A0F9C353B02}" type="presOf" srcId="{453E64F3-66FE-DD43-B3F5-76D6411E96B2}" destId="{6C3517F5-34EA-1441-919F-B073F4BCEEE2}" srcOrd="1" destOrd="0" presId="urn:microsoft.com/office/officeart/2005/8/layout/hierarchy3"/>
    <dgm:cxn modelId="{A41DB548-9694-134B-AAA7-0A62BAA904C8}" type="presOf" srcId="{35D74CAB-83D7-B340-B64B-1116AA8EF592}" destId="{4E89279F-54A5-3E43-A1A4-C64B908FBB98}" srcOrd="0" destOrd="0" presId="urn:microsoft.com/office/officeart/2005/8/layout/hierarchy3"/>
    <dgm:cxn modelId="{EB1BE551-0899-904E-A83A-30F6354F59BB}" type="presOf" srcId="{B983E5F1-2BE6-0449-97EA-71C7F0B75769}" destId="{CD1FE9C1-E645-4142-9505-87BD2527CF4F}" srcOrd="0" destOrd="0" presId="urn:microsoft.com/office/officeart/2005/8/layout/hierarchy3"/>
    <dgm:cxn modelId="{0D4AFF55-9DF9-0645-B6BD-5A6562FBF230}" type="presOf" srcId="{F3047FFE-31A1-FC42-88CE-F71008096D59}" destId="{F0697141-7BC3-754E-AB48-081043E4C79F}" srcOrd="0" destOrd="0" presId="urn:microsoft.com/office/officeart/2005/8/layout/hierarchy3"/>
    <dgm:cxn modelId="{00F12359-553B-374F-8E73-8E42154C41B6}" type="presOf" srcId="{F3047FFE-31A1-FC42-88CE-F71008096D59}" destId="{B25D3EA7-7165-1F4A-A1E0-7C88B50B15D6}" srcOrd="1" destOrd="0" presId="urn:microsoft.com/office/officeart/2005/8/layout/hierarchy3"/>
    <dgm:cxn modelId="{A8CF8E5F-C184-5149-9D0B-2333679EA2F6}" type="presOf" srcId="{9C12F89E-B87A-AA47-909A-9363B75C6B15}" destId="{30A0E022-9DA7-BB4C-8010-9AB97C7AAFD6}" srcOrd="1" destOrd="0" presId="urn:microsoft.com/office/officeart/2005/8/layout/hierarchy3"/>
    <dgm:cxn modelId="{60C03E6F-DD90-7947-89A9-4028E760C8A6}" type="presOf" srcId="{A04D6131-6CC7-3841-B270-706D1E630F04}" destId="{F6E67916-19E4-4442-958A-271C81EE398B}" srcOrd="0" destOrd="0" presId="urn:microsoft.com/office/officeart/2005/8/layout/hierarchy3"/>
    <dgm:cxn modelId="{ED14D67A-CAA3-8C4E-A1D7-1ACAD94F6F84}" type="presOf" srcId="{DF2A58BB-5592-1145-8DCE-0ACFD4A2B18C}" destId="{FA272F04-4492-F644-A652-F5EB94A3D836}" srcOrd="0" destOrd="0" presId="urn:microsoft.com/office/officeart/2005/8/layout/hierarchy3"/>
    <dgm:cxn modelId="{9BD3907F-9085-DE49-9C1E-57C99E5DF555}" srcId="{2BB71348-6B6A-2C43-BA15-E1F403506360}" destId="{92D36EEB-4FAA-AA47-90C9-FE852A78B919}" srcOrd="0" destOrd="0" parTransId="{35D74CAB-83D7-B340-B64B-1116AA8EF592}" sibTransId="{779FFDC7-31F1-A74B-98D5-A8C77ADBE574}"/>
    <dgm:cxn modelId="{21F56781-6CCD-6F41-BD15-F578999CAE1A}" type="presOf" srcId="{31095573-6301-D142-87C9-9A9BE2C59EEF}" destId="{BE36427F-B9E0-F647-905A-ECF8BE258FF7}" srcOrd="1" destOrd="0" presId="urn:microsoft.com/office/officeart/2005/8/layout/hierarchy3"/>
    <dgm:cxn modelId="{E08D2185-303A-E549-8B91-AC479A28090E}" type="presOf" srcId="{E52A2E7F-DE70-2F4F-ABD6-E382956144B2}" destId="{4AFDFAE3-2A7B-4F42-A144-F4CAE0C6B93B}" srcOrd="0" destOrd="0" presId="urn:microsoft.com/office/officeart/2005/8/layout/hierarchy3"/>
    <dgm:cxn modelId="{0DDCE78C-D1AD-7346-A5FD-6F8B124A8E00}" srcId="{9C12F89E-B87A-AA47-909A-9363B75C6B15}" destId="{B983E5F1-2BE6-0449-97EA-71C7F0B75769}" srcOrd="0" destOrd="0" parTransId="{7CC62A94-2BD9-AD4B-B587-8B8A57DBBC7C}" sibTransId="{3569E790-35DA-064D-9FDB-A63E36646CDB}"/>
    <dgm:cxn modelId="{4D8CEB8D-9D8C-EC43-B2EA-C951992675C8}" srcId="{F3047FFE-31A1-FC42-88CE-F71008096D59}" destId="{57552699-E2A6-EA46-AF29-F98B20A422F0}" srcOrd="1" destOrd="0" parTransId="{9E497389-BCFB-314F-B06F-D011AE09BB7E}" sibTransId="{39FB3269-1CD3-DA42-9719-9161A420B103}"/>
    <dgm:cxn modelId="{35669193-0C06-2B4A-A918-4EA0EF7408B9}" type="presOf" srcId="{7CC62A94-2BD9-AD4B-B587-8B8A57DBBC7C}" destId="{E72ACDF5-A881-9D47-92B3-783411338AFF}" srcOrd="0" destOrd="0" presId="urn:microsoft.com/office/officeart/2005/8/layout/hierarchy3"/>
    <dgm:cxn modelId="{370E4194-80C0-E041-A193-ED62491179E6}" srcId="{F3047FFE-31A1-FC42-88CE-F71008096D59}" destId="{DF2A58BB-5592-1145-8DCE-0ACFD4A2B18C}" srcOrd="0" destOrd="0" parTransId="{F705E71A-DEA5-9142-9DB4-8B16DE75471C}" sibTransId="{ED5F3304-5425-1248-8799-5BFDDF38EDA8}"/>
    <dgm:cxn modelId="{ABBF0397-9574-C948-9AF3-E484E8BB7069}" type="presOf" srcId="{9C12F89E-B87A-AA47-909A-9363B75C6B15}" destId="{D94F092E-1E28-C041-A70A-8ABE2C7A5B38}" srcOrd="0" destOrd="0" presId="urn:microsoft.com/office/officeart/2005/8/layout/hierarchy3"/>
    <dgm:cxn modelId="{865ECD9E-F94F-AB4B-AF9D-20CEA9AEFE16}" type="presOf" srcId="{873212CD-6A07-7645-A14D-9D9663EF707F}" destId="{03CF27D7-171C-9149-AC3F-C10455141398}" srcOrd="0" destOrd="0" presId="urn:microsoft.com/office/officeart/2005/8/layout/hierarchy3"/>
    <dgm:cxn modelId="{86C72A9F-17AD-9B49-A541-100987A76045}" type="presOf" srcId="{57552699-E2A6-EA46-AF29-F98B20A422F0}" destId="{8415E5D7-D1DA-F646-A3DB-7C6737336333}" srcOrd="0" destOrd="0" presId="urn:microsoft.com/office/officeart/2005/8/layout/hierarchy3"/>
    <dgm:cxn modelId="{FD3FD9A3-BF7D-604B-97EC-D8A812F0B5DA}" type="presOf" srcId="{92F0668D-3ED4-F84E-A5F4-2F531E641984}" destId="{D2DED824-471D-8841-9D8E-959257D66271}" srcOrd="0" destOrd="0" presId="urn:microsoft.com/office/officeart/2005/8/layout/hierarchy3"/>
    <dgm:cxn modelId="{54408EB0-6C78-AF4C-933E-4F47BED1DE89}" type="presOf" srcId="{2BB71348-6B6A-2C43-BA15-E1F403506360}" destId="{91FE437E-D328-3540-8728-8E289F96C9DA}" srcOrd="1" destOrd="0" presId="urn:microsoft.com/office/officeart/2005/8/layout/hierarchy3"/>
    <dgm:cxn modelId="{2EA7E3BF-A998-ED45-A37B-72D29A711D7C}" type="presOf" srcId="{F705E71A-DEA5-9142-9DB4-8B16DE75471C}" destId="{137F6147-9CF1-214D-892A-7BD7C61BFF43}" srcOrd="0" destOrd="0" presId="urn:microsoft.com/office/officeart/2005/8/layout/hierarchy3"/>
    <dgm:cxn modelId="{414E37C1-5274-2D44-A7A0-41F1D3B57121}" type="presOf" srcId="{92F0668D-3ED4-F84E-A5F4-2F531E641984}" destId="{0E3F3DD7-A71A-3045-AA70-7E2EA5AB2B4E}" srcOrd="1" destOrd="0" presId="urn:microsoft.com/office/officeart/2005/8/layout/hierarchy3"/>
    <dgm:cxn modelId="{652CDFC4-7FBE-A549-A10C-476016858DBE}" type="presOf" srcId="{9062969B-A0D8-0743-B39B-19D2809E6B8F}" destId="{1FF4585F-0F12-C747-A67A-CC5C4DEFDCFA}" srcOrd="0" destOrd="0" presId="urn:microsoft.com/office/officeart/2005/8/layout/hierarchy3"/>
    <dgm:cxn modelId="{C7E5A4C5-5F50-A549-BC18-DFB3A7CEB2EB}" srcId="{E426527A-B249-8042-961B-9AA3E072DB2E}" destId="{31095573-6301-D142-87C9-9A9BE2C59EEF}" srcOrd="0" destOrd="0" parTransId="{C5473A78-FEDE-7D46-8E8E-77C738C8A23E}" sibTransId="{DA48C736-62B6-1D40-B656-60016F7A89F0}"/>
    <dgm:cxn modelId="{E8D012C8-32BF-504F-8BD9-4B58083B1C4F}" srcId="{31095573-6301-D142-87C9-9A9BE2C59EEF}" destId="{1C823145-E689-D44D-9082-5B3EF7DA281E}" srcOrd="0" destOrd="0" parTransId="{9062969B-A0D8-0743-B39B-19D2809E6B8F}" sibTransId="{EA35F6C7-2261-A44B-989F-C4F01C160340}"/>
    <dgm:cxn modelId="{298D11C9-2467-0249-BA20-06DA2C2637F6}" srcId="{E426527A-B249-8042-961B-9AA3E072DB2E}" destId="{9C12F89E-B87A-AA47-909A-9363B75C6B15}" srcOrd="4" destOrd="0" parTransId="{3DF7718A-B540-5F4B-8223-68388532D5E7}" sibTransId="{17156C47-3A17-E947-BA98-62E2B4FD4EC0}"/>
    <dgm:cxn modelId="{811EEEC9-45AE-3F4C-9B61-0886DFC9CD0C}" srcId="{E426527A-B249-8042-961B-9AA3E072DB2E}" destId="{92F0668D-3ED4-F84E-A5F4-2F531E641984}" srcOrd="5" destOrd="0" parTransId="{143EB8A1-4FFC-BE4F-8C13-350980645106}" sibTransId="{8C804E77-1970-F048-9FC8-C2BD94A79BBC}"/>
    <dgm:cxn modelId="{44A213CC-FCC0-4749-BF6E-A4D017077D4C}" type="presOf" srcId="{31095573-6301-D142-87C9-9A9BE2C59EEF}" destId="{DF9DF1A2-E794-A04B-B4B4-3254DB81AA3A}" srcOrd="0" destOrd="0" presId="urn:microsoft.com/office/officeart/2005/8/layout/hierarchy3"/>
    <dgm:cxn modelId="{62D166CF-FC52-E040-8A9E-A256B36CF88B}" type="presOf" srcId="{453E64F3-66FE-DD43-B3F5-76D6411E96B2}" destId="{D68115E6-CBB4-B54E-B53A-ECDDD0E2E5B1}" srcOrd="0" destOrd="0" presId="urn:microsoft.com/office/officeart/2005/8/layout/hierarchy3"/>
    <dgm:cxn modelId="{67B6B1D4-1F3A-284D-8081-EE938AAA99FF}" srcId="{E426527A-B249-8042-961B-9AA3E072DB2E}" destId="{453E64F3-66FE-DD43-B3F5-76D6411E96B2}" srcOrd="1" destOrd="0" parTransId="{BC3D8023-DF8F-3F4C-AAA2-62EA73BCC3F1}" sibTransId="{58032D2C-F0D8-7240-8576-3DB3ECD81790}"/>
    <dgm:cxn modelId="{21B550DE-082C-114A-9881-7F738752D013}" type="presOf" srcId="{73DEB378-8C09-694F-8D2B-0201F04EB2F9}" destId="{B0820FCC-DD94-2749-9BE0-7A7B0FDA3A49}" srcOrd="0" destOrd="0" presId="urn:microsoft.com/office/officeart/2005/8/layout/hierarchy3"/>
    <dgm:cxn modelId="{24A9EFE2-AECD-D548-BB87-B2DA5D7C2650}" type="presOf" srcId="{D0700EC4-C44C-B442-B4B7-4C460A7953C4}" destId="{763C3727-4442-E245-800A-A61A63DD5ED9}" srcOrd="0" destOrd="0" presId="urn:microsoft.com/office/officeart/2005/8/layout/hierarchy3"/>
    <dgm:cxn modelId="{3BBBA2E9-F854-D645-931A-F2DD17302DFA}" type="presOf" srcId="{8D741D13-B171-1F48-B052-28BA5B09248D}" destId="{9D4C95CB-3B8C-6640-BB4D-F7C60C76C3A3}" srcOrd="0" destOrd="0" presId="urn:microsoft.com/office/officeart/2005/8/layout/hierarchy3"/>
    <dgm:cxn modelId="{044516EA-AB09-004D-87BA-483DFE8B09E6}" srcId="{E426527A-B249-8042-961B-9AA3E072DB2E}" destId="{F3047FFE-31A1-FC42-88CE-F71008096D59}" srcOrd="3" destOrd="0" parTransId="{FC1D94AC-3562-A641-A539-C1ACEAF4DFB1}" sibTransId="{22BA1A99-5FD1-5946-AE02-80000642C745}"/>
    <dgm:cxn modelId="{94CC88ED-C4BB-904F-A8A4-474D255BB351}" type="presOf" srcId="{9E497389-BCFB-314F-B06F-D011AE09BB7E}" destId="{4673B6D4-6043-814B-983D-AC7D672D4AA0}" srcOrd="0" destOrd="0" presId="urn:microsoft.com/office/officeart/2005/8/layout/hierarchy3"/>
    <dgm:cxn modelId="{D07C0FEF-5B3B-3247-B1E8-73FE7F98DF82}" type="presOf" srcId="{92D36EEB-4FAA-AA47-90C9-FE852A78B919}" destId="{42962121-74B4-8949-945A-38249F9B0E63}" srcOrd="0" destOrd="0" presId="urn:microsoft.com/office/officeart/2005/8/layout/hierarchy3"/>
    <dgm:cxn modelId="{DD3607F2-6430-4342-B88B-A86956AC918F}" srcId="{453E64F3-66FE-DD43-B3F5-76D6411E96B2}" destId="{00137367-EB60-E447-90CE-D0C5D12E0BCB}" srcOrd="0" destOrd="0" parTransId="{8D741D13-B171-1F48-B052-28BA5B09248D}" sibTransId="{610192C3-140C-FF4D-9A06-ABAA7F2C0E9B}"/>
    <dgm:cxn modelId="{A47CECF9-AFB1-934E-9284-1D52E4D949BA}" srcId="{E426527A-B249-8042-961B-9AA3E072DB2E}" destId="{2BB71348-6B6A-2C43-BA15-E1F403506360}" srcOrd="2" destOrd="0" parTransId="{B6EAB63B-4359-364F-81D2-4CD148B60DD6}" sibTransId="{D8AFB1E5-036F-224D-BA6F-163E97E07AE3}"/>
    <dgm:cxn modelId="{FFE85EFA-DF8C-A14E-BE73-5E3A6CF96E62}" type="presOf" srcId="{E426527A-B249-8042-961B-9AA3E072DB2E}" destId="{DCD45EF2-863C-0449-B057-17A17B460868}" srcOrd="0" destOrd="0" presId="urn:microsoft.com/office/officeart/2005/8/layout/hierarchy3"/>
    <dgm:cxn modelId="{D59BBEFB-2A6C-DD49-B16A-97367D8E7DB2}" type="presOf" srcId="{00137367-EB60-E447-90CE-D0C5D12E0BCB}" destId="{ECFADDF5-8F06-8447-9845-D84715095CB6}" srcOrd="0" destOrd="0" presId="urn:microsoft.com/office/officeart/2005/8/layout/hierarchy3"/>
    <dgm:cxn modelId="{B1C2DA0B-F4AC-0F44-9843-D718437DE4DA}" type="presParOf" srcId="{DCD45EF2-863C-0449-B057-17A17B460868}" destId="{C0D056CC-5B8D-5E42-A4A3-A8096500BD9C}" srcOrd="0" destOrd="0" presId="urn:microsoft.com/office/officeart/2005/8/layout/hierarchy3"/>
    <dgm:cxn modelId="{5CCDC23C-D195-5442-8AF3-E146AF8687D6}" type="presParOf" srcId="{C0D056CC-5B8D-5E42-A4A3-A8096500BD9C}" destId="{0F72FFBD-89A8-9F45-9111-F7D07BAEF61A}" srcOrd="0" destOrd="0" presId="urn:microsoft.com/office/officeart/2005/8/layout/hierarchy3"/>
    <dgm:cxn modelId="{27759800-CF38-B246-BF8B-1C049A6BCE6B}" type="presParOf" srcId="{0F72FFBD-89A8-9F45-9111-F7D07BAEF61A}" destId="{DF9DF1A2-E794-A04B-B4B4-3254DB81AA3A}" srcOrd="0" destOrd="0" presId="urn:microsoft.com/office/officeart/2005/8/layout/hierarchy3"/>
    <dgm:cxn modelId="{B6B547A0-8D69-8843-9216-73D935BCABDB}" type="presParOf" srcId="{0F72FFBD-89A8-9F45-9111-F7D07BAEF61A}" destId="{BE36427F-B9E0-F647-905A-ECF8BE258FF7}" srcOrd="1" destOrd="0" presId="urn:microsoft.com/office/officeart/2005/8/layout/hierarchy3"/>
    <dgm:cxn modelId="{453E155A-5DC1-614C-A824-6BF03A17B28A}" type="presParOf" srcId="{C0D056CC-5B8D-5E42-A4A3-A8096500BD9C}" destId="{482BC2BD-FAC0-8945-B64D-70892CBA4C7B}" srcOrd="1" destOrd="0" presId="urn:microsoft.com/office/officeart/2005/8/layout/hierarchy3"/>
    <dgm:cxn modelId="{F531D7C8-000F-0C40-BFCC-8F4F4D0DC563}" type="presParOf" srcId="{482BC2BD-FAC0-8945-B64D-70892CBA4C7B}" destId="{1FF4585F-0F12-C747-A67A-CC5C4DEFDCFA}" srcOrd="0" destOrd="0" presId="urn:microsoft.com/office/officeart/2005/8/layout/hierarchy3"/>
    <dgm:cxn modelId="{639F7540-C8F5-3A47-8BAC-72A23691B465}" type="presParOf" srcId="{482BC2BD-FAC0-8945-B64D-70892CBA4C7B}" destId="{7E3B2E7A-1531-CA4C-92A6-BBB47FF76057}" srcOrd="1" destOrd="0" presId="urn:microsoft.com/office/officeart/2005/8/layout/hierarchy3"/>
    <dgm:cxn modelId="{F5E9A39A-14F6-7E47-878B-C6DA3BA8A760}" type="presParOf" srcId="{482BC2BD-FAC0-8945-B64D-70892CBA4C7B}" destId="{4AFDFAE3-2A7B-4F42-A144-F4CAE0C6B93B}" srcOrd="2" destOrd="0" presId="urn:microsoft.com/office/officeart/2005/8/layout/hierarchy3"/>
    <dgm:cxn modelId="{D5CA9F05-622A-C045-871D-110AFC1AAF57}" type="presParOf" srcId="{482BC2BD-FAC0-8945-B64D-70892CBA4C7B}" destId="{B0820FCC-DD94-2749-9BE0-7A7B0FDA3A49}" srcOrd="3" destOrd="0" presId="urn:microsoft.com/office/officeart/2005/8/layout/hierarchy3"/>
    <dgm:cxn modelId="{92C3F532-65C0-DA45-BA5E-4C4BE35889C6}" type="presParOf" srcId="{DCD45EF2-863C-0449-B057-17A17B460868}" destId="{9E3BAC08-DF49-D84A-9EC6-3AA145D22804}" srcOrd="1" destOrd="0" presId="urn:microsoft.com/office/officeart/2005/8/layout/hierarchy3"/>
    <dgm:cxn modelId="{9FB9081F-FD65-224E-AC29-2CD6486B642A}" type="presParOf" srcId="{9E3BAC08-DF49-D84A-9EC6-3AA145D22804}" destId="{6C54682A-48D4-064E-8B48-F51FF8B29662}" srcOrd="0" destOrd="0" presId="urn:microsoft.com/office/officeart/2005/8/layout/hierarchy3"/>
    <dgm:cxn modelId="{237536E5-DE25-1B47-A374-7818F14EB922}" type="presParOf" srcId="{6C54682A-48D4-064E-8B48-F51FF8B29662}" destId="{D68115E6-CBB4-B54E-B53A-ECDDD0E2E5B1}" srcOrd="0" destOrd="0" presId="urn:microsoft.com/office/officeart/2005/8/layout/hierarchy3"/>
    <dgm:cxn modelId="{8683814A-1EE0-084C-9629-47E80E91374F}" type="presParOf" srcId="{6C54682A-48D4-064E-8B48-F51FF8B29662}" destId="{6C3517F5-34EA-1441-919F-B073F4BCEEE2}" srcOrd="1" destOrd="0" presId="urn:microsoft.com/office/officeart/2005/8/layout/hierarchy3"/>
    <dgm:cxn modelId="{8A9ABD52-006C-0544-9500-29D78CEEC221}" type="presParOf" srcId="{9E3BAC08-DF49-D84A-9EC6-3AA145D22804}" destId="{B775D4D4-581C-4C4E-82A3-70716FB5A529}" srcOrd="1" destOrd="0" presId="urn:microsoft.com/office/officeart/2005/8/layout/hierarchy3"/>
    <dgm:cxn modelId="{DCA29D66-6EE7-624B-8E8F-2F3E00C02882}" type="presParOf" srcId="{B775D4D4-581C-4C4E-82A3-70716FB5A529}" destId="{9D4C95CB-3B8C-6640-BB4D-F7C60C76C3A3}" srcOrd="0" destOrd="0" presId="urn:microsoft.com/office/officeart/2005/8/layout/hierarchy3"/>
    <dgm:cxn modelId="{B0F82502-A157-9046-A88F-FA43C72342E2}" type="presParOf" srcId="{B775D4D4-581C-4C4E-82A3-70716FB5A529}" destId="{ECFADDF5-8F06-8447-9845-D84715095CB6}" srcOrd="1" destOrd="0" presId="urn:microsoft.com/office/officeart/2005/8/layout/hierarchy3"/>
    <dgm:cxn modelId="{29C6D799-A67E-124B-ADE2-DB9910DFCF12}" type="presParOf" srcId="{DCD45EF2-863C-0449-B057-17A17B460868}" destId="{42D78F17-8AF8-9748-8C73-7AC35C37739D}" srcOrd="2" destOrd="0" presId="urn:microsoft.com/office/officeart/2005/8/layout/hierarchy3"/>
    <dgm:cxn modelId="{2DF38E3F-587C-A348-8F57-DE2D9E2A5B9E}" type="presParOf" srcId="{42D78F17-8AF8-9748-8C73-7AC35C37739D}" destId="{8BFD3DE9-5544-2D49-A536-E78E9D92A5D4}" srcOrd="0" destOrd="0" presId="urn:microsoft.com/office/officeart/2005/8/layout/hierarchy3"/>
    <dgm:cxn modelId="{05119C57-788E-4D42-9828-FDF3B146ADC9}" type="presParOf" srcId="{8BFD3DE9-5544-2D49-A536-E78E9D92A5D4}" destId="{1A04D96C-9D9A-A74D-8F9E-0E948C112C8E}" srcOrd="0" destOrd="0" presId="urn:microsoft.com/office/officeart/2005/8/layout/hierarchy3"/>
    <dgm:cxn modelId="{F4AB2033-BC90-5C44-930C-6361D35B1DB4}" type="presParOf" srcId="{8BFD3DE9-5544-2D49-A536-E78E9D92A5D4}" destId="{91FE437E-D328-3540-8728-8E289F96C9DA}" srcOrd="1" destOrd="0" presId="urn:microsoft.com/office/officeart/2005/8/layout/hierarchy3"/>
    <dgm:cxn modelId="{E3386D8C-B22B-D74E-8C35-5A7844CBFA54}" type="presParOf" srcId="{42D78F17-8AF8-9748-8C73-7AC35C37739D}" destId="{987DA12C-FA39-F74D-9B69-8C2B3CB159AC}" srcOrd="1" destOrd="0" presId="urn:microsoft.com/office/officeart/2005/8/layout/hierarchy3"/>
    <dgm:cxn modelId="{0065577C-060E-1345-B015-F701A04F16BD}" type="presParOf" srcId="{987DA12C-FA39-F74D-9B69-8C2B3CB159AC}" destId="{4E89279F-54A5-3E43-A1A4-C64B908FBB98}" srcOrd="0" destOrd="0" presId="urn:microsoft.com/office/officeart/2005/8/layout/hierarchy3"/>
    <dgm:cxn modelId="{E1F3038B-0F8B-B548-91E8-6E7A5BDFD311}" type="presParOf" srcId="{987DA12C-FA39-F74D-9B69-8C2B3CB159AC}" destId="{42962121-74B4-8949-945A-38249F9B0E63}" srcOrd="1" destOrd="0" presId="urn:microsoft.com/office/officeart/2005/8/layout/hierarchy3"/>
    <dgm:cxn modelId="{B9B21C12-426A-7C4C-8BD2-D8D024670357}" type="presParOf" srcId="{DCD45EF2-863C-0449-B057-17A17B460868}" destId="{7E893698-23A7-DA43-8349-EB4997E5E2BA}" srcOrd="3" destOrd="0" presId="urn:microsoft.com/office/officeart/2005/8/layout/hierarchy3"/>
    <dgm:cxn modelId="{6D62DEED-F019-9241-AE1F-14EDBE6C7107}" type="presParOf" srcId="{7E893698-23A7-DA43-8349-EB4997E5E2BA}" destId="{A766EE23-0D23-3243-AA1A-A3F0876108F5}" srcOrd="0" destOrd="0" presId="urn:microsoft.com/office/officeart/2005/8/layout/hierarchy3"/>
    <dgm:cxn modelId="{07B5BEBA-9FD3-5546-8851-8B8403421ACF}" type="presParOf" srcId="{A766EE23-0D23-3243-AA1A-A3F0876108F5}" destId="{F0697141-7BC3-754E-AB48-081043E4C79F}" srcOrd="0" destOrd="0" presId="urn:microsoft.com/office/officeart/2005/8/layout/hierarchy3"/>
    <dgm:cxn modelId="{B725656B-6152-D144-8A22-3A6DBD4A0B43}" type="presParOf" srcId="{A766EE23-0D23-3243-AA1A-A3F0876108F5}" destId="{B25D3EA7-7165-1F4A-A1E0-7C88B50B15D6}" srcOrd="1" destOrd="0" presId="urn:microsoft.com/office/officeart/2005/8/layout/hierarchy3"/>
    <dgm:cxn modelId="{EC334505-16F6-B348-AFCA-2EE9BA21782A}" type="presParOf" srcId="{7E893698-23A7-DA43-8349-EB4997E5E2BA}" destId="{8F916345-9ED9-2040-837A-11BB86BE0907}" srcOrd="1" destOrd="0" presId="urn:microsoft.com/office/officeart/2005/8/layout/hierarchy3"/>
    <dgm:cxn modelId="{B39DCB19-000A-354B-B196-D83FC4813933}" type="presParOf" srcId="{8F916345-9ED9-2040-837A-11BB86BE0907}" destId="{137F6147-9CF1-214D-892A-7BD7C61BFF43}" srcOrd="0" destOrd="0" presId="urn:microsoft.com/office/officeart/2005/8/layout/hierarchy3"/>
    <dgm:cxn modelId="{4FFD6B47-B8B6-9D45-AED3-D6DC8042604C}" type="presParOf" srcId="{8F916345-9ED9-2040-837A-11BB86BE0907}" destId="{FA272F04-4492-F644-A652-F5EB94A3D836}" srcOrd="1" destOrd="0" presId="urn:microsoft.com/office/officeart/2005/8/layout/hierarchy3"/>
    <dgm:cxn modelId="{6D8BB715-DED2-9544-A868-9DDCEC5CAE72}" type="presParOf" srcId="{8F916345-9ED9-2040-837A-11BB86BE0907}" destId="{4673B6D4-6043-814B-983D-AC7D672D4AA0}" srcOrd="2" destOrd="0" presId="urn:microsoft.com/office/officeart/2005/8/layout/hierarchy3"/>
    <dgm:cxn modelId="{582AFB31-0CFD-324A-B349-E39C2EEF3BC6}" type="presParOf" srcId="{8F916345-9ED9-2040-837A-11BB86BE0907}" destId="{8415E5D7-D1DA-F646-A3DB-7C6737336333}" srcOrd="3" destOrd="0" presId="urn:microsoft.com/office/officeart/2005/8/layout/hierarchy3"/>
    <dgm:cxn modelId="{9FCD7C20-DC9D-D947-8C6A-A5154DFD5216}" type="presParOf" srcId="{DCD45EF2-863C-0449-B057-17A17B460868}" destId="{D3D3285C-F305-554A-BDE9-5A76D1D2193D}" srcOrd="4" destOrd="0" presId="urn:microsoft.com/office/officeart/2005/8/layout/hierarchy3"/>
    <dgm:cxn modelId="{D2BD599E-6EF6-2F4F-8AE8-8A52E5908DE6}" type="presParOf" srcId="{D3D3285C-F305-554A-BDE9-5A76D1D2193D}" destId="{41AFFB55-84F4-2B47-B3A5-48F37790EE86}" srcOrd="0" destOrd="0" presId="urn:microsoft.com/office/officeart/2005/8/layout/hierarchy3"/>
    <dgm:cxn modelId="{DBF300BD-0B82-4343-8D3D-057898762A84}" type="presParOf" srcId="{41AFFB55-84F4-2B47-B3A5-48F37790EE86}" destId="{D94F092E-1E28-C041-A70A-8ABE2C7A5B38}" srcOrd="0" destOrd="0" presId="urn:microsoft.com/office/officeart/2005/8/layout/hierarchy3"/>
    <dgm:cxn modelId="{88600944-1B03-A143-82E6-F34933B54195}" type="presParOf" srcId="{41AFFB55-84F4-2B47-B3A5-48F37790EE86}" destId="{30A0E022-9DA7-BB4C-8010-9AB97C7AAFD6}" srcOrd="1" destOrd="0" presId="urn:microsoft.com/office/officeart/2005/8/layout/hierarchy3"/>
    <dgm:cxn modelId="{0A83CDED-F46D-4C4F-9E37-A226ADE0DCF4}" type="presParOf" srcId="{D3D3285C-F305-554A-BDE9-5A76D1D2193D}" destId="{7B703D63-A571-8140-91A0-9513DC2A5794}" srcOrd="1" destOrd="0" presId="urn:microsoft.com/office/officeart/2005/8/layout/hierarchy3"/>
    <dgm:cxn modelId="{B42C652A-7E05-9B48-B298-8ED2F129D452}" type="presParOf" srcId="{7B703D63-A571-8140-91A0-9513DC2A5794}" destId="{E72ACDF5-A881-9D47-92B3-783411338AFF}" srcOrd="0" destOrd="0" presId="urn:microsoft.com/office/officeart/2005/8/layout/hierarchy3"/>
    <dgm:cxn modelId="{1D4E5517-EF36-6F4C-AF38-311326CE9EDC}" type="presParOf" srcId="{7B703D63-A571-8140-91A0-9513DC2A5794}" destId="{CD1FE9C1-E645-4142-9505-87BD2527CF4F}" srcOrd="1" destOrd="0" presId="urn:microsoft.com/office/officeart/2005/8/layout/hierarchy3"/>
    <dgm:cxn modelId="{F64B355F-061E-0840-9EB3-F19441294A9E}" type="presParOf" srcId="{DCD45EF2-863C-0449-B057-17A17B460868}" destId="{367E627C-28C2-264E-AAB6-2D8B8FF88468}" srcOrd="5" destOrd="0" presId="urn:microsoft.com/office/officeart/2005/8/layout/hierarchy3"/>
    <dgm:cxn modelId="{B897D8EF-87E6-FA41-BC72-DC04D63BC14E}" type="presParOf" srcId="{367E627C-28C2-264E-AAB6-2D8B8FF88468}" destId="{95A56F72-2C05-464F-A9F3-35A60DFCCA2C}" srcOrd="0" destOrd="0" presId="urn:microsoft.com/office/officeart/2005/8/layout/hierarchy3"/>
    <dgm:cxn modelId="{364E3BDA-9CEA-8642-93CB-F04CC38DDD0C}" type="presParOf" srcId="{95A56F72-2C05-464F-A9F3-35A60DFCCA2C}" destId="{D2DED824-471D-8841-9D8E-959257D66271}" srcOrd="0" destOrd="0" presId="urn:microsoft.com/office/officeart/2005/8/layout/hierarchy3"/>
    <dgm:cxn modelId="{A640A575-354B-C840-96C7-8944587EBCA3}" type="presParOf" srcId="{95A56F72-2C05-464F-A9F3-35A60DFCCA2C}" destId="{0E3F3DD7-A71A-3045-AA70-7E2EA5AB2B4E}" srcOrd="1" destOrd="0" presId="urn:microsoft.com/office/officeart/2005/8/layout/hierarchy3"/>
    <dgm:cxn modelId="{5646401A-CD01-A44D-8DA8-1D4DE851AC64}" type="presParOf" srcId="{367E627C-28C2-264E-AAB6-2D8B8FF88468}" destId="{5BCB8469-4E0A-6E46-BA54-60DCE884B15C}" srcOrd="1" destOrd="0" presId="urn:microsoft.com/office/officeart/2005/8/layout/hierarchy3"/>
    <dgm:cxn modelId="{BBA0A673-CC54-8F4B-9505-60271462F96A}" type="presParOf" srcId="{5BCB8469-4E0A-6E46-BA54-60DCE884B15C}" destId="{03CF27D7-171C-9149-AC3F-C10455141398}" srcOrd="0" destOrd="0" presId="urn:microsoft.com/office/officeart/2005/8/layout/hierarchy3"/>
    <dgm:cxn modelId="{78712019-5BC9-C94F-B3AB-CB9C88408757}" type="presParOf" srcId="{5BCB8469-4E0A-6E46-BA54-60DCE884B15C}" destId="{763C3727-4442-E245-800A-A61A63DD5ED9}" srcOrd="1" destOrd="0" presId="urn:microsoft.com/office/officeart/2005/8/layout/hierarchy3"/>
    <dgm:cxn modelId="{23DA8E17-3B12-5543-A636-E1ACC84752B0}" type="presParOf" srcId="{5BCB8469-4E0A-6E46-BA54-60DCE884B15C}" destId="{F6E67916-19E4-4442-958A-271C81EE398B}" srcOrd="2" destOrd="0" presId="urn:microsoft.com/office/officeart/2005/8/layout/hierarchy3"/>
    <dgm:cxn modelId="{5E13300D-41EB-E740-87BC-A0F746970124}" type="presParOf" srcId="{5BCB8469-4E0A-6E46-BA54-60DCE884B15C}" destId="{719E2767-10B9-034A-9AEB-1D3B5424734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393E67-4ACB-7A4B-BCF0-4DFE6235E5C3}" type="doc">
      <dgm:prSet loTypeId="urn:microsoft.com/office/officeart/2005/8/layout/target3" loCatId="" qsTypeId="urn:microsoft.com/office/officeart/2005/8/quickstyle/simple2" qsCatId="simple" csTypeId="urn:microsoft.com/office/officeart/2005/8/colors/colorful1" csCatId="colorful" phldr="1"/>
      <dgm:spPr/>
      <dgm:t>
        <a:bodyPr/>
        <a:lstStyle/>
        <a:p>
          <a:endParaRPr lang="en-US"/>
        </a:p>
      </dgm:t>
    </dgm:pt>
    <dgm:pt modelId="{72A2EF91-2BAC-AC4A-BCCD-41B04A744A1A}">
      <dgm:prSet phldrT="[Text]"/>
      <dgm:spPr/>
      <dgm:t>
        <a:bodyPr/>
        <a:lstStyle/>
        <a:p>
          <a:r>
            <a:rPr lang="en-US" dirty="0"/>
            <a:t>Website as Information Hub</a:t>
          </a:r>
        </a:p>
      </dgm:t>
    </dgm:pt>
    <dgm:pt modelId="{8C92F304-DF41-E443-9A54-0F113C290387}" type="parTrans" cxnId="{9652E3F7-CEFB-B640-A3F3-1320996C6CF2}">
      <dgm:prSet/>
      <dgm:spPr/>
      <dgm:t>
        <a:bodyPr/>
        <a:lstStyle/>
        <a:p>
          <a:endParaRPr lang="en-US"/>
        </a:p>
      </dgm:t>
    </dgm:pt>
    <dgm:pt modelId="{D0CF0255-962B-A843-AC0F-7EECFEE99CC2}" type="sibTrans" cxnId="{9652E3F7-CEFB-B640-A3F3-1320996C6CF2}">
      <dgm:prSet/>
      <dgm:spPr/>
      <dgm:t>
        <a:bodyPr/>
        <a:lstStyle/>
        <a:p>
          <a:endParaRPr lang="en-US"/>
        </a:p>
      </dgm:t>
    </dgm:pt>
    <dgm:pt modelId="{2DEF7DB1-D16C-AD4A-AE87-EAA372444A2B}">
      <dgm:prSet phldrT="[Text]"/>
      <dgm:spPr/>
      <dgm:t>
        <a:bodyPr/>
        <a:lstStyle/>
        <a:p>
          <a:r>
            <a:rPr lang="en-US" dirty="0"/>
            <a:t>Point of Contact </a:t>
          </a:r>
        </a:p>
      </dgm:t>
    </dgm:pt>
    <dgm:pt modelId="{72197CBC-866A-CD45-87D5-F624D3D2FEFA}" type="parTrans" cxnId="{51651325-E2B9-8747-86B8-798ACBF44AFF}">
      <dgm:prSet/>
      <dgm:spPr/>
      <dgm:t>
        <a:bodyPr/>
        <a:lstStyle/>
        <a:p>
          <a:endParaRPr lang="en-US"/>
        </a:p>
      </dgm:t>
    </dgm:pt>
    <dgm:pt modelId="{0EB8B227-B42A-874B-85B4-36BD96F64670}" type="sibTrans" cxnId="{51651325-E2B9-8747-86B8-798ACBF44AFF}">
      <dgm:prSet/>
      <dgm:spPr/>
      <dgm:t>
        <a:bodyPr/>
        <a:lstStyle/>
        <a:p>
          <a:endParaRPr lang="en-US"/>
        </a:p>
      </dgm:t>
    </dgm:pt>
    <dgm:pt modelId="{B07ABB41-8E08-0E48-A29F-33CF18F5913A}">
      <dgm:prSet phldrT="[Text]"/>
      <dgm:spPr/>
      <dgm:t>
        <a:bodyPr/>
        <a:lstStyle/>
        <a:p>
          <a:r>
            <a:rPr lang="en-US" dirty="0"/>
            <a:t>MOA signatory list</a:t>
          </a:r>
        </a:p>
      </dgm:t>
    </dgm:pt>
    <dgm:pt modelId="{2D43E8D6-99C7-1F4A-B090-B52FBBDE13F7}" type="parTrans" cxnId="{5CFA4A0D-E280-1645-B576-A43CC472A20B}">
      <dgm:prSet/>
      <dgm:spPr/>
      <dgm:t>
        <a:bodyPr/>
        <a:lstStyle/>
        <a:p>
          <a:endParaRPr lang="en-US"/>
        </a:p>
      </dgm:t>
    </dgm:pt>
    <dgm:pt modelId="{2F81BD4D-2272-6944-8C41-26EAFFC892ED}" type="sibTrans" cxnId="{5CFA4A0D-E280-1645-B576-A43CC472A20B}">
      <dgm:prSet/>
      <dgm:spPr/>
      <dgm:t>
        <a:bodyPr/>
        <a:lstStyle/>
        <a:p>
          <a:endParaRPr lang="en-US"/>
        </a:p>
      </dgm:t>
    </dgm:pt>
    <dgm:pt modelId="{CC897746-4907-0449-91A9-9E4A27FDD598}">
      <dgm:prSet phldrT="[Text]"/>
      <dgm:spPr/>
      <dgm:t>
        <a:bodyPr/>
        <a:lstStyle/>
        <a:p>
          <a:r>
            <a:rPr lang="en-US" dirty="0"/>
            <a:t>Communications Materials</a:t>
          </a:r>
        </a:p>
      </dgm:t>
    </dgm:pt>
    <dgm:pt modelId="{B184B3E2-F26C-D748-8A08-17CB8D72F35B}" type="parTrans" cxnId="{C99AA44F-EE47-4743-A9BC-AC17AF4006B6}">
      <dgm:prSet/>
      <dgm:spPr/>
      <dgm:t>
        <a:bodyPr/>
        <a:lstStyle/>
        <a:p>
          <a:endParaRPr lang="en-US"/>
        </a:p>
      </dgm:t>
    </dgm:pt>
    <dgm:pt modelId="{C2295EDA-DC10-DA47-851D-D4844EE3C59D}" type="sibTrans" cxnId="{C99AA44F-EE47-4743-A9BC-AC17AF4006B6}">
      <dgm:prSet/>
      <dgm:spPr/>
      <dgm:t>
        <a:bodyPr/>
        <a:lstStyle/>
        <a:p>
          <a:endParaRPr lang="en-US"/>
        </a:p>
      </dgm:t>
    </dgm:pt>
    <dgm:pt modelId="{6BBFF765-D967-2D41-85CB-45F500C71C6A}">
      <dgm:prSet phldrT="[Text]"/>
      <dgm:spPr/>
      <dgm:t>
        <a:bodyPr/>
        <a:lstStyle/>
        <a:p>
          <a:r>
            <a:rPr lang="en-US" dirty="0"/>
            <a:t>Brochure/factsheets/flyers</a:t>
          </a:r>
        </a:p>
      </dgm:t>
    </dgm:pt>
    <dgm:pt modelId="{D8E0BFC3-9021-AB40-8725-56F0C3F3D7E1}" type="parTrans" cxnId="{1A436E93-4400-004E-9030-641F7F4A8CDE}">
      <dgm:prSet/>
      <dgm:spPr/>
      <dgm:t>
        <a:bodyPr/>
        <a:lstStyle/>
        <a:p>
          <a:endParaRPr lang="en-US"/>
        </a:p>
      </dgm:t>
    </dgm:pt>
    <dgm:pt modelId="{3A4D797E-21F2-AD46-B4BC-77D6CEFCBC6B}" type="sibTrans" cxnId="{1A436E93-4400-004E-9030-641F7F4A8CDE}">
      <dgm:prSet/>
      <dgm:spPr/>
      <dgm:t>
        <a:bodyPr/>
        <a:lstStyle/>
        <a:p>
          <a:endParaRPr lang="en-US"/>
        </a:p>
      </dgm:t>
    </dgm:pt>
    <dgm:pt modelId="{2D6D2F2B-4379-9243-91BE-2371B51F5FF6}">
      <dgm:prSet phldrT="[Text]"/>
      <dgm:spPr/>
      <dgm:t>
        <a:bodyPr/>
        <a:lstStyle/>
        <a:p>
          <a:r>
            <a:rPr lang="en-US" dirty="0"/>
            <a:t>FAQ document</a:t>
          </a:r>
        </a:p>
      </dgm:t>
    </dgm:pt>
    <dgm:pt modelId="{3E7D9555-A654-5B4C-A221-FECC8B143807}" type="parTrans" cxnId="{3194C4CF-3E30-6943-89EE-238358F4A88C}">
      <dgm:prSet/>
      <dgm:spPr/>
      <dgm:t>
        <a:bodyPr/>
        <a:lstStyle/>
        <a:p>
          <a:endParaRPr lang="en-US"/>
        </a:p>
      </dgm:t>
    </dgm:pt>
    <dgm:pt modelId="{0A8194C6-8D7E-2E41-B607-3CE8DC8436F1}" type="sibTrans" cxnId="{3194C4CF-3E30-6943-89EE-238358F4A88C}">
      <dgm:prSet/>
      <dgm:spPr/>
      <dgm:t>
        <a:bodyPr/>
        <a:lstStyle/>
        <a:p>
          <a:endParaRPr lang="en-US"/>
        </a:p>
      </dgm:t>
    </dgm:pt>
    <dgm:pt modelId="{B6037E27-7A51-EE4E-8CAE-FB70A8D253FD}">
      <dgm:prSet phldrT="[Text]"/>
      <dgm:spPr/>
      <dgm:t>
        <a:bodyPr/>
        <a:lstStyle/>
        <a:p>
          <a:r>
            <a:rPr lang="en-US" dirty="0"/>
            <a:t>Subject Matter Expertise</a:t>
          </a:r>
        </a:p>
      </dgm:t>
    </dgm:pt>
    <dgm:pt modelId="{C9A2E29A-F774-DD47-A27E-1CCFCB0FD9B0}" type="parTrans" cxnId="{769116F9-96F1-F04D-8241-FE738D6E6210}">
      <dgm:prSet/>
      <dgm:spPr/>
      <dgm:t>
        <a:bodyPr/>
        <a:lstStyle/>
        <a:p>
          <a:endParaRPr lang="en-US"/>
        </a:p>
      </dgm:t>
    </dgm:pt>
    <dgm:pt modelId="{BC656708-46BE-5846-9935-F08D92E3F663}" type="sibTrans" cxnId="{769116F9-96F1-F04D-8241-FE738D6E6210}">
      <dgm:prSet/>
      <dgm:spPr/>
      <dgm:t>
        <a:bodyPr/>
        <a:lstStyle/>
        <a:p>
          <a:endParaRPr lang="en-US"/>
        </a:p>
      </dgm:t>
    </dgm:pt>
    <dgm:pt modelId="{0099A66C-4958-064E-B61B-9A256DFF0838}">
      <dgm:prSet phldrT="[Text]"/>
      <dgm:spPr/>
      <dgm:t>
        <a:bodyPr/>
        <a:lstStyle/>
        <a:p>
          <a:r>
            <a:rPr lang="en-US" dirty="0"/>
            <a:t>Speaker series at General meeting</a:t>
          </a:r>
        </a:p>
      </dgm:t>
    </dgm:pt>
    <dgm:pt modelId="{1243C823-D69A-2545-8075-FC96FEF408B6}" type="parTrans" cxnId="{3B8806FE-11E1-AB48-86E0-B794E3566250}">
      <dgm:prSet/>
      <dgm:spPr/>
      <dgm:t>
        <a:bodyPr/>
        <a:lstStyle/>
        <a:p>
          <a:endParaRPr lang="en-US"/>
        </a:p>
      </dgm:t>
    </dgm:pt>
    <dgm:pt modelId="{1DF6D69A-F0EE-7F48-B1AA-455F9E69500C}" type="sibTrans" cxnId="{3B8806FE-11E1-AB48-86E0-B794E3566250}">
      <dgm:prSet/>
      <dgm:spPr/>
      <dgm:t>
        <a:bodyPr/>
        <a:lstStyle/>
        <a:p>
          <a:endParaRPr lang="en-US"/>
        </a:p>
      </dgm:t>
    </dgm:pt>
    <dgm:pt modelId="{87B92CE9-0A98-4B4C-B67E-D19868225F0E}">
      <dgm:prSet phldrT="[Text]"/>
      <dgm:spPr/>
      <dgm:t>
        <a:bodyPr/>
        <a:lstStyle/>
        <a:p>
          <a:r>
            <a:rPr lang="en-US" dirty="0"/>
            <a:t>Invite experts to field trips and other events</a:t>
          </a:r>
        </a:p>
      </dgm:t>
    </dgm:pt>
    <dgm:pt modelId="{1D94A2EC-3AEC-6A46-B6E1-305287538B55}" type="parTrans" cxnId="{2C0A6C50-FD66-7A4A-B9BC-B560B7C40D1D}">
      <dgm:prSet/>
      <dgm:spPr/>
      <dgm:t>
        <a:bodyPr/>
        <a:lstStyle/>
        <a:p>
          <a:endParaRPr lang="en-US"/>
        </a:p>
      </dgm:t>
    </dgm:pt>
    <dgm:pt modelId="{0BE6AA26-87BE-5F43-A845-BD1CD45FCDB1}" type="sibTrans" cxnId="{2C0A6C50-FD66-7A4A-B9BC-B560B7C40D1D}">
      <dgm:prSet/>
      <dgm:spPr/>
      <dgm:t>
        <a:bodyPr/>
        <a:lstStyle/>
        <a:p>
          <a:endParaRPr lang="en-US"/>
        </a:p>
      </dgm:t>
    </dgm:pt>
    <dgm:pt modelId="{743601D0-A775-7E49-AF95-B2F742396B9C}">
      <dgm:prSet phldrT="[Text]"/>
      <dgm:spPr/>
      <dgm:t>
        <a:bodyPr/>
        <a:lstStyle/>
        <a:p>
          <a:r>
            <a:rPr lang="en-US" dirty="0"/>
            <a:t>Project information &amp; work products</a:t>
          </a:r>
        </a:p>
      </dgm:t>
    </dgm:pt>
    <dgm:pt modelId="{B8C46538-7DEF-4F4A-B505-B5553CC02227}" type="parTrans" cxnId="{A7E20324-FF34-C740-AD35-83AAF58E4372}">
      <dgm:prSet/>
      <dgm:spPr/>
      <dgm:t>
        <a:bodyPr/>
        <a:lstStyle/>
        <a:p>
          <a:endParaRPr lang="en-US"/>
        </a:p>
      </dgm:t>
    </dgm:pt>
    <dgm:pt modelId="{1A775851-9D9F-9B46-BF4D-E40FB78F673A}" type="sibTrans" cxnId="{A7E20324-FF34-C740-AD35-83AAF58E4372}">
      <dgm:prSet/>
      <dgm:spPr/>
      <dgm:t>
        <a:bodyPr/>
        <a:lstStyle/>
        <a:p>
          <a:endParaRPr lang="en-US"/>
        </a:p>
      </dgm:t>
    </dgm:pt>
    <dgm:pt modelId="{4E4E330E-2116-AA4B-ACAB-97B248AB0121}">
      <dgm:prSet phldrT="[Text]"/>
      <dgm:spPr/>
      <dgm:t>
        <a:bodyPr/>
        <a:lstStyle/>
        <a:p>
          <a:r>
            <a:rPr lang="en-US" dirty="0"/>
            <a:t>Mapping Tools</a:t>
          </a:r>
        </a:p>
      </dgm:t>
    </dgm:pt>
    <dgm:pt modelId="{24B8A101-D150-104A-99AF-F716A249D456}" type="parTrans" cxnId="{274B74BB-CD80-564A-9F26-D30375E2345A}">
      <dgm:prSet/>
      <dgm:spPr/>
      <dgm:t>
        <a:bodyPr/>
        <a:lstStyle/>
        <a:p>
          <a:endParaRPr lang="en-US"/>
        </a:p>
      </dgm:t>
    </dgm:pt>
    <dgm:pt modelId="{9BE4319D-8FE3-8143-ADCC-C918752533FC}" type="sibTrans" cxnId="{274B74BB-CD80-564A-9F26-D30375E2345A}">
      <dgm:prSet/>
      <dgm:spPr/>
      <dgm:t>
        <a:bodyPr/>
        <a:lstStyle/>
        <a:p>
          <a:endParaRPr lang="en-US"/>
        </a:p>
      </dgm:t>
    </dgm:pt>
    <dgm:pt modelId="{051595E1-8F40-3944-86EA-2516CD608CA9}">
      <dgm:prSet phldrT="[Text]"/>
      <dgm:spPr/>
      <dgm:t>
        <a:bodyPr/>
        <a:lstStyle/>
        <a:p>
          <a:r>
            <a:rPr lang="en-US" dirty="0"/>
            <a:t>Meeting materials</a:t>
          </a:r>
        </a:p>
      </dgm:t>
    </dgm:pt>
    <dgm:pt modelId="{0EBA52F7-12CF-2F4D-94F2-AFACDB9B54B5}" type="parTrans" cxnId="{F76C77EB-9FBF-2647-BFC6-705501CFF60E}">
      <dgm:prSet/>
      <dgm:spPr/>
      <dgm:t>
        <a:bodyPr/>
        <a:lstStyle/>
        <a:p>
          <a:endParaRPr lang="en-US"/>
        </a:p>
      </dgm:t>
    </dgm:pt>
    <dgm:pt modelId="{70F621E8-0BDD-5342-90E3-6F001B42D468}" type="sibTrans" cxnId="{F76C77EB-9FBF-2647-BFC6-705501CFF60E}">
      <dgm:prSet/>
      <dgm:spPr/>
      <dgm:t>
        <a:bodyPr/>
        <a:lstStyle/>
        <a:p>
          <a:endParaRPr lang="en-US"/>
        </a:p>
      </dgm:t>
    </dgm:pt>
    <dgm:pt modelId="{C4390720-1C69-1D4E-B4CB-8C95636997E6}">
      <dgm:prSet phldrT="[Text]"/>
      <dgm:spPr/>
      <dgm:t>
        <a:bodyPr/>
        <a:lstStyle/>
        <a:p>
          <a:r>
            <a:rPr lang="en-US" dirty="0"/>
            <a:t>Calendar of events </a:t>
          </a:r>
        </a:p>
      </dgm:t>
    </dgm:pt>
    <dgm:pt modelId="{A7AA8C43-8F5F-F54F-9075-B070D6BB5CAF}" type="parTrans" cxnId="{2C36E111-255D-5945-B291-8BC4204B55AB}">
      <dgm:prSet/>
      <dgm:spPr/>
      <dgm:t>
        <a:bodyPr/>
        <a:lstStyle/>
        <a:p>
          <a:endParaRPr lang="en-US"/>
        </a:p>
      </dgm:t>
    </dgm:pt>
    <dgm:pt modelId="{50E0D6E9-AF9E-634C-9A9D-ED9642C9C3D8}" type="sibTrans" cxnId="{2C36E111-255D-5945-B291-8BC4204B55AB}">
      <dgm:prSet/>
      <dgm:spPr/>
      <dgm:t>
        <a:bodyPr/>
        <a:lstStyle/>
        <a:p>
          <a:endParaRPr lang="en-US"/>
        </a:p>
      </dgm:t>
    </dgm:pt>
    <dgm:pt modelId="{0C39BBE9-7A16-4049-8737-28FCB893B65A}">
      <dgm:prSet phldrT="[Text]"/>
      <dgm:spPr/>
      <dgm:t>
        <a:bodyPr/>
        <a:lstStyle/>
        <a:p>
          <a:r>
            <a:rPr lang="en-US" dirty="0"/>
            <a:t>Project Development process materials</a:t>
          </a:r>
        </a:p>
      </dgm:t>
    </dgm:pt>
    <dgm:pt modelId="{58BEB411-6A4A-2248-8624-06167E7677F0}" type="parTrans" cxnId="{D78FE23B-60B2-8848-BF8F-92E0C153814A}">
      <dgm:prSet/>
      <dgm:spPr/>
      <dgm:t>
        <a:bodyPr/>
        <a:lstStyle/>
        <a:p>
          <a:endParaRPr lang="en-US"/>
        </a:p>
      </dgm:t>
    </dgm:pt>
    <dgm:pt modelId="{4437A7B4-E71C-9E46-ACD0-5FC3D80464AB}" type="sibTrans" cxnId="{D78FE23B-60B2-8848-BF8F-92E0C153814A}">
      <dgm:prSet/>
      <dgm:spPr/>
      <dgm:t>
        <a:bodyPr/>
        <a:lstStyle/>
        <a:p>
          <a:endParaRPr lang="en-US"/>
        </a:p>
      </dgm:t>
    </dgm:pt>
    <dgm:pt modelId="{4E72A351-221F-654D-A1DF-112D0D546A27}">
      <dgm:prSet phldrT="[Text]"/>
      <dgm:spPr/>
      <dgm:t>
        <a:bodyPr/>
        <a:lstStyle/>
        <a:p>
          <a:r>
            <a:rPr lang="en-US" dirty="0"/>
            <a:t>Communication materials</a:t>
          </a:r>
        </a:p>
      </dgm:t>
    </dgm:pt>
    <dgm:pt modelId="{69E7DFAE-61D6-C44A-9194-571E71A68BC8}" type="parTrans" cxnId="{107CDA79-1382-5A44-AA97-727697CDFFD0}">
      <dgm:prSet/>
      <dgm:spPr/>
      <dgm:t>
        <a:bodyPr/>
        <a:lstStyle/>
        <a:p>
          <a:endParaRPr lang="en-US"/>
        </a:p>
      </dgm:t>
    </dgm:pt>
    <dgm:pt modelId="{CDE74F84-F8CE-9A4E-965A-59E32E140FBB}" type="sibTrans" cxnId="{107CDA79-1382-5A44-AA97-727697CDFFD0}">
      <dgm:prSet/>
      <dgm:spPr/>
      <dgm:t>
        <a:bodyPr/>
        <a:lstStyle/>
        <a:p>
          <a:endParaRPr lang="en-US"/>
        </a:p>
      </dgm:t>
    </dgm:pt>
    <dgm:pt modelId="{F94469EE-E268-5C47-9853-152B1E723A6B}">
      <dgm:prSet phldrT="[Text]"/>
      <dgm:spPr/>
      <dgm:t>
        <a:bodyPr/>
        <a:lstStyle/>
        <a:p>
          <a:r>
            <a:rPr lang="en-US" dirty="0"/>
            <a:t>Slideshow with talking points</a:t>
          </a:r>
        </a:p>
      </dgm:t>
    </dgm:pt>
    <dgm:pt modelId="{D2CD61DF-745F-C74F-8D9D-8D6C11EDB9EA}" type="parTrans" cxnId="{B3721E16-B956-F446-90A7-FBBECEC686F8}">
      <dgm:prSet/>
      <dgm:spPr/>
      <dgm:t>
        <a:bodyPr/>
        <a:lstStyle/>
        <a:p>
          <a:endParaRPr lang="en-US"/>
        </a:p>
      </dgm:t>
    </dgm:pt>
    <dgm:pt modelId="{D4153D72-A071-884F-8DC3-8CCB4F238059}" type="sibTrans" cxnId="{B3721E16-B956-F446-90A7-FBBECEC686F8}">
      <dgm:prSet/>
      <dgm:spPr/>
      <dgm:t>
        <a:bodyPr/>
        <a:lstStyle/>
        <a:p>
          <a:endParaRPr lang="en-US"/>
        </a:p>
      </dgm:t>
    </dgm:pt>
    <dgm:pt modelId="{73102A89-6C9C-7240-A909-EA0ACA02FD85}" type="pres">
      <dgm:prSet presAssocID="{F4393E67-4ACB-7A4B-BCF0-4DFE6235E5C3}" presName="Name0" presStyleCnt="0">
        <dgm:presLayoutVars>
          <dgm:chMax val="7"/>
          <dgm:dir/>
          <dgm:animLvl val="lvl"/>
          <dgm:resizeHandles val="exact"/>
        </dgm:presLayoutVars>
      </dgm:prSet>
      <dgm:spPr/>
    </dgm:pt>
    <dgm:pt modelId="{81416FCF-10F8-3A40-90B2-B702FD3FB284}" type="pres">
      <dgm:prSet presAssocID="{72A2EF91-2BAC-AC4A-BCCD-41B04A744A1A}" presName="circle1" presStyleLbl="node1" presStyleIdx="0" presStyleCnt="3"/>
      <dgm:spPr/>
    </dgm:pt>
    <dgm:pt modelId="{48B12A59-EC24-2E49-9A5A-7FB3552D3054}" type="pres">
      <dgm:prSet presAssocID="{72A2EF91-2BAC-AC4A-BCCD-41B04A744A1A}" presName="space" presStyleCnt="0"/>
      <dgm:spPr/>
    </dgm:pt>
    <dgm:pt modelId="{633C3AA6-0D99-684C-8F26-606EB8EDAD8E}" type="pres">
      <dgm:prSet presAssocID="{72A2EF91-2BAC-AC4A-BCCD-41B04A744A1A}" presName="rect1" presStyleLbl="alignAcc1" presStyleIdx="0" presStyleCnt="3"/>
      <dgm:spPr/>
    </dgm:pt>
    <dgm:pt modelId="{2A6C0F9C-C4D4-7E48-9B23-598193603B0C}" type="pres">
      <dgm:prSet presAssocID="{CC897746-4907-0449-91A9-9E4A27FDD598}" presName="vertSpace2" presStyleLbl="node1" presStyleIdx="0" presStyleCnt="3"/>
      <dgm:spPr/>
    </dgm:pt>
    <dgm:pt modelId="{A5F06F96-75F6-3543-8A73-75268C7FF6A0}" type="pres">
      <dgm:prSet presAssocID="{CC897746-4907-0449-91A9-9E4A27FDD598}" presName="circle2" presStyleLbl="node1" presStyleIdx="1" presStyleCnt="3"/>
      <dgm:spPr/>
    </dgm:pt>
    <dgm:pt modelId="{7C7485BA-1665-D744-871E-EB3D2CDD6CB7}" type="pres">
      <dgm:prSet presAssocID="{CC897746-4907-0449-91A9-9E4A27FDD598}" presName="rect2" presStyleLbl="alignAcc1" presStyleIdx="1" presStyleCnt="3"/>
      <dgm:spPr/>
    </dgm:pt>
    <dgm:pt modelId="{81E32F80-2A2B-BB44-A880-1D62863B5D9B}" type="pres">
      <dgm:prSet presAssocID="{B6037E27-7A51-EE4E-8CAE-FB70A8D253FD}" presName="vertSpace3" presStyleLbl="node1" presStyleIdx="1" presStyleCnt="3"/>
      <dgm:spPr/>
    </dgm:pt>
    <dgm:pt modelId="{C1C9A70F-A2B9-524A-8490-073CC8EAE9F2}" type="pres">
      <dgm:prSet presAssocID="{B6037E27-7A51-EE4E-8CAE-FB70A8D253FD}" presName="circle3" presStyleLbl="node1" presStyleIdx="2" presStyleCnt="3"/>
      <dgm:spPr/>
    </dgm:pt>
    <dgm:pt modelId="{030DEFDB-C4D0-CD4E-8C79-7D8B6833B233}" type="pres">
      <dgm:prSet presAssocID="{B6037E27-7A51-EE4E-8CAE-FB70A8D253FD}" presName="rect3" presStyleLbl="alignAcc1" presStyleIdx="2" presStyleCnt="3"/>
      <dgm:spPr/>
    </dgm:pt>
    <dgm:pt modelId="{99B11537-F9BC-F047-9065-260C01D90045}" type="pres">
      <dgm:prSet presAssocID="{72A2EF91-2BAC-AC4A-BCCD-41B04A744A1A}" presName="rect1ParTx" presStyleLbl="alignAcc1" presStyleIdx="2" presStyleCnt="3">
        <dgm:presLayoutVars>
          <dgm:chMax val="1"/>
          <dgm:bulletEnabled val="1"/>
        </dgm:presLayoutVars>
      </dgm:prSet>
      <dgm:spPr/>
    </dgm:pt>
    <dgm:pt modelId="{1E8744EE-262A-6948-A7B6-76F07C88829A}" type="pres">
      <dgm:prSet presAssocID="{72A2EF91-2BAC-AC4A-BCCD-41B04A744A1A}" presName="rect1ChTx" presStyleLbl="alignAcc1" presStyleIdx="2" presStyleCnt="3">
        <dgm:presLayoutVars>
          <dgm:bulletEnabled val="1"/>
        </dgm:presLayoutVars>
      </dgm:prSet>
      <dgm:spPr/>
    </dgm:pt>
    <dgm:pt modelId="{5F9FD228-77D4-F042-A21F-81982F337BC9}" type="pres">
      <dgm:prSet presAssocID="{CC897746-4907-0449-91A9-9E4A27FDD598}" presName="rect2ParTx" presStyleLbl="alignAcc1" presStyleIdx="2" presStyleCnt="3">
        <dgm:presLayoutVars>
          <dgm:chMax val="1"/>
          <dgm:bulletEnabled val="1"/>
        </dgm:presLayoutVars>
      </dgm:prSet>
      <dgm:spPr/>
    </dgm:pt>
    <dgm:pt modelId="{8EAEDD02-B1F0-6B4E-8082-9404A232AD53}" type="pres">
      <dgm:prSet presAssocID="{CC897746-4907-0449-91A9-9E4A27FDD598}" presName="rect2ChTx" presStyleLbl="alignAcc1" presStyleIdx="2" presStyleCnt="3">
        <dgm:presLayoutVars>
          <dgm:bulletEnabled val="1"/>
        </dgm:presLayoutVars>
      </dgm:prSet>
      <dgm:spPr/>
    </dgm:pt>
    <dgm:pt modelId="{251316B7-71C5-9243-B949-7D3A0D67BE08}" type="pres">
      <dgm:prSet presAssocID="{B6037E27-7A51-EE4E-8CAE-FB70A8D253FD}" presName="rect3ParTx" presStyleLbl="alignAcc1" presStyleIdx="2" presStyleCnt="3">
        <dgm:presLayoutVars>
          <dgm:chMax val="1"/>
          <dgm:bulletEnabled val="1"/>
        </dgm:presLayoutVars>
      </dgm:prSet>
      <dgm:spPr/>
    </dgm:pt>
    <dgm:pt modelId="{0ED7CA6D-4C28-F342-9BBC-40EB86256180}" type="pres">
      <dgm:prSet presAssocID="{B6037E27-7A51-EE4E-8CAE-FB70A8D253FD}" presName="rect3ChTx" presStyleLbl="alignAcc1" presStyleIdx="2" presStyleCnt="3">
        <dgm:presLayoutVars>
          <dgm:bulletEnabled val="1"/>
        </dgm:presLayoutVars>
      </dgm:prSet>
      <dgm:spPr/>
    </dgm:pt>
  </dgm:ptLst>
  <dgm:cxnLst>
    <dgm:cxn modelId="{5CFA4A0D-E280-1645-B576-A43CC472A20B}" srcId="{72A2EF91-2BAC-AC4A-BCCD-41B04A744A1A}" destId="{B07ABB41-8E08-0E48-A29F-33CF18F5913A}" srcOrd="1" destOrd="0" parTransId="{2D43E8D6-99C7-1F4A-B090-B52FBBDE13F7}" sibTransId="{2F81BD4D-2272-6944-8C41-26EAFFC892ED}"/>
    <dgm:cxn modelId="{831D5610-4EEA-3D4F-B849-BF2D63E7865F}" type="presOf" srcId="{87B92CE9-0A98-4B4C-B67E-D19868225F0E}" destId="{0ED7CA6D-4C28-F342-9BBC-40EB86256180}" srcOrd="0" destOrd="1" presId="urn:microsoft.com/office/officeart/2005/8/layout/target3"/>
    <dgm:cxn modelId="{2C36E111-255D-5945-B291-8BC4204B55AB}" srcId="{72A2EF91-2BAC-AC4A-BCCD-41B04A744A1A}" destId="{C4390720-1C69-1D4E-B4CB-8C95636997E6}" srcOrd="5" destOrd="0" parTransId="{A7AA8C43-8F5F-F54F-9075-B070D6BB5CAF}" sibTransId="{50E0D6E9-AF9E-634C-9A9D-ED9642C9C3D8}"/>
    <dgm:cxn modelId="{B3721E16-B956-F446-90A7-FBBECEC686F8}" srcId="{CC897746-4907-0449-91A9-9E4A27FDD598}" destId="{F94469EE-E268-5C47-9853-152B1E723A6B}" srcOrd="2" destOrd="0" parTransId="{D2CD61DF-745F-C74F-8D9D-8D6C11EDB9EA}" sibTransId="{D4153D72-A071-884F-8DC3-8CCB4F238059}"/>
    <dgm:cxn modelId="{B8B1FA1A-A8BE-F24D-B938-8FC451B3EAC5}" type="presOf" srcId="{CC897746-4907-0449-91A9-9E4A27FDD598}" destId="{7C7485BA-1665-D744-871E-EB3D2CDD6CB7}" srcOrd="0" destOrd="0" presId="urn:microsoft.com/office/officeart/2005/8/layout/target3"/>
    <dgm:cxn modelId="{0F909920-3194-5144-BC4E-32362450F055}" type="presOf" srcId="{2DEF7DB1-D16C-AD4A-AE87-EAA372444A2B}" destId="{1E8744EE-262A-6948-A7B6-76F07C88829A}" srcOrd="0" destOrd="0" presId="urn:microsoft.com/office/officeart/2005/8/layout/target3"/>
    <dgm:cxn modelId="{A7E20324-FF34-C740-AD35-83AAF58E4372}" srcId="{72A2EF91-2BAC-AC4A-BCCD-41B04A744A1A}" destId="{743601D0-A775-7E49-AF95-B2F742396B9C}" srcOrd="2" destOrd="0" parTransId="{B8C46538-7DEF-4F4A-B505-B5553CC02227}" sibTransId="{1A775851-9D9F-9B46-BF4D-E40FB78F673A}"/>
    <dgm:cxn modelId="{51651325-E2B9-8747-86B8-798ACBF44AFF}" srcId="{72A2EF91-2BAC-AC4A-BCCD-41B04A744A1A}" destId="{2DEF7DB1-D16C-AD4A-AE87-EAA372444A2B}" srcOrd="0" destOrd="0" parTransId="{72197CBC-866A-CD45-87D5-F624D3D2FEFA}" sibTransId="{0EB8B227-B42A-874B-85B4-36BD96F64670}"/>
    <dgm:cxn modelId="{B5681A26-3464-2D45-A0F9-DC49BFC7BC8B}" type="presOf" srcId="{4E4E330E-2116-AA4B-ACAB-97B248AB0121}" destId="{1E8744EE-262A-6948-A7B6-76F07C88829A}" srcOrd="0" destOrd="3" presId="urn:microsoft.com/office/officeart/2005/8/layout/target3"/>
    <dgm:cxn modelId="{12AADF29-F2B5-8143-801B-CDF281C532CC}" type="presOf" srcId="{0C39BBE9-7A16-4049-8737-28FCB893B65A}" destId="{1E8744EE-262A-6948-A7B6-76F07C88829A}" srcOrd="0" destOrd="6" presId="urn:microsoft.com/office/officeart/2005/8/layout/target3"/>
    <dgm:cxn modelId="{6C39CE2F-B9A9-014A-8A02-F16263812273}" type="presOf" srcId="{743601D0-A775-7E49-AF95-B2F742396B9C}" destId="{1E8744EE-262A-6948-A7B6-76F07C88829A}" srcOrd="0" destOrd="2" presId="urn:microsoft.com/office/officeart/2005/8/layout/target3"/>
    <dgm:cxn modelId="{D78FE23B-60B2-8848-BF8F-92E0C153814A}" srcId="{72A2EF91-2BAC-AC4A-BCCD-41B04A744A1A}" destId="{0C39BBE9-7A16-4049-8737-28FCB893B65A}" srcOrd="6" destOrd="0" parTransId="{58BEB411-6A4A-2248-8624-06167E7677F0}" sibTransId="{4437A7B4-E71C-9E46-ACD0-5FC3D80464AB}"/>
    <dgm:cxn modelId="{665FF842-0BDF-244B-8082-3A93DC2B9A82}" type="presOf" srcId="{6BBFF765-D967-2D41-85CB-45F500C71C6A}" destId="{8EAEDD02-B1F0-6B4E-8082-9404A232AD53}" srcOrd="0" destOrd="0" presId="urn:microsoft.com/office/officeart/2005/8/layout/target3"/>
    <dgm:cxn modelId="{FFD4424C-79E9-614D-89A7-288AE3647396}" type="presOf" srcId="{051595E1-8F40-3944-86EA-2516CD608CA9}" destId="{1E8744EE-262A-6948-A7B6-76F07C88829A}" srcOrd="0" destOrd="4" presId="urn:microsoft.com/office/officeart/2005/8/layout/target3"/>
    <dgm:cxn modelId="{C99AA44F-EE47-4743-A9BC-AC17AF4006B6}" srcId="{F4393E67-4ACB-7A4B-BCF0-4DFE6235E5C3}" destId="{CC897746-4907-0449-91A9-9E4A27FDD598}" srcOrd="1" destOrd="0" parTransId="{B184B3E2-F26C-D748-8A08-17CB8D72F35B}" sibTransId="{C2295EDA-DC10-DA47-851D-D4844EE3C59D}"/>
    <dgm:cxn modelId="{2C0A6C50-FD66-7A4A-B9BC-B560B7C40D1D}" srcId="{B6037E27-7A51-EE4E-8CAE-FB70A8D253FD}" destId="{87B92CE9-0A98-4B4C-B67E-D19868225F0E}" srcOrd="1" destOrd="0" parTransId="{1D94A2EC-3AEC-6A46-B6E1-305287538B55}" sibTransId="{0BE6AA26-87BE-5F43-A845-BD1CD45FCDB1}"/>
    <dgm:cxn modelId="{DA714F55-FF26-1A4D-9ADC-568A729C2E98}" type="presOf" srcId="{2D6D2F2B-4379-9243-91BE-2371B51F5FF6}" destId="{8EAEDD02-B1F0-6B4E-8082-9404A232AD53}" srcOrd="0" destOrd="1" presId="urn:microsoft.com/office/officeart/2005/8/layout/target3"/>
    <dgm:cxn modelId="{AD00FA65-46D4-934B-8263-39DA6E3561A4}" type="presOf" srcId="{0099A66C-4958-064E-B61B-9A256DFF0838}" destId="{0ED7CA6D-4C28-F342-9BBC-40EB86256180}" srcOrd="0" destOrd="0" presId="urn:microsoft.com/office/officeart/2005/8/layout/target3"/>
    <dgm:cxn modelId="{ECC54375-9B72-4D47-A25C-9B9770C5B241}" type="presOf" srcId="{4E72A351-221F-654D-A1DF-112D0D546A27}" destId="{1E8744EE-262A-6948-A7B6-76F07C88829A}" srcOrd="0" destOrd="7" presId="urn:microsoft.com/office/officeart/2005/8/layout/target3"/>
    <dgm:cxn modelId="{E5D67976-8245-8D48-AF71-74DD001FF51E}" type="presOf" srcId="{B6037E27-7A51-EE4E-8CAE-FB70A8D253FD}" destId="{251316B7-71C5-9243-B949-7D3A0D67BE08}" srcOrd="1" destOrd="0" presId="urn:microsoft.com/office/officeart/2005/8/layout/target3"/>
    <dgm:cxn modelId="{107CDA79-1382-5A44-AA97-727697CDFFD0}" srcId="{72A2EF91-2BAC-AC4A-BCCD-41B04A744A1A}" destId="{4E72A351-221F-654D-A1DF-112D0D546A27}" srcOrd="7" destOrd="0" parTransId="{69E7DFAE-61D6-C44A-9194-571E71A68BC8}" sibTransId="{CDE74F84-F8CE-9A4E-965A-59E32E140FBB}"/>
    <dgm:cxn modelId="{80859680-EEE1-684C-AF36-2D961690755A}" type="presOf" srcId="{F94469EE-E268-5C47-9853-152B1E723A6B}" destId="{8EAEDD02-B1F0-6B4E-8082-9404A232AD53}" srcOrd="0" destOrd="2" presId="urn:microsoft.com/office/officeart/2005/8/layout/target3"/>
    <dgm:cxn modelId="{34EADF83-823B-A740-B595-A63340A80EC4}" type="presOf" srcId="{CC897746-4907-0449-91A9-9E4A27FDD598}" destId="{5F9FD228-77D4-F042-A21F-81982F337BC9}" srcOrd="1" destOrd="0" presId="urn:microsoft.com/office/officeart/2005/8/layout/target3"/>
    <dgm:cxn modelId="{1F2AD08D-118B-8947-9391-54D207E91FB4}" type="presOf" srcId="{B6037E27-7A51-EE4E-8CAE-FB70A8D253FD}" destId="{030DEFDB-C4D0-CD4E-8C79-7D8B6833B233}" srcOrd="0" destOrd="0" presId="urn:microsoft.com/office/officeart/2005/8/layout/target3"/>
    <dgm:cxn modelId="{1A436E93-4400-004E-9030-641F7F4A8CDE}" srcId="{CC897746-4907-0449-91A9-9E4A27FDD598}" destId="{6BBFF765-D967-2D41-85CB-45F500C71C6A}" srcOrd="0" destOrd="0" parTransId="{D8E0BFC3-9021-AB40-8725-56F0C3F3D7E1}" sibTransId="{3A4D797E-21F2-AD46-B4BC-77D6CEFCBC6B}"/>
    <dgm:cxn modelId="{006964AD-ADD3-8847-9E59-CFC3C1CD06FA}" type="presOf" srcId="{72A2EF91-2BAC-AC4A-BCCD-41B04A744A1A}" destId="{99B11537-F9BC-F047-9065-260C01D90045}" srcOrd="1" destOrd="0" presId="urn:microsoft.com/office/officeart/2005/8/layout/target3"/>
    <dgm:cxn modelId="{274B74BB-CD80-564A-9F26-D30375E2345A}" srcId="{72A2EF91-2BAC-AC4A-BCCD-41B04A744A1A}" destId="{4E4E330E-2116-AA4B-ACAB-97B248AB0121}" srcOrd="3" destOrd="0" parTransId="{24B8A101-D150-104A-99AF-F716A249D456}" sibTransId="{9BE4319D-8FE3-8143-ADCC-C918752533FC}"/>
    <dgm:cxn modelId="{C5DC14BD-AB09-7341-BF7A-481FCA76851D}" type="presOf" srcId="{C4390720-1C69-1D4E-B4CB-8C95636997E6}" destId="{1E8744EE-262A-6948-A7B6-76F07C88829A}" srcOrd="0" destOrd="5" presId="urn:microsoft.com/office/officeart/2005/8/layout/target3"/>
    <dgm:cxn modelId="{74B499C7-B051-EF4D-B225-9B6459E3686E}" type="presOf" srcId="{B07ABB41-8E08-0E48-A29F-33CF18F5913A}" destId="{1E8744EE-262A-6948-A7B6-76F07C88829A}" srcOrd="0" destOrd="1" presId="urn:microsoft.com/office/officeart/2005/8/layout/target3"/>
    <dgm:cxn modelId="{FFAF57CD-EA8E-B14A-A6A9-09FABC3A23E4}" type="presOf" srcId="{F4393E67-4ACB-7A4B-BCF0-4DFE6235E5C3}" destId="{73102A89-6C9C-7240-A909-EA0ACA02FD85}" srcOrd="0" destOrd="0" presId="urn:microsoft.com/office/officeart/2005/8/layout/target3"/>
    <dgm:cxn modelId="{3194C4CF-3E30-6943-89EE-238358F4A88C}" srcId="{CC897746-4907-0449-91A9-9E4A27FDD598}" destId="{2D6D2F2B-4379-9243-91BE-2371B51F5FF6}" srcOrd="1" destOrd="0" parTransId="{3E7D9555-A654-5B4C-A221-FECC8B143807}" sibTransId="{0A8194C6-8D7E-2E41-B607-3CE8DC8436F1}"/>
    <dgm:cxn modelId="{F76C77EB-9FBF-2647-BFC6-705501CFF60E}" srcId="{72A2EF91-2BAC-AC4A-BCCD-41B04A744A1A}" destId="{051595E1-8F40-3944-86EA-2516CD608CA9}" srcOrd="4" destOrd="0" parTransId="{0EBA52F7-12CF-2F4D-94F2-AFACDB9B54B5}" sibTransId="{70F621E8-0BDD-5342-90E3-6F001B42D468}"/>
    <dgm:cxn modelId="{EBE2A5F3-8BB1-3047-9DB2-26AF4CFD98F1}" type="presOf" srcId="{72A2EF91-2BAC-AC4A-BCCD-41B04A744A1A}" destId="{633C3AA6-0D99-684C-8F26-606EB8EDAD8E}" srcOrd="0" destOrd="0" presId="urn:microsoft.com/office/officeart/2005/8/layout/target3"/>
    <dgm:cxn modelId="{9652E3F7-CEFB-B640-A3F3-1320996C6CF2}" srcId="{F4393E67-4ACB-7A4B-BCF0-4DFE6235E5C3}" destId="{72A2EF91-2BAC-AC4A-BCCD-41B04A744A1A}" srcOrd="0" destOrd="0" parTransId="{8C92F304-DF41-E443-9A54-0F113C290387}" sibTransId="{D0CF0255-962B-A843-AC0F-7EECFEE99CC2}"/>
    <dgm:cxn modelId="{769116F9-96F1-F04D-8241-FE738D6E6210}" srcId="{F4393E67-4ACB-7A4B-BCF0-4DFE6235E5C3}" destId="{B6037E27-7A51-EE4E-8CAE-FB70A8D253FD}" srcOrd="2" destOrd="0" parTransId="{C9A2E29A-F774-DD47-A27E-1CCFCB0FD9B0}" sibTransId="{BC656708-46BE-5846-9935-F08D92E3F663}"/>
    <dgm:cxn modelId="{3B8806FE-11E1-AB48-86E0-B794E3566250}" srcId="{B6037E27-7A51-EE4E-8CAE-FB70A8D253FD}" destId="{0099A66C-4958-064E-B61B-9A256DFF0838}" srcOrd="0" destOrd="0" parTransId="{1243C823-D69A-2545-8075-FC96FEF408B6}" sibTransId="{1DF6D69A-F0EE-7F48-B1AA-455F9E69500C}"/>
    <dgm:cxn modelId="{BFD3F5C3-3F93-E84C-BB3B-17A664282029}" type="presParOf" srcId="{73102A89-6C9C-7240-A909-EA0ACA02FD85}" destId="{81416FCF-10F8-3A40-90B2-B702FD3FB284}" srcOrd="0" destOrd="0" presId="urn:microsoft.com/office/officeart/2005/8/layout/target3"/>
    <dgm:cxn modelId="{98D11917-1D1D-8F42-99F0-8C0A7136032B}" type="presParOf" srcId="{73102A89-6C9C-7240-A909-EA0ACA02FD85}" destId="{48B12A59-EC24-2E49-9A5A-7FB3552D3054}" srcOrd="1" destOrd="0" presId="urn:microsoft.com/office/officeart/2005/8/layout/target3"/>
    <dgm:cxn modelId="{A5EE0274-FF13-8B45-913C-890C91C08C05}" type="presParOf" srcId="{73102A89-6C9C-7240-A909-EA0ACA02FD85}" destId="{633C3AA6-0D99-684C-8F26-606EB8EDAD8E}" srcOrd="2" destOrd="0" presId="urn:microsoft.com/office/officeart/2005/8/layout/target3"/>
    <dgm:cxn modelId="{D1FF56D4-5ADA-0E4B-829E-EB4B741485B9}" type="presParOf" srcId="{73102A89-6C9C-7240-A909-EA0ACA02FD85}" destId="{2A6C0F9C-C4D4-7E48-9B23-598193603B0C}" srcOrd="3" destOrd="0" presId="urn:microsoft.com/office/officeart/2005/8/layout/target3"/>
    <dgm:cxn modelId="{051E1F7E-7796-2C43-AC5B-33F0F1CCAA17}" type="presParOf" srcId="{73102A89-6C9C-7240-A909-EA0ACA02FD85}" destId="{A5F06F96-75F6-3543-8A73-75268C7FF6A0}" srcOrd="4" destOrd="0" presId="urn:microsoft.com/office/officeart/2005/8/layout/target3"/>
    <dgm:cxn modelId="{98DA2D6B-17BA-E745-BA37-3C6CCE231E37}" type="presParOf" srcId="{73102A89-6C9C-7240-A909-EA0ACA02FD85}" destId="{7C7485BA-1665-D744-871E-EB3D2CDD6CB7}" srcOrd="5" destOrd="0" presId="urn:microsoft.com/office/officeart/2005/8/layout/target3"/>
    <dgm:cxn modelId="{6ACB2B87-1D00-4046-B74C-8824368F0F49}" type="presParOf" srcId="{73102A89-6C9C-7240-A909-EA0ACA02FD85}" destId="{81E32F80-2A2B-BB44-A880-1D62863B5D9B}" srcOrd="6" destOrd="0" presId="urn:microsoft.com/office/officeart/2005/8/layout/target3"/>
    <dgm:cxn modelId="{F028EFA7-8568-6140-8B89-8BBC65FA7F9C}" type="presParOf" srcId="{73102A89-6C9C-7240-A909-EA0ACA02FD85}" destId="{C1C9A70F-A2B9-524A-8490-073CC8EAE9F2}" srcOrd="7" destOrd="0" presId="urn:microsoft.com/office/officeart/2005/8/layout/target3"/>
    <dgm:cxn modelId="{43D1863D-D791-9D42-A604-5E9A9DD30E1F}" type="presParOf" srcId="{73102A89-6C9C-7240-A909-EA0ACA02FD85}" destId="{030DEFDB-C4D0-CD4E-8C79-7D8B6833B233}" srcOrd="8" destOrd="0" presId="urn:microsoft.com/office/officeart/2005/8/layout/target3"/>
    <dgm:cxn modelId="{CB79CF74-10C8-3E4A-81D3-D141B1B17773}" type="presParOf" srcId="{73102A89-6C9C-7240-A909-EA0ACA02FD85}" destId="{99B11537-F9BC-F047-9065-260C01D90045}" srcOrd="9" destOrd="0" presId="urn:microsoft.com/office/officeart/2005/8/layout/target3"/>
    <dgm:cxn modelId="{EBD70130-C8D8-1A45-84F3-02C93D4D7296}" type="presParOf" srcId="{73102A89-6C9C-7240-A909-EA0ACA02FD85}" destId="{1E8744EE-262A-6948-A7B6-76F07C88829A}" srcOrd="10" destOrd="0" presId="urn:microsoft.com/office/officeart/2005/8/layout/target3"/>
    <dgm:cxn modelId="{7E3301D8-9A93-034A-9381-42CB61F04EB9}" type="presParOf" srcId="{73102A89-6C9C-7240-A909-EA0ACA02FD85}" destId="{5F9FD228-77D4-F042-A21F-81982F337BC9}" srcOrd="11" destOrd="0" presId="urn:microsoft.com/office/officeart/2005/8/layout/target3"/>
    <dgm:cxn modelId="{EE2DE19C-8117-C44C-9FF0-20AFE24C592A}" type="presParOf" srcId="{73102A89-6C9C-7240-A909-EA0ACA02FD85}" destId="{8EAEDD02-B1F0-6B4E-8082-9404A232AD53}" srcOrd="12" destOrd="0" presId="urn:microsoft.com/office/officeart/2005/8/layout/target3"/>
    <dgm:cxn modelId="{76251567-F8BE-5343-A9D9-02FDB4B3F48D}" type="presParOf" srcId="{73102A89-6C9C-7240-A909-EA0ACA02FD85}" destId="{251316B7-71C5-9243-B949-7D3A0D67BE08}" srcOrd="13" destOrd="0" presId="urn:microsoft.com/office/officeart/2005/8/layout/target3"/>
    <dgm:cxn modelId="{078DF911-0808-2A4D-8AC3-B34A45F7A39E}" type="presParOf" srcId="{73102A89-6C9C-7240-A909-EA0ACA02FD85}" destId="{0ED7CA6D-4C28-F342-9BBC-40EB8625618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69510E-901C-924D-9D81-53F8C277D2F7}" type="doc">
      <dgm:prSet loTypeId="urn:microsoft.com/office/officeart/2005/8/layout/radial6" loCatId="" qsTypeId="urn:microsoft.com/office/officeart/2005/8/quickstyle/simple1" qsCatId="simple" csTypeId="urn:microsoft.com/office/officeart/2005/8/colors/colorful2" csCatId="colorful" phldr="1"/>
      <dgm:spPr/>
      <dgm:t>
        <a:bodyPr/>
        <a:lstStyle/>
        <a:p>
          <a:endParaRPr lang="en-US"/>
        </a:p>
      </dgm:t>
    </dgm:pt>
    <dgm:pt modelId="{92159CC6-4BB3-5A45-8702-58EC72C738DF}">
      <dgm:prSet phldrT="[Text]"/>
      <dgm:spPr/>
      <dgm:t>
        <a:bodyPr/>
        <a:lstStyle/>
        <a:p>
          <a:r>
            <a:rPr lang="en-US" dirty="0"/>
            <a:t>Project Development Process</a:t>
          </a:r>
        </a:p>
      </dgm:t>
    </dgm:pt>
    <dgm:pt modelId="{0911D7BE-1F01-FF41-8548-06F00AB6F723}" type="parTrans" cxnId="{8393BF03-A489-7549-9E33-937BB2E7C5B8}">
      <dgm:prSet/>
      <dgm:spPr/>
      <dgm:t>
        <a:bodyPr/>
        <a:lstStyle/>
        <a:p>
          <a:endParaRPr lang="en-US"/>
        </a:p>
      </dgm:t>
    </dgm:pt>
    <dgm:pt modelId="{CE057429-4BBB-E546-8576-24A5E90E4BDD}" type="sibTrans" cxnId="{8393BF03-A489-7549-9E33-937BB2E7C5B8}">
      <dgm:prSet/>
      <dgm:spPr/>
      <dgm:t>
        <a:bodyPr/>
        <a:lstStyle/>
        <a:p>
          <a:endParaRPr lang="en-US"/>
        </a:p>
      </dgm:t>
    </dgm:pt>
    <dgm:pt modelId="{9B474D0A-ACFD-7249-8A1B-88024D42E2B0}">
      <dgm:prSet phldrT="[Text]"/>
      <dgm:spPr/>
      <dgm:t>
        <a:bodyPr/>
        <a:lstStyle/>
        <a:p>
          <a:r>
            <a:rPr lang="en-US" dirty="0"/>
            <a:t>Project Support Flow Chart</a:t>
          </a:r>
        </a:p>
      </dgm:t>
    </dgm:pt>
    <dgm:pt modelId="{3C560DAE-A1BB-484D-9AAC-564A0931EC95}" type="parTrans" cxnId="{5369EF96-88C6-1547-BD7A-19C4CBA40990}">
      <dgm:prSet/>
      <dgm:spPr/>
      <dgm:t>
        <a:bodyPr/>
        <a:lstStyle/>
        <a:p>
          <a:endParaRPr lang="en-US"/>
        </a:p>
      </dgm:t>
    </dgm:pt>
    <dgm:pt modelId="{C830CB29-114E-1841-BE78-2D79A54FB835}" type="sibTrans" cxnId="{5369EF96-88C6-1547-BD7A-19C4CBA40990}">
      <dgm:prSet/>
      <dgm:spPr/>
      <dgm:t>
        <a:bodyPr/>
        <a:lstStyle/>
        <a:p>
          <a:endParaRPr lang="en-US"/>
        </a:p>
      </dgm:t>
    </dgm:pt>
    <dgm:pt modelId="{652A42BC-03CA-6740-BEE4-46A132E45F6E}">
      <dgm:prSet phldrT="[Text]"/>
      <dgm:spPr/>
      <dgm:t>
        <a:bodyPr/>
        <a:lstStyle/>
        <a:p>
          <a:r>
            <a:rPr lang="en-US" dirty="0"/>
            <a:t>Project Support Submission Form</a:t>
          </a:r>
        </a:p>
      </dgm:t>
    </dgm:pt>
    <dgm:pt modelId="{99DE9445-4CA9-4B47-ADBA-4945502CC737}" type="parTrans" cxnId="{9403FFA3-CC21-2B46-BD73-CF8445C85515}">
      <dgm:prSet/>
      <dgm:spPr/>
      <dgm:t>
        <a:bodyPr/>
        <a:lstStyle/>
        <a:p>
          <a:endParaRPr lang="en-US"/>
        </a:p>
      </dgm:t>
    </dgm:pt>
    <dgm:pt modelId="{FE3B819E-287D-FD4A-9F03-7F6A00E3C0A6}" type="sibTrans" cxnId="{9403FFA3-CC21-2B46-BD73-CF8445C85515}">
      <dgm:prSet/>
      <dgm:spPr/>
      <dgm:t>
        <a:bodyPr/>
        <a:lstStyle/>
        <a:p>
          <a:endParaRPr lang="en-US"/>
        </a:p>
      </dgm:t>
    </dgm:pt>
    <dgm:pt modelId="{2E14CAF4-A8EB-354D-83F5-24604A92949B}">
      <dgm:prSet phldrT="[Text]"/>
      <dgm:spPr/>
      <dgm:t>
        <a:bodyPr/>
        <a:lstStyle/>
        <a:p>
          <a:r>
            <a:rPr lang="en-US" dirty="0"/>
            <a:t>Principles and Policies</a:t>
          </a:r>
        </a:p>
      </dgm:t>
    </dgm:pt>
    <dgm:pt modelId="{0CCCA864-5F5C-E04D-B9B8-13A702482610}" type="parTrans" cxnId="{9CED7CA3-2477-E845-80BC-C7EC59F7443F}">
      <dgm:prSet/>
      <dgm:spPr/>
      <dgm:t>
        <a:bodyPr/>
        <a:lstStyle/>
        <a:p>
          <a:endParaRPr lang="en-US"/>
        </a:p>
      </dgm:t>
    </dgm:pt>
    <dgm:pt modelId="{FE9101FF-8E95-1946-B84D-B3AAA21A65EC}" type="sibTrans" cxnId="{9CED7CA3-2477-E845-80BC-C7EC59F7443F}">
      <dgm:prSet/>
      <dgm:spPr/>
      <dgm:t>
        <a:bodyPr/>
        <a:lstStyle/>
        <a:p>
          <a:endParaRPr lang="en-US"/>
        </a:p>
      </dgm:t>
    </dgm:pt>
    <dgm:pt modelId="{55FB15DC-01B9-1044-B325-B88469EA87B6}">
      <dgm:prSet phldrT="[Text]"/>
      <dgm:spPr/>
      <dgm:t>
        <a:bodyPr/>
        <a:lstStyle/>
        <a:p>
          <a:r>
            <a:rPr lang="en-US" dirty="0"/>
            <a:t>Project Endorsement Guidelines</a:t>
          </a:r>
        </a:p>
      </dgm:t>
    </dgm:pt>
    <dgm:pt modelId="{40B1AA56-CE3F-D946-82FE-39E76E0F3DFC}" type="parTrans" cxnId="{27DAA9F7-3F71-2E46-B7BE-3F5AD6A6FB1C}">
      <dgm:prSet/>
      <dgm:spPr/>
      <dgm:t>
        <a:bodyPr/>
        <a:lstStyle/>
        <a:p>
          <a:endParaRPr lang="en-US"/>
        </a:p>
      </dgm:t>
    </dgm:pt>
    <dgm:pt modelId="{11E84E85-CD80-B84A-B8EC-B22E6C77331C}" type="sibTrans" cxnId="{27DAA9F7-3F71-2E46-B7BE-3F5AD6A6FB1C}">
      <dgm:prSet/>
      <dgm:spPr/>
      <dgm:t>
        <a:bodyPr/>
        <a:lstStyle/>
        <a:p>
          <a:endParaRPr lang="en-US"/>
        </a:p>
      </dgm:t>
    </dgm:pt>
    <dgm:pt modelId="{6456E32D-7A9F-8E41-833A-1F52B3C1B058}">
      <dgm:prSet phldrT="[Text]"/>
      <dgm:spPr/>
      <dgm:t>
        <a:bodyPr/>
        <a:lstStyle/>
        <a:p>
          <a:r>
            <a:rPr lang="en-US" dirty="0"/>
            <a:t>Project Support Evaluation Tool </a:t>
          </a:r>
        </a:p>
      </dgm:t>
    </dgm:pt>
    <dgm:pt modelId="{4E832143-7EFE-DD41-A721-E2D03DBB9CB9}" type="parTrans" cxnId="{4BC9AC2E-476F-B943-88FE-8E9A9B4CE58B}">
      <dgm:prSet/>
      <dgm:spPr/>
      <dgm:t>
        <a:bodyPr/>
        <a:lstStyle/>
        <a:p>
          <a:endParaRPr lang="en-US"/>
        </a:p>
      </dgm:t>
    </dgm:pt>
    <dgm:pt modelId="{765A91DE-8492-534B-8BF4-C10E85D219AE}" type="sibTrans" cxnId="{4BC9AC2E-476F-B943-88FE-8E9A9B4CE58B}">
      <dgm:prSet/>
      <dgm:spPr/>
      <dgm:t>
        <a:bodyPr/>
        <a:lstStyle/>
        <a:p>
          <a:endParaRPr lang="en-US"/>
        </a:p>
      </dgm:t>
    </dgm:pt>
    <dgm:pt modelId="{7E985AE0-A99B-B34D-8FA5-169FC7DCE95D}" type="pres">
      <dgm:prSet presAssocID="{AF69510E-901C-924D-9D81-53F8C277D2F7}" presName="Name0" presStyleCnt="0">
        <dgm:presLayoutVars>
          <dgm:chMax val="1"/>
          <dgm:dir/>
          <dgm:animLvl val="ctr"/>
          <dgm:resizeHandles val="exact"/>
        </dgm:presLayoutVars>
      </dgm:prSet>
      <dgm:spPr/>
    </dgm:pt>
    <dgm:pt modelId="{DBD58817-2EC2-7347-BE41-7E35687CC9B6}" type="pres">
      <dgm:prSet presAssocID="{92159CC6-4BB3-5A45-8702-58EC72C738DF}" presName="centerShape" presStyleLbl="node0" presStyleIdx="0" presStyleCnt="1"/>
      <dgm:spPr/>
    </dgm:pt>
    <dgm:pt modelId="{D01C4BD8-E8DD-3E42-8A7E-7907C1CBDFA7}" type="pres">
      <dgm:prSet presAssocID="{9B474D0A-ACFD-7249-8A1B-88024D42E2B0}" presName="node" presStyleLbl="node1" presStyleIdx="0" presStyleCnt="5">
        <dgm:presLayoutVars>
          <dgm:bulletEnabled val="1"/>
        </dgm:presLayoutVars>
      </dgm:prSet>
      <dgm:spPr/>
    </dgm:pt>
    <dgm:pt modelId="{8B4552F1-9A84-0744-81A8-6E3D650CD2B0}" type="pres">
      <dgm:prSet presAssocID="{9B474D0A-ACFD-7249-8A1B-88024D42E2B0}" presName="dummy" presStyleCnt="0"/>
      <dgm:spPr/>
    </dgm:pt>
    <dgm:pt modelId="{D23DD2B1-8325-4146-9FA0-BA60D19B2063}" type="pres">
      <dgm:prSet presAssocID="{C830CB29-114E-1841-BE78-2D79A54FB835}" presName="sibTrans" presStyleLbl="sibTrans2D1" presStyleIdx="0" presStyleCnt="5"/>
      <dgm:spPr/>
    </dgm:pt>
    <dgm:pt modelId="{B370A516-5362-834C-8122-3DEA25D793B8}" type="pres">
      <dgm:prSet presAssocID="{652A42BC-03CA-6740-BEE4-46A132E45F6E}" presName="node" presStyleLbl="node1" presStyleIdx="1" presStyleCnt="5">
        <dgm:presLayoutVars>
          <dgm:bulletEnabled val="1"/>
        </dgm:presLayoutVars>
      </dgm:prSet>
      <dgm:spPr/>
    </dgm:pt>
    <dgm:pt modelId="{135D9592-9B57-7D4D-8D51-9D75D469CA3E}" type="pres">
      <dgm:prSet presAssocID="{652A42BC-03CA-6740-BEE4-46A132E45F6E}" presName="dummy" presStyleCnt="0"/>
      <dgm:spPr/>
    </dgm:pt>
    <dgm:pt modelId="{EF4E3403-7F12-A048-A43C-BCA9BD865B22}" type="pres">
      <dgm:prSet presAssocID="{FE3B819E-287D-FD4A-9F03-7F6A00E3C0A6}" presName="sibTrans" presStyleLbl="sibTrans2D1" presStyleIdx="1" presStyleCnt="5"/>
      <dgm:spPr/>
    </dgm:pt>
    <dgm:pt modelId="{DD5AF3FB-2D87-0F45-B2D7-FF4701EC14B1}" type="pres">
      <dgm:prSet presAssocID="{2E14CAF4-A8EB-354D-83F5-24604A92949B}" presName="node" presStyleLbl="node1" presStyleIdx="2" presStyleCnt="5">
        <dgm:presLayoutVars>
          <dgm:bulletEnabled val="1"/>
        </dgm:presLayoutVars>
      </dgm:prSet>
      <dgm:spPr/>
    </dgm:pt>
    <dgm:pt modelId="{79BC1A9A-4686-6D44-BAFC-B217CCE832F2}" type="pres">
      <dgm:prSet presAssocID="{2E14CAF4-A8EB-354D-83F5-24604A92949B}" presName="dummy" presStyleCnt="0"/>
      <dgm:spPr/>
    </dgm:pt>
    <dgm:pt modelId="{596FA644-4C11-9C4C-82F7-D1617C865C96}" type="pres">
      <dgm:prSet presAssocID="{FE9101FF-8E95-1946-B84D-B3AAA21A65EC}" presName="sibTrans" presStyleLbl="sibTrans2D1" presStyleIdx="2" presStyleCnt="5"/>
      <dgm:spPr/>
    </dgm:pt>
    <dgm:pt modelId="{739FC7A1-EDA6-FD40-A3B3-AF1AEF335417}" type="pres">
      <dgm:prSet presAssocID="{55FB15DC-01B9-1044-B325-B88469EA87B6}" presName="node" presStyleLbl="node1" presStyleIdx="3" presStyleCnt="5">
        <dgm:presLayoutVars>
          <dgm:bulletEnabled val="1"/>
        </dgm:presLayoutVars>
      </dgm:prSet>
      <dgm:spPr/>
    </dgm:pt>
    <dgm:pt modelId="{3205373D-CABF-DA45-AFFB-B01E590513EE}" type="pres">
      <dgm:prSet presAssocID="{55FB15DC-01B9-1044-B325-B88469EA87B6}" presName="dummy" presStyleCnt="0"/>
      <dgm:spPr/>
    </dgm:pt>
    <dgm:pt modelId="{88E985D8-3521-374B-B000-E5ECAB4D7714}" type="pres">
      <dgm:prSet presAssocID="{11E84E85-CD80-B84A-B8EC-B22E6C77331C}" presName="sibTrans" presStyleLbl="sibTrans2D1" presStyleIdx="3" presStyleCnt="5"/>
      <dgm:spPr/>
    </dgm:pt>
    <dgm:pt modelId="{4216DC91-0CE9-F643-B8BE-97E46A2E1CBA}" type="pres">
      <dgm:prSet presAssocID="{6456E32D-7A9F-8E41-833A-1F52B3C1B058}" presName="node" presStyleLbl="node1" presStyleIdx="4" presStyleCnt="5">
        <dgm:presLayoutVars>
          <dgm:bulletEnabled val="1"/>
        </dgm:presLayoutVars>
      </dgm:prSet>
      <dgm:spPr/>
    </dgm:pt>
    <dgm:pt modelId="{3BC9F61F-39A7-0542-9A53-0AB61D69BF08}" type="pres">
      <dgm:prSet presAssocID="{6456E32D-7A9F-8E41-833A-1F52B3C1B058}" presName="dummy" presStyleCnt="0"/>
      <dgm:spPr/>
    </dgm:pt>
    <dgm:pt modelId="{94B8B455-7370-7945-9E75-A11BC977E0C6}" type="pres">
      <dgm:prSet presAssocID="{765A91DE-8492-534B-8BF4-C10E85D219AE}" presName="sibTrans" presStyleLbl="sibTrans2D1" presStyleIdx="4" presStyleCnt="5"/>
      <dgm:spPr/>
    </dgm:pt>
  </dgm:ptLst>
  <dgm:cxnLst>
    <dgm:cxn modelId="{8393BF03-A489-7549-9E33-937BB2E7C5B8}" srcId="{AF69510E-901C-924D-9D81-53F8C277D2F7}" destId="{92159CC6-4BB3-5A45-8702-58EC72C738DF}" srcOrd="0" destOrd="0" parTransId="{0911D7BE-1F01-FF41-8548-06F00AB6F723}" sibTransId="{CE057429-4BBB-E546-8576-24A5E90E4BDD}"/>
    <dgm:cxn modelId="{F5BA1C17-CE71-134B-9438-C1F25DACE16C}" type="presOf" srcId="{C830CB29-114E-1841-BE78-2D79A54FB835}" destId="{D23DD2B1-8325-4146-9FA0-BA60D19B2063}" srcOrd="0" destOrd="0" presId="urn:microsoft.com/office/officeart/2005/8/layout/radial6"/>
    <dgm:cxn modelId="{8E760B21-362C-3946-8215-4A344BEFC1D8}" type="presOf" srcId="{652A42BC-03CA-6740-BEE4-46A132E45F6E}" destId="{B370A516-5362-834C-8122-3DEA25D793B8}" srcOrd="0" destOrd="0" presId="urn:microsoft.com/office/officeart/2005/8/layout/radial6"/>
    <dgm:cxn modelId="{4BC9AC2E-476F-B943-88FE-8E9A9B4CE58B}" srcId="{92159CC6-4BB3-5A45-8702-58EC72C738DF}" destId="{6456E32D-7A9F-8E41-833A-1F52B3C1B058}" srcOrd="4" destOrd="0" parTransId="{4E832143-7EFE-DD41-A721-E2D03DBB9CB9}" sibTransId="{765A91DE-8492-534B-8BF4-C10E85D219AE}"/>
    <dgm:cxn modelId="{19681A38-63C1-FD42-A96F-2E02156E1DA9}" type="presOf" srcId="{55FB15DC-01B9-1044-B325-B88469EA87B6}" destId="{739FC7A1-EDA6-FD40-A3B3-AF1AEF335417}" srcOrd="0" destOrd="0" presId="urn:microsoft.com/office/officeart/2005/8/layout/radial6"/>
    <dgm:cxn modelId="{B324F64B-1A9F-404C-A4C8-9A6D5ABDA747}" type="presOf" srcId="{FE9101FF-8E95-1946-B84D-B3AAA21A65EC}" destId="{596FA644-4C11-9C4C-82F7-D1617C865C96}" srcOrd="0" destOrd="0" presId="urn:microsoft.com/office/officeart/2005/8/layout/radial6"/>
    <dgm:cxn modelId="{B110765D-4CFF-4B40-B7DA-495B2D7EAEEE}" type="presOf" srcId="{FE3B819E-287D-FD4A-9F03-7F6A00E3C0A6}" destId="{EF4E3403-7F12-A048-A43C-BCA9BD865B22}" srcOrd="0" destOrd="0" presId="urn:microsoft.com/office/officeart/2005/8/layout/radial6"/>
    <dgm:cxn modelId="{A6B0FE62-4B12-4445-89C2-8B54E5816A88}" type="presOf" srcId="{92159CC6-4BB3-5A45-8702-58EC72C738DF}" destId="{DBD58817-2EC2-7347-BE41-7E35687CC9B6}" srcOrd="0" destOrd="0" presId="urn:microsoft.com/office/officeart/2005/8/layout/radial6"/>
    <dgm:cxn modelId="{1EED6690-C03E-344A-9F61-7F4A72B3A1AC}" type="presOf" srcId="{11E84E85-CD80-B84A-B8EC-B22E6C77331C}" destId="{88E985D8-3521-374B-B000-E5ECAB4D7714}" srcOrd="0" destOrd="0" presId="urn:microsoft.com/office/officeart/2005/8/layout/radial6"/>
    <dgm:cxn modelId="{AADD0E92-6054-0E41-81E0-5E1FC76734C2}" type="presOf" srcId="{AF69510E-901C-924D-9D81-53F8C277D2F7}" destId="{7E985AE0-A99B-B34D-8FA5-169FC7DCE95D}" srcOrd="0" destOrd="0" presId="urn:microsoft.com/office/officeart/2005/8/layout/radial6"/>
    <dgm:cxn modelId="{5369EF96-88C6-1547-BD7A-19C4CBA40990}" srcId="{92159CC6-4BB3-5A45-8702-58EC72C738DF}" destId="{9B474D0A-ACFD-7249-8A1B-88024D42E2B0}" srcOrd="0" destOrd="0" parTransId="{3C560DAE-A1BB-484D-9AAC-564A0931EC95}" sibTransId="{C830CB29-114E-1841-BE78-2D79A54FB835}"/>
    <dgm:cxn modelId="{6419DE9D-C14B-8E4A-B759-7FA601023451}" type="presOf" srcId="{765A91DE-8492-534B-8BF4-C10E85D219AE}" destId="{94B8B455-7370-7945-9E75-A11BC977E0C6}" srcOrd="0" destOrd="0" presId="urn:microsoft.com/office/officeart/2005/8/layout/radial6"/>
    <dgm:cxn modelId="{9CED7CA3-2477-E845-80BC-C7EC59F7443F}" srcId="{92159CC6-4BB3-5A45-8702-58EC72C738DF}" destId="{2E14CAF4-A8EB-354D-83F5-24604A92949B}" srcOrd="2" destOrd="0" parTransId="{0CCCA864-5F5C-E04D-B9B8-13A702482610}" sibTransId="{FE9101FF-8E95-1946-B84D-B3AAA21A65EC}"/>
    <dgm:cxn modelId="{9403FFA3-CC21-2B46-BD73-CF8445C85515}" srcId="{92159CC6-4BB3-5A45-8702-58EC72C738DF}" destId="{652A42BC-03CA-6740-BEE4-46A132E45F6E}" srcOrd="1" destOrd="0" parTransId="{99DE9445-4CA9-4B47-ADBA-4945502CC737}" sibTransId="{FE3B819E-287D-FD4A-9F03-7F6A00E3C0A6}"/>
    <dgm:cxn modelId="{8FC4C4D6-1DC5-DB42-90BE-5DE85F3C06E9}" type="presOf" srcId="{2E14CAF4-A8EB-354D-83F5-24604A92949B}" destId="{DD5AF3FB-2D87-0F45-B2D7-FF4701EC14B1}" srcOrd="0" destOrd="0" presId="urn:microsoft.com/office/officeart/2005/8/layout/radial6"/>
    <dgm:cxn modelId="{2E7B2CDF-55A8-DE4E-94FB-91199090B5FF}" type="presOf" srcId="{6456E32D-7A9F-8E41-833A-1F52B3C1B058}" destId="{4216DC91-0CE9-F643-B8BE-97E46A2E1CBA}" srcOrd="0" destOrd="0" presId="urn:microsoft.com/office/officeart/2005/8/layout/radial6"/>
    <dgm:cxn modelId="{DA2C35F7-A7CD-044D-8FED-E33392C1E8ED}" type="presOf" srcId="{9B474D0A-ACFD-7249-8A1B-88024D42E2B0}" destId="{D01C4BD8-E8DD-3E42-8A7E-7907C1CBDFA7}" srcOrd="0" destOrd="0" presId="urn:microsoft.com/office/officeart/2005/8/layout/radial6"/>
    <dgm:cxn modelId="{27DAA9F7-3F71-2E46-B7BE-3F5AD6A6FB1C}" srcId="{92159CC6-4BB3-5A45-8702-58EC72C738DF}" destId="{55FB15DC-01B9-1044-B325-B88469EA87B6}" srcOrd="3" destOrd="0" parTransId="{40B1AA56-CE3F-D946-82FE-39E76E0F3DFC}" sibTransId="{11E84E85-CD80-B84A-B8EC-B22E6C77331C}"/>
    <dgm:cxn modelId="{60EA2117-84BC-C14B-8B10-837EA55669E7}" type="presParOf" srcId="{7E985AE0-A99B-B34D-8FA5-169FC7DCE95D}" destId="{DBD58817-2EC2-7347-BE41-7E35687CC9B6}" srcOrd="0" destOrd="0" presId="urn:microsoft.com/office/officeart/2005/8/layout/radial6"/>
    <dgm:cxn modelId="{261F9216-282C-FA43-B8F8-7EA8F45FC028}" type="presParOf" srcId="{7E985AE0-A99B-B34D-8FA5-169FC7DCE95D}" destId="{D01C4BD8-E8DD-3E42-8A7E-7907C1CBDFA7}" srcOrd="1" destOrd="0" presId="urn:microsoft.com/office/officeart/2005/8/layout/radial6"/>
    <dgm:cxn modelId="{47C7BE49-18F7-8349-B2C7-28F3E8EA95EC}" type="presParOf" srcId="{7E985AE0-A99B-B34D-8FA5-169FC7DCE95D}" destId="{8B4552F1-9A84-0744-81A8-6E3D650CD2B0}" srcOrd="2" destOrd="0" presId="urn:microsoft.com/office/officeart/2005/8/layout/radial6"/>
    <dgm:cxn modelId="{4F645C97-89A1-3447-B68E-2CA04E7F790C}" type="presParOf" srcId="{7E985AE0-A99B-B34D-8FA5-169FC7DCE95D}" destId="{D23DD2B1-8325-4146-9FA0-BA60D19B2063}" srcOrd="3" destOrd="0" presId="urn:microsoft.com/office/officeart/2005/8/layout/radial6"/>
    <dgm:cxn modelId="{4F369CC8-4A30-424D-9439-ED352FCED0CF}" type="presParOf" srcId="{7E985AE0-A99B-B34D-8FA5-169FC7DCE95D}" destId="{B370A516-5362-834C-8122-3DEA25D793B8}" srcOrd="4" destOrd="0" presId="urn:microsoft.com/office/officeart/2005/8/layout/radial6"/>
    <dgm:cxn modelId="{F5766F16-D264-1E4E-ADC7-DBC9D7402B26}" type="presParOf" srcId="{7E985AE0-A99B-B34D-8FA5-169FC7DCE95D}" destId="{135D9592-9B57-7D4D-8D51-9D75D469CA3E}" srcOrd="5" destOrd="0" presId="urn:microsoft.com/office/officeart/2005/8/layout/radial6"/>
    <dgm:cxn modelId="{2B0C78FC-BE56-414D-B32C-ABBF81CAA054}" type="presParOf" srcId="{7E985AE0-A99B-B34D-8FA5-169FC7DCE95D}" destId="{EF4E3403-7F12-A048-A43C-BCA9BD865B22}" srcOrd="6" destOrd="0" presId="urn:microsoft.com/office/officeart/2005/8/layout/radial6"/>
    <dgm:cxn modelId="{7C1C2A82-936F-E247-AC3D-A2BCC1BCEAD8}" type="presParOf" srcId="{7E985AE0-A99B-B34D-8FA5-169FC7DCE95D}" destId="{DD5AF3FB-2D87-0F45-B2D7-FF4701EC14B1}" srcOrd="7" destOrd="0" presId="urn:microsoft.com/office/officeart/2005/8/layout/radial6"/>
    <dgm:cxn modelId="{34580EC3-49E6-F540-9FF4-E4060861B337}" type="presParOf" srcId="{7E985AE0-A99B-B34D-8FA5-169FC7DCE95D}" destId="{79BC1A9A-4686-6D44-BAFC-B217CCE832F2}" srcOrd="8" destOrd="0" presId="urn:microsoft.com/office/officeart/2005/8/layout/radial6"/>
    <dgm:cxn modelId="{1A47A4F9-C9D6-AE4F-9C75-784A03BA9FD6}" type="presParOf" srcId="{7E985AE0-A99B-B34D-8FA5-169FC7DCE95D}" destId="{596FA644-4C11-9C4C-82F7-D1617C865C96}" srcOrd="9" destOrd="0" presId="urn:microsoft.com/office/officeart/2005/8/layout/radial6"/>
    <dgm:cxn modelId="{D5E289BB-AD08-384A-9015-955B36B6DBDC}" type="presParOf" srcId="{7E985AE0-A99B-B34D-8FA5-169FC7DCE95D}" destId="{739FC7A1-EDA6-FD40-A3B3-AF1AEF335417}" srcOrd="10" destOrd="0" presId="urn:microsoft.com/office/officeart/2005/8/layout/radial6"/>
    <dgm:cxn modelId="{D1A4864E-882D-764B-80C1-F08BE40FE1B0}" type="presParOf" srcId="{7E985AE0-A99B-B34D-8FA5-169FC7DCE95D}" destId="{3205373D-CABF-DA45-AFFB-B01E590513EE}" srcOrd="11" destOrd="0" presId="urn:microsoft.com/office/officeart/2005/8/layout/radial6"/>
    <dgm:cxn modelId="{489D501D-E1A5-8C41-B811-8D3EB3402B50}" type="presParOf" srcId="{7E985AE0-A99B-B34D-8FA5-169FC7DCE95D}" destId="{88E985D8-3521-374B-B000-E5ECAB4D7714}" srcOrd="12" destOrd="0" presId="urn:microsoft.com/office/officeart/2005/8/layout/radial6"/>
    <dgm:cxn modelId="{DF362BAD-A043-AB4D-B492-6B9019785DF2}" type="presParOf" srcId="{7E985AE0-A99B-B34D-8FA5-169FC7DCE95D}" destId="{4216DC91-0CE9-F643-B8BE-97E46A2E1CBA}" srcOrd="13" destOrd="0" presId="urn:microsoft.com/office/officeart/2005/8/layout/radial6"/>
    <dgm:cxn modelId="{6C3711D2-9918-C94B-A865-B24E0F3C5EA3}" type="presParOf" srcId="{7E985AE0-A99B-B34D-8FA5-169FC7DCE95D}" destId="{3BC9F61F-39A7-0542-9A53-0AB61D69BF08}" srcOrd="14" destOrd="0" presId="urn:microsoft.com/office/officeart/2005/8/layout/radial6"/>
    <dgm:cxn modelId="{533E7C66-C60C-9044-B966-71B47DB4E030}" type="presParOf" srcId="{7E985AE0-A99B-B34D-8FA5-169FC7DCE95D}" destId="{94B8B455-7370-7945-9E75-A11BC977E0C6}" srcOrd="15"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A60893-C453-C74D-9DD0-BA478F9A361D}" type="doc">
      <dgm:prSet loTypeId="urn:microsoft.com/office/officeart/2005/8/layout/lProcess2" loCatId="" qsTypeId="urn:microsoft.com/office/officeart/2005/8/quickstyle/simple2" qsCatId="simple" csTypeId="urn:microsoft.com/office/officeart/2005/8/colors/colorful1" csCatId="colorful" phldr="1"/>
      <dgm:spPr/>
      <dgm:t>
        <a:bodyPr/>
        <a:lstStyle/>
        <a:p>
          <a:endParaRPr lang="en-US"/>
        </a:p>
      </dgm:t>
    </dgm:pt>
    <dgm:pt modelId="{D6E10CE7-3710-194D-8521-2615AFE8EDC6}">
      <dgm:prSet phldrT="[Text]" custT="1"/>
      <dgm:spPr/>
      <dgm:t>
        <a:bodyPr/>
        <a:lstStyle/>
        <a:p>
          <a:r>
            <a:rPr lang="en-US" sz="2400" dirty="0"/>
            <a:t>Members</a:t>
          </a:r>
        </a:p>
      </dgm:t>
    </dgm:pt>
    <dgm:pt modelId="{CD248380-D478-F44C-B009-5A8A92FF7339}" type="parTrans" cxnId="{6B712874-983B-CB4E-9938-FDF30CD6A1C0}">
      <dgm:prSet/>
      <dgm:spPr/>
      <dgm:t>
        <a:bodyPr/>
        <a:lstStyle/>
        <a:p>
          <a:endParaRPr lang="en-US"/>
        </a:p>
      </dgm:t>
    </dgm:pt>
    <dgm:pt modelId="{8A534147-96EA-1347-9D56-EF97C1486A91}" type="sibTrans" cxnId="{6B712874-983B-CB4E-9938-FDF30CD6A1C0}">
      <dgm:prSet/>
      <dgm:spPr/>
      <dgm:t>
        <a:bodyPr/>
        <a:lstStyle/>
        <a:p>
          <a:endParaRPr lang="en-US"/>
        </a:p>
      </dgm:t>
    </dgm:pt>
    <dgm:pt modelId="{460CE858-764C-CB45-8350-B0D5F515E9B0}">
      <dgm:prSet phldrT="[Text]"/>
      <dgm:spPr/>
      <dgm:t>
        <a:bodyPr/>
        <a:lstStyle/>
        <a:p>
          <a:r>
            <a:rPr lang="en-US" dirty="0"/>
            <a:t>Support and share information and resources for projects, funding proposals, initiatives</a:t>
          </a:r>
        </a:p>
      </dgm:t>
    </dgm:pt>
    <dgm:pt modelId="{E911BCE1-FEE8-624D-B712-7FCD0BC73800}" type="parTrans" cxnId="{51C9ACF9-661A-D142-B91F-D7983937517D}">
      <dgm:prSet/>
      <dgm:spPr/>
      <dgm:t>
        <a:bodyPr/>
        <a:lstStyle/>
        <a:p>
          <a:endParaRPr lang="en-US"/>
        </a:p>
      </dgm:t>
    </dgm:pt>
    <dgm:pt modelId="{747E26EC-AD4C-7C4F-8487-53032BEB0086}" type="sibTrans" cxnId="{51C9ACF9-661A-D142-B91F-D7983937517D}">
      <dgm:prSet/>
      <dgm:spPr/>
      <dgm:t>
        <a:bodyPr/>
        <a:lstStyle/>
        <a:p>
          <a:endParaRPr lang="en-US"/>
        </a:p>
      </dgm:t>
    </dgm:pt>
    <dgm:pt modelId="{8FC84AD7-D8F0-EF4E-BB07-A7BB4A8E3D5F}">
      <dgm:prSet phldrT="[Text]"/>
      <dgm:spPr/>
      <dgm:t>
        <a:bodyPr/>
        <a:lstStyle/>
        <a:p>
          <a:r>
            <a:rPr lang="en-US" dirty="0"/>
            <a:t>Assist in and advocate to achieve collaborative goals</a:t>
          </a:r>
        </a:p>
      </dgm:t>
    </dgm:pt>
    <dgm:pt modelId="{574642D7-7D39-BD49-A1F2-D86E2ED5EFB2}" type="parTrans" cxnId="{B7AD52AA-3B9F-DB41-8A8F-8982CD664107}">
      <dgm:prSet/>
      <dgm:spPr/>
      <dgm:t>
        <a:bodyPr/>
        <a:lstStyle/>
        <a:p>
          <a:endParaRPr lang="en-US"/>
        </a:p>
      </dgm:t>
    </dgm:pt>
    <dgm:pt modelId="{0607E302-7089-3F41-8CDB-FE092299375D}" type="sibTrans" cxnId="{B7AD52AA-3B9F-DB41-8A8F-8982CD664107}">
      <dgm:prSet/>
      <dgm:spPr/>
      <dgm:t>
        <a:bodyPr/>
        <a:lstStyle/>
        <a:p>
          <a:endParaRPr lang="en-US"/>
        </a:p>
      </dgm:t>
    </dgm:pt>
    <dgm:pt modelId="{1392D242-E479-A146-BF24-CA3C0915BD12}">
      <dgm:prSet phldrT="[Text]" custT="1"/>
      <dgm:spPr/>
      <dgm:t>
        <a:bodyPr/>
        <a:lstStyle/>
        <a:p>
          <a:r>
            <a:rPr lang="en-US" sz="2400" dirty="0"/>
            <a:t>ACCG Administrator</a:t>
          </a:r>
        </a:p>
      </dgm:t>
    </dgm:pt>
    <dgm:pt modelId="{9A1BA619-15A8-A046-9E23-9DB63D601A2F}" type="parTrans" cxnId="{6D4FB757-2E59-F748-8BBA-316B8EB50D89}">
      <dgm:prSet/>
      <dgm:spPr/>
      <dgm:t>
        <a:bodyPr/>
        <a:lstStyle/>
        <a:p>
          <a:endParaRPr lang="en-US"/>
        </a:p>
      </dgm:t>
    </dgm:pt>
    <dgm:pt modelId="{DF79AC5C-5A82-CD41-8ED2-ACBEE37AEF46}" type="sibTrans" cxnId="{6D4FB757-2E59-F748-8BBA-316B8EB50D89}">
      <dgm:prSet/>
      <dgm:spPr/>
      <dgm:t>
        <a:bodyPr/>
        <a:lstStyle/>
        <a:p>
          <a:endParaRPr lang="en-US"/>
        </a:p>
      </dgm:t>
    </dgm:pt>
    <dgm:pt modelId="{B899DFC4-3E55-AF45-A263-964ACC20A644}">
      <dgm:prSet phldrT="[Text]"/>
      <dgm:spPr/>
      <dgm:t>
        <a:bodyPr/>
        <a:lstStyle/>
        <a:p>
          <a:r>
            <a:rPr lang="en-US" dirty="0"/>
            <a:t>Serve as primary contact</a:t>
          </a:r>
        </a:p>
      </dgm:t>
    </dgm:pt>
    <dgm:pt modelId="{3CC68098-74E0-CC4D-AB51-BD2C952FEBA3}" type="parTrans" cxnId="{001F1C89-C5C4-BE49-B7F8-07D06BBB5E5E}">
      <dgm:prSet/>
      <dgm:spPr/>
      <dgm:t>
        <a:bodyPr/>
        <a:lstStyle/>
        <a:p>
          <a:endParaRPr lang="en-US"/>
        </a:p>
      </dgm:t>
    </dgm:pt>
    <dgm:pt modelId="{DF6CA1DA-C79B-AC4F-926A-6A43CCAD72E8}" type="sibTrans" cxnId="{001F1C89-C5C4-BE49-B7F8-07D06BBB5E5E}">
      <dgm:prSet/>
      <dgm:spPr/>
      <dgm:t>
        <a:bodyPr/>
        <a:lstStyle/>
        <a:p>
          <a:endParaRPr lang="en-US"/>
        </a:p>
      </dgm:t>
    </dgm:pt>
    <dgm:pt modelId="{C8A98609-8D25-A344-ABCB-FD17BEE2B283}">
      <dgm:prSet phldrT="[Text]"/>
      <dgm:spPr/>
      <dgm:t>
        <a:bodyPr/>
        <a:lstStyle/>
        <a:p>
          <a:r>
            <a:rPr lang="en-US" dirty="0"/>
            <a:t>Distribute information</a:t>
          </a:r>
        </a:p>
      </dgm:t>
    </dgm:pt>
    <dgm:pt modelId="{DB1E56B1-2A9E-5D4C-B3A0-024737C09CA9}" type="parTrans" cxnId="{F4EFE1B7-3785-F540-B086-79275D035156}">
      <dgm:prSet/>
      <dgm:spPr/>
      <dgm:t>
        <a:bodyPr/>
        <a:lstStyle/>
        <a:p>
          <a:endParaRPr lang="en-US"/>
        </a:p>
      </dgm:t>
    </dgm:pt>
    <dgm:pt modelId="{889CDEF7-A331-4245-8604-556C78580425}" type="sibTrans" cxnId="{F4EFE1B7-3785-F540-B086-79275D035156}">
      <dgm:prSet/>
      <dgm:spPr/>
      <dgm:t>
        <a:bodyPr/>
        <a:lstStyle/>
        <a:p>
          <a:endParaRPr lang="en-US"/>
        </a:p>
      </dgm:t>
    </dgm:pt>
    <dgm:pt modelId="{B4AD3961-FE59-5246-AAC9-D0C082123925}">
      <dgm:prSet phldrT="[Text]" custT="1"/>
      <dgm:spPr/>
      <dgm:t>
        <a:bodyPr/>
        <a:lstStyle/>
        <a:p>
          <a:r>
            <a:rPr lang="en-US" sz="2400" dirty="0"/>
            <a:t>Work Groups</a:t>
          </a:r>
        </a:p>
      </dgm:t>
    </dgm:pt>
    <dgm:pt modelId="{3FACCF13-E0FC-0042-9988-9173D946574A}" type="parTrans" cxnId="{A7E069F2-63FB-924E-8721-6EEF43FC5200}">
      <dgm:prSet/>
      <dgm:spPr/>
      <dgm:t>
        <a:bodyPr/>
        <a:lstStyle/>
        <a:p>
          <a:endParaRPr lang="en-US"/>
        </a:p>
      </dgm:t>
    </dgm:pt>
    <dgm:pt modelId="{812FD341-1420-AC4F-8100-EC72D1F95273}" type="sibTrans" cxnId="{A7E069F2-63FB-924E-8721-6EEF43FC5200}">
      <dgm:prSet/>
      <dgm:spPr/>
      <dgm:t>
        <a:bodyPr/>
        <a:lstStyle/>
        <a:p>
          <a:endParaRPr lang="en-US"/>
        </a:p>
      </dgm:t>
    </dgm:pt>
    <dgm:pt modelId="{19621231-1B70-3747-BE66-B2CA224213F4}">
      <dgm:prSet phldrT="[Text]"/>
      <dgm:spPr/>
      <dgm:t>
        <a:bodyPr/>
        <a:lstStyle/>
        <a:p>
          <a:r>
            <a:rPr lang="en-US" dirty="0"/>
            <a:t>Share experiences and expertise to advance common interests</a:t>
          </a:r>
        </a:p>
      </dgm:t>
    </dgm:pt>
    <dgm:pt modelId="{798C166E-E29D-4345-9757-73425E3D6578}" type="parTrans" cxnId="{A0FF6467-DC11-6A45-978C-BC789294939A}">
      <dgm:prSet/>
      <dgm:spPr/>
      <dgm:t>
        <a:bodyPr/>
        <a:lstStyle/>
        <a:p>
          <a:endParaRPr lang="en-US"/>
        </a:p>
      </dgm:t>
    </dgm:pt>
    <dgm:pt modelId="{5F80DFA2-085A-C840-83DF-CEB15A8637C2}" type="sibTrans" cxnId="{A0FF6467-DC11-6A45-978C-BC789294939A}">
      <dgm:prSet/>
      <dgm:spPr/>
      <dgm:t>
        <a:bodyPr/>
        <a:lstStyle/>
        <a:p>
          <a:endParaRPr lang="en-US"/>
        </a:p>
      </dgm:t>
    </dgm:pt>
    <dgm:pt modelId="{B541DE8E-93B9-7F48-853E-49E7223D5CB7}">
      <dgm:prSet phldrT="[Text]"/>
      <dgm:spPr/>
      <dgm:t>
        <a:bodyPr/>
        <a:lstStyle/>
        <a:p>
          <a:r>
            <a:rPr lang="en-US" dirty="0"/>
            <a:t>Educate others in the community about ACCG</a:t>
          </a:r>
        </a:p>
      </dgm:t>
    </dgm:pt>
    <dgm:pt modelId="{2A2FDF7B-D034-1141-A365-32BB19CBE8A6}" type="parTrans" cxnId="{194671A8-9AE5-CD4A-B039-4799FC2FA963}">
      <dgm:prSet/>
      <dgm:spPr/>
      <dgm:t>
        <a:bodyPr/>
        <a:lstStyle/>
        <a:p>
          <a:endParaRPr lang="en-US"/>
        </a:p>
      </dgm:t>
    </dgm:pt>
    <dgm:pt modelId="{C924D725-1227-1744-AD0B-196B64EB4648}" type="sibTrans" cxnId="{194671A8-9AE5-CD4A-B039-4799FC2FA963}">
      <dgm:prSet/>
      <dgm:spPr/>
      <dgm:t>
        <a:bodyPr/>
        <a:lstStyle/>
        <a:p>
          <a:endParaRPr lang="en-US"/>
        </a:p>
      </dgm:t>
    </dgm:pt>
    <dgm:pt modelId="{AF70E68D-8C71-EC46-B323-88234099D3D8}">
      <dgm:prSet phldrT="[Text]"/>
      <dgm:spPr/>
      <dgm:t>
        <a:bodyPr/>
        <a:lstStyle/>
        <a:p>
          <a:r>
            <a:rPr lang="en-US" dirty="0"/>
            <a:t>Attend meetings regularly</a:t>
          </a:r>
        </a:p>
      </dgm:t>
    </dgm:pt>
    <dgm:pt modelId="{97221A3E-8E75-7D48-82A9-B9BF4D169BDD}" type="parTrans" cxnId="{489BC36E-B49D-9846-8E0D-ED6480DCE1A1}">
      <dgm:prSet/>
      <dgm:spPr/>
      <dgm:t>
        <a:bodyPr/>
        <a:lstStyle/>
        <a:p>
          <a:endParaRPr lang="en-US"/>
        </a:p>
      </dgm:t>
    </dgm:pt>
    <dgm:pt modelId="{13BC8BAC-70EF-114A-895E-168E6ED406EA}" type="sibTrans" cxnId="{489BC36E-B49D-9846-8E0D-ED6480DCE1A1}">
      <dgm:prSet/>
      <dgm:spPr/>
      <dgm:t>
        <a:bodyPr/>
        <a:lstStyle/>
        <a:p>
          <a:endParaRPr lang="en-US"/>
        </a:p>
      </dgm:t>
    </dgm:pt>
    <dgm:pt modelId="{BE905658-18C9-FF47-9617-EE9F406E0E1E}">
      <dgm:prSet phldrT="[Text]"/>
      <dgm:spPr/>
      <dgm:t>
        <a:bodyPr/>
        <a:lstStyle/>
        <a:p>
          <a:r>
            <a:rPr lang="en-US" dirty="0"/>
            <a:t>Inform leadership &amp; constituents about ACCG</a:t>
          </a:r>
        </a:p>
      </dgm:t>
    </dgm:pt>
    <dgm:pt modelId="{FA7C9119-9D0C-7B4C-AA92-45A3B1783276}" type="parTrans" cxnId="{4B294BA8-2CBA-2E4A-832B-4CFD2DEAB04E}">
      <dgm:prSet/>
      <dgm:spPr/>
      <dgm:t>
        <a:bodyPr/>
        <a:lstStyle/>
        <a:p>
          <a:endParaRPr lang="en-US"/>
        </a:p>
      </dgm:t>
    </dgm:pt>
    <dgm:pt modelId="{57A9F4D6-D97B-9F4E-A79D-C2CA9A2595CF}" type="sibTrans" cxnId="{4B294BA8-2CBA-2E4A-832B-4CFD2DEAB04E}">
      <dgm:prSet/>
      <dgm:spPr/>
      <dgm:t>
        <a:bodyPr/>
        <a:lstStyle/>
        <a:p>
          <a:endParaRPr lang="en-US"/>
        </a:p>
      </dgm:t>
    </dgm:pt>
    <dgm:pt modelId="{13BB51C4-3A44-D74E-B193-26B3293F88F9}">
      <dgm:prSet phldrT="[Text]"/>
      <dgm:spPr/>
      <dgm:t>
        <a:bodyPr/>
        <a:lstStyle/>
        <a:p>
          <a:r>
            <a:rPr lang="en-US" dirty="0"/>
            <a:t>Brief new representatives when succession occurs </a:t>
          </a:r>
        </a:p>
      </dgm:t>
    </dgm:pt>
    <dgm:pt modelId="{4961091F-B4BE-6148-B29A-9DDFDA53496D}" type="parTrans" cxnId="{4EE57AE4-00AE-A14B-8394-2015768D504B}">
      <dgm:prSet/>
      <dgm:spPr/>
      <dgm:t>
        <a:bodyPr/>
        <a:lstStyle/>
        <a:p>
          <a:endParaRPr lang="en-US"/>
        </a:p>
      </dgm:t>
    </dgm:pt>
    <dgm:pt modelId="{5606DE11-7CF1-C74D-A5EC-89A694549CC9}" type="sibTrans" cxnId="{4EE57AE4-00AE-A14B-8394-2015768D504B}">
      <dgm:prSet/>
      <dgm:spPr/>
      <dgm:t>
        <a:bodyPr/>
        <a:lstStyle/>
        <a:p>
          <a:endParaRPr lang="en-US"/>
        </a:p>
      </dgm:t>
    </dgm:pt>
    <dgm:pt modelId="{B73F22B1-BA69-AB40-AEA1-E1A2BA99DA57}">
      <dgm:prSet phldrT="[Text]"/>
      <dgm:spPr/>
      <dgm:t>
        <a:bodyPr/>
        <a:lstStyle/>
        <a:p>
          <a:r>
            <a:rPr lang="en-US" dirty="0"/>
            <a:t>Provide mentorship for new members</a:t>
          </a:r>
        </a:p>
      </dgm:t>
    </dgm:pt>
    <dgm:pt modelId="{AD6F3788-91EF-E248-B6BA-A2023D737493}" type="parTrans" cxnId="{B1A0B279-128B-BE47-91B4-81513C0FF956}">
      <dgm:prSet/>
      <dgm:spPr/>
      <dgm:t>
        <a:bodyPr/>
        <a:lstStyle/>
        <a:p>
          <a:endParaRPr lang="en-US"/>
        </a:p>
      </dgm:t>
    </dgm:pt>
    <dgm:pt modelId="{96DCAE89-63E2-D34B-A1A4-C194EADCEEB6}" type="sibTrans" cxnId="{B1A0B279-128B-BE47-91B4-81513C0FF956}">
      <dgm:prSet/>
      <dgm:spPr/>
      <dgm:t>
        <a:bodyPr/>
        <a:lstStyle/>
        <a:p>
          <a:endParaRPr lang="en-US"/>
        </a:p>
      </dgm:t>
    </dgm:pt>
    <dgm:pt modelId="{31A522C6-E84B-7441-BC08-81A65B5C7401}">
      <dgm:prSet phldrT="[Text]"/>
      <dgm:spPr/>
      <dgm:t>
        <a:bodyPr/>
        <a:lstStyle/>
        <a:p>
          <a:r>
            <a:rPr lang="en-US" dirty="0"/>
            <a:t>Provide oversight of Admin activities</a:t>
          </a:r>
        </a:p>
      </dgm:t>
    </dgm:pt>
    <dgm:pt modelId="{B70F255D-529D-9241-9C24-402FADD052D3}" type="parTrans" cxnId="{E81CA7FA-1CCB-694E-B807-B61DA7D098DD}">
      <dgm:prSet/>
      <dgm:spPr/>
      <dgm:t>
        <a:bodyPr/>
        <a:lstStyle/>
        <a:p>
          <a:endParaRPr lang="en-US"/>
        </a:p>
      </dgm:t>
    </dgm:pt>
    <dgm:pt modelId="{B71806D6-1696-CC4A-A1E2-E5C7D81375BF}" type="sibTrans" cxnId="{E81CA7FA-1CCB-694E-B807-B61DA7D098DD}">
      <dgm:prSet/>
      <dgm:spPr/>
      <dgm:t>
        <a:bodyPr/>
        <a:lstStyle/>
        <a:p>
          <a:endParaRPr lang="en-US"/>
        </a:p>
      </dgm:t>
    </dgm:pt>
    <dgm:pt modelId="{FD1BFE69-C83D-F749-B8D0-FAA38FA44D74}">
      <dgm:prSet phldrT="[Text]"/>
      <dgm:spPr/>
      <dgm:t>
        <a:bodyPr/>
        <a:lstStyle/>
        <a:p>
          <a:r>
            <a:rPr lang="en-US" dirty="0"/>
            <a:t>Support effective communication and networking among ACCG members and external parties</a:t>
          </a:r>
        </a:p>
      </dgm:t>
    </dgm:pt>
    <dgm:pt modelId="{78A4F0E3-F8BA-9845-98EA-45FEDCD935F6}" type="parTrans" cxnId="{B55CD065-9477-1540-94F8-74C18285102E}">
      <dgm:prSet/>
      <dgm:spPr/>
      <dgm:t>
        <a:bodyPr/>
        <a:lstStyle/>
        <a:p>
          <a:endParaRPr lang="en-US"/>
        </a:p>
      </dgm:t>
    </dgm:pt>
    <dgm:pt modelId="{E7E59514-9A9E-1043-8335-6C9C5D351F24}" type="sibTrans" cxnId="{B55CD065-9477-1540-94F8-74C18285102E}">
      <dgm:prSet/>
      <dgm:spPr/>
      <dgm:t>
        <a:bodyPr/>
        <a:lstStyle/>
        <a:p>
          <a:endParaRPr lang="en-US"/>
        </a:p>
      </dgm:t>
    </dgm:pt>
    <dgm:pt modelId="{701F4F1F-6551-0A4E-8E65-647BF648369D}">
      <dgm:prSet phldrT="[Text]"/>
      <dgm:spPr/>
      <dgm:t>
        <a:bodyPr/>
        <a:lstStyle/>
        <a:p>
          <a:r>
            <a:rPr lang="en-US" dirty="0"/>
            <a:t>Coordinate development and submission of ACCG communications such as press releases, etc.</a:t>
          </a:r>
        </a:p>
      </dgm:t>
    </dgm:pt>
    <dgm:pt modelId="{7467BBAC-84DF-744F-914D-AFEE176EB7EF}" type="parTrans" cxnId="{8910BC18-2857-384A-846B-FA4B9A46CDA2}">
      <dgm:prSet/>
      <dgm:spPr/>
      <dgm:t>
        <a:bodyPr/>
        <a:lstStyle/>
        <a:p>
          <a:endParaRPr lang="en-US"/>
        </a:p>
      </dgm:t>
    </dgm:pt>
    <dgm:pt modelId="{C5B4C008-CB4D-C344-9B07-65E9CE2C6A8B}" type="sibTrans" cxnId="{8910BC18-2857-384A-846B-FA4B9A46CDA2}">
      <dgm:prSet/>
      <dgm:spPr/>
      <dgm:t>
        <a:bodyPr/>
        <a:lstStyle/>
        <a:p>
          <a:endParaRPr lang="en-US"/>
        </a:p>
      </dgm:t>
    </dgm:pt>
    <dgm:pt modelId="{9938078E-6269-3044-8788-6C561FA3C992}">
      <dgm:prSet phldrT="[Text]"/>
      <dgm:spPr/>
      <dgm:t>
        <a:bodyPr/>
        <a:lstStyle/>
        <a:p>
          <a:r>
            <a:rPr lang="en-US" dirty="0"/>
            <a:t>Admin: Track and support implementation of Communications &amp; Engagement Plan, development of outreach materials.</a:t>
          </a:r>
        </a:p>
      </dgm:t>
    </dgm:pt>
    <dgm:pt modelId="{2C4BAFC1-4686-F447-B31D-DD796B403393}" type="parTrans" cxnId="{76196AA4-D0F9-E546-958F-B015A12A23C8}">
      <dgm:prSet/>
      <dgm:spPr/>
      <dgm:t>
        <a:bodyPr/>
        <a:lstStyle/>
        <a:p>
          <a:endParaRPr lang="en-US"/>
        </a:p>
      </dgm:t>
    </dgm:pt>
    <dgm:pt modelId="{D24395A7-7A12-9548-B464-E481421B12FB}" type="sibTrans" cxnId="{76196AA4-D0F9-E546-958F-B015A12A23C8}">
      <dgm:prSet/>
      <dgm:spPr/>
      <dgm:t>
        <a:bodyPr/>
        <a:lstStyle/>
        <a:p>
          <a:endParaRPr lang="en-US"/>
        </a:p>
      </dgm:t>
    </dgm:pt>
    <dgm:pt modelId="{42954D05-177E-6543-B4DA-27FFF2AC6EB4}">
      <dgm:prSet phldrT="[Text]"/>
      <dgm:spPr/>
      <dgm:t>
        <a:bodyPr/>
        <a:lstStyle/>
        <a:p>
          <a:r>
            <a:rPr lang="en-US" dirty="0"/>
            <a:t>Planning: Support implementation of project development process, document key takeaways from information-sharing, utilize project mapping tools to support project development, expert presentations, host at least one field trip with broad public involvement.</a:t>
          </a:r>
        </a:p>
      </dgm:t>
    </dgm:pt>
    <dgm:pt modelId="{9377431C-C6E1-0042-B949-2CE3EABD6CB7}" type="parTrans" cxnId="{83530CAE-4325-3646-BF45-6ACC891DB549}">
      <dgm:prSet/>
      <dgm:spPr/>
      <dgm:t>
        <a:bodyPr/>
        <a:lstStyle/>
        <a:p>
          <a:endParaRPr lang="en-US"/>
        </a:p>
      </dgm:t>
    </dgm:pt>
    <dgm:pt modelId="{52FD51D2-9756-374A-9CF6-F26CAE32AC79}" type="sibTrans" cxnId="{83530CAE-4325-3646-BF45-6ACC891DB549}">
      <dgm:prSet/>
      <dgm:spPr/>
      <dgm:t>
        <a:bodyPr/>
        <a:lstStyle/>
        <a:p>
          <a:endParaRPr lang="en-US"/>
        </a:p>
      </dgm:t>
    </dgm:pt>
    <dgm:pt modelId="{5D954C25-1E53-4343-99CD-BF69406C7867}">
      <dgm:prSet phldrT="[Text]"/>
      <dgm:spPr/>
      <dgm:t>
        <a:bodyPr/>
        <a:lstStyle/>
        <a:p>
          <a:r>
            <a:rPr lang="en-US" dirty="0"/>
            <a:t>Monitoring Work Group: Host Science Symposium, make research materials available for distribution, and present on findings, as appropriate.</a:t>
          </a:r>
        </a:p>
      </dgm:t>
    </dgm:pt>
    <dgm:pt modelId="{7C64D5B9-5D43-B04D-8ABC-9882933B865C}" type="parTrans" cxnId="{2436CA85-01F6-9C40-A001-430076D1D3F8}">
      <dgm:prSet/>
      <dgm:spPr/>
      <dgm:t>
        <a:bodyPr/>
        <a:lstStyle/>
        <a:p>
          <a:endParaRPr lang="en-US"/>
        </a:p>
      </dgm:t>
    </dgm:pt>
    <dgm:pt modelId="{167DBC37-2574-C546-846F-065D544ABF3F}" type="sibTrans" cxnId="{2436CA85-01F6-9C40-A001-430076D1D3F8}">
      <dgm:prSet/>
      <dgm:spPr/>
      <dgm:t>
        <a:bodyPr/>
        <a:lstStyle/>
        <a:p>
          <a:endParaRPr lang="en-US"/>
        </a:p>
      </dgm:t>
    </dgm:pt>
    <dgm:pt modelId="{87059BF4-BAFF-F84E-BDC8-D1BB8145E7CB}">
      <dgm:prSet phldrT="[Text]"/>
      <dgm:spPr/>
      <dgm:t>
        <a:bodyPr/>
        <a:lstStyle/>
        <a:p>
          <a:r>
            <a:rPr lang="en-US" dirty="0"/>
            <a:t>Funding Coordination: Develop list of funding opportunities and potential interested partners, convene partners on joint proposals.</a:t>
          </a:r>
        </a:p>
      </dgm:t>
    </dgm:pt>
    <dgm:pt modelId="{C7C5F7BA-5E34-324C-8DD0-A47483CD5FF4}" type="parTrans" cxnId="{040A0C89-C5BF-4644-B500-147330A8A2B8}">
      <dgm:prSet/>
      <dgm:spPr/>
      <dgm:t>
        <a:bodyPr/>
        <a:lstStyle/>
        <a:p>
          <a:endParaRPr lang="en-US"/>
        </a:p>
      </dgm:t>
    </dgm:pt>
    <dgm:pt modelId="{870E5539-EC46-584B-A328-4362E132F192}" type="sibTrans" cxnId="{040A0C89-C5BF-4644-B500-147330A8A2B8}">
      <dgm:prSet/>
      <dgm:spPr/>
      <dgm:t>
        <a:bodyPr/>
        <a:lstStyle/>
        <a:p>
          <a:endParaRPr lang="en-US"/>
        </a:p>
      </dgm:t>
    </dgm:pt>
    <dgm:pt modelId="{1DBD0516-F7AB-5B48-8303-E30DAD8EF366}" type="pres">
      <dgm:prSet presAssocID="{4FA60893-C453-C74D-9DD0-BA478F9A361D}" presName="theList" presStyleCnt="0">
        <dgm:presLayoutVars>
          <dgm:dir/>
          <dgm:animLvl val="lvl"/>
          <dgm:resizeHandles val="exact"/>
        </dgm:presLayoutVars>
      </dgm:prSet>
      <dgm:spPr/>
    </dgm:pt>
    <dgm:pt modelId="{86B21B3F-63B6-7246-B876-3CD063C8B57E}" type="pres">
      <dgm:prSet presAssocID="{D6E10CE7-3710-194D-8521-2615AFE8EDC6}" presName="compNode" presStyleCnt="0"/>
      <dgm:spPr/>
    </dgm:pt>
    <dgm:pt modelId="{41AEC818-A4B9-8F4A-854D-FFB44C6AB9C7}" type="pres">
      <dgm:prSet presAssocID="{D6E10CE7-3710-194D-8521-2615AFE8EDC6}" presName="aNode" presStyleLbl="bgShp" presStyleIdx="0" presStyleCnt="3"/>
      <dgm:spPr/>
    </dgm:pt>
    <dgm:pt modelId="{56AC2F11-CC34-4149-AFFB-1B335796BFC8}" type="pres">
      <dgm:prSet presAssocID="{D6E10CE7-3710-194D-8521-2615AFE8EDC6}" presName="textNode" presStyleLbl="bgShp" presStyleIdx="0" presStyleCnt="3"/>
      <dgm:spPr/>
    </dgm:pt>
    <dgm:pt modelId="{01781A09-5384-6B4E-8706-B474579BCF27}" type="pres">
      <dgm:prSet presAssocID="{D6E10CE7-3710-194D-8521-2615AFE8EDC6}" presName="compChildNode" presStyleCnt="0"/>
      <dgm:spPr/>
    </dgm:pt>
    <dgm:pt modelId="{35C90F2E-5D67-B74B-8A61-01E67D93AD5F}" type="pres">
      <dgm:prSet presAssocID="{D6E10CE7-3710-194D-8521-2615AFE8EDC6}" presName="theInnerList" presStyleCnt="0"/>
      <dgm:spPr/>
    </dgm:pt>
    <dgm:pt modelId="{83563E6E-4727-C649-AC4A-52FC0AA7893B}" type="pres">
      <dgm:prSet presAssocID="{460CE858-764C-CB45-8350-B0D5F515E9B0}" presName="childNode" presStyleLbl="node1" presStyleIdx="0" presStyleCnt="17">
        <dgm:presLayoutVars>
          <dgm:bulletEnabled val="1"/>
        </dgm:presLayoutVars>
      </dgm:prSet>
      <dgm:spPr/>
    </dgm:pt>
    <dgm:pt modelId="{301C7675-A765-A84C-98E4-1B5E5DA444A9}" type="pres">
      <dgm:prSet presAssocID="{460CE858-764C-CB45-8350-B0D5F515E9B0}" presName="aSpace2" presStyleCnt="0"/>
      <dgm:spPr/>
    </dgm:pt>
    <dgm:pt modelId="{6BDF4A5A-05A6-7E42-B844-24ED452FD584}" type="pres">
      <dgm:prSet presAssocID="{8FC84AD7-D8F0-EF4E-BB07-A7BB4A8E3D5F}" presName="childNode" presStyleLbl="node1" presStyleIdx="1" presStyleCnt="17">
        <dgm:presLayoutVars>
          <dgm:bulletEnabled val="1"/>
        </dgm:presLayoutVars>
      </dgm:prSet>
      <dgm:spPr/>
    </dgm:pt>
    <dgm:pt modelId="{4CB81FB3-98BE-FB43-8A8B-2404D3ADB586}" type="pres">
      <dgm:prSet presAssocID="{8FC84AD7-D8F0-EF4E-BB07-A7BB4A8E3D5F}" presName="aSpace2" presStyleCnt="0"/>
      <dgm:spPr/>
    </dgm:pt>
    <dgm:pt modelId="{5976A21E-3D5E-0E4D-85DD-37EAFC2CF740}" type="pres">
      <dgm:prSet presAssocID="{19621231-1B70-3747-BE66-B2CA224213F4}" presName="childNode" presStyleLbl="node1" presStyleIdx="2" presStyleCnt="17">
        <dgm:presLayoutVars>
          <dgm:bulletEnabled val="1"/>
        </dgm:presLayoutVars>
      </dgm:prSet>
      <dgm:spPr/>
    </dgm:pt>
    <dgm:pt modelId="{1BDF4946-E9E0-F544-9E19-73C04408F460}" type="pres">
      <dgm:prSet presAssocID="{19621231-1B70-3747-BE66-B2CA224213F4}" presName="aSpace2" presStyleCnt="0"/>
      <dgm:spPr/>
    </dgm:pt>
    <dgm:pt modelId="{55A8EAA5-2CFE-524F-BAB6-642D7A8EDFA2}" type="pres">
      <dgm:prSet presAssocID="{B541DE8E-93B9-7F48-853E-49E7223D5CB7}" presName="childNode" presStyleLbl="node1" presStyleIdx="3" presStyleCnt="17">
        <dgm:presLayoutVars>
          <dgm:bulletEnabled val="1"/>
        </dgm:presLayoutVars>
      </dgm:prSet>
      <dgm:spPr/>
    </dgm:pt>
    <dgm:pt modelId="{712A3DF2-897C-F345-9367-E81FF1AE0ABD}" type="pres">
      <dgm:prSet presAssocID="{B541DE8E-93B9-7F48-853E-49E7223D5CB7}" presName="aSpace2" presStyleCnt="0"/>
      <dgm:spPr/>
    </dgm:pt>
    <dgm:pt modelId="{BCBFA21B-9DDA-454D-B5C9-4B1AF4269EDB}" type="pres">
      <dgm:prSet presAssocID="{AF70E68D-8C71-EC46-B323-88234099D3D8}" presName="childNode" presStyleLbl="node1" presStyleIdx="4" presStyleCnt="17">
        <dgm:presLayoutVars>
          <dgm:bulletEnabled val="1"/>
        </dgm:presLayoutVars>
      </dgm:prSet>
      <dgm:spPr/>
    </dgm:pt>
    <dgm:pt modelId="{45C9857D-8208-8546-BD10-F4427FAB02D2}" type="pres">
      <dgm:prSet presAssocID="{AF70E68D-8C71-EC46-B323-88234099D3D8}" presName="aSpace2" presStyleCnt="0"/>
      <dgm:spPr/>
    </dgm:pt>
    <dgm:pt modelId="{DAD19192-1013-3B4F-A1D3-7575B9BBCD9B}" type="pres">
      <dgm:prSet presAssocID="{BE905658-18C9-FF47-9617-EE9F406E0E1E}" presName="childNode" presStyleLbl="node1" presStyleIdx="5" presStyleCnt="17">
        <dgm:presLayoutVars>
          <dgm:bulletEnabled val="1"/>
        </dgm:presLayoutVars>
      </dgm:prSet>
      <dgm:spPr/>
    </dgm:pt>
    <dgm:pt modelId="{931710C4-EC05-FA4D-A9A5-E4B05442D42A}" type="pres">
      <dgm:prSet presAssocID="{BE905658-18C9-FF47-9617-EE9F406E0E1E}" presName="aSpace2" presStyleCnt="0"/>
      <dgm:spPr/>
    </dgm:pt>
    <dgm:pt modelId="{374406DF-25F6-3C40-9B1F-73C606AA77D6}" type="pres">
      <dgm:prSet presAssocID="{13BB51C4-3A44-D74E-B193-26B3293F88F9}" presName="childNode" presStyleLbl="node1" presStyleIdx="6" presStyleCnt="17">
        <dgm:presLayoutVars>
          <dgm:bulletEnabled val="1"/>
        </dgm:presLayoutVars>
      </dgm:prSet>
      <dgm:spPr/>
    </dgm:pt>
    <dgm:pt modelId="{D3B3EBE3-B539-3948-9634-2CB9820B14BD}" type="pres">
      <dgm:prSet presAssocID="{13BB51C4-3A44-D74E-B193-26B3293F88F9}" presName="aSpace2" presStyleCnt="0"/>
      <dgm:spPr/>
    </dgm:pt>
    <dgm:pt modelId="{F1AC2FDE-C1B2-2A4F-A68C-D82FE9BE1D11}" type="pres">
      <dgm:prSet presAssocID="{B73F22B1-BA69-AB40-AEA1-E1A2BA99DA57}" presName="childNode" presStyleLbl="node1" presStyleIdx="7" presStyleCnt="17">
        <dgm:presLayoutVars>
          <dgm:bulletEnabled val="1"/>
        </dgm:presLayoutVars>
      </dgm:prSet>
      <dgm:spPr/>
    </dgm:pt>
    <dgm:pt modelId="{E48A0340-5B32-A94C-8567-81D688CF59BE}" type="pres">
      <dgm:prSet presAssocID="{D6E10CE7-3710-194D-8521-2615AFE8EDC6}" presName="aSpace" presStyleCnt="0"/>
      <dgm:spPr/>
    </dgm:pt>
    <dgm:pt modelId="{69337AB9-89FF-8C43-988C-47A1B380B802}" type="pres">
      <dgm:prSet presAssocID="{1392D242-E479-A146-BF24-CA3C0915BD12}" presName="compNode" presStyleCnt="0"/>
      <dgm:spPr/>
    </dgm:pt>
    <dgm:pt modelId="{FDB028AF-7AFD-314C-8649-9A55B4282496}" type="pres">
      <dgm:prSet presAssocID="{1392D242-E479-A146-BF24-CA3C0915BD12}" presName="aNode" presStyleLbl="bgShp" presStyleIdx="1" presStyleCnt="3"/>
      <dgm:spPr/>
    </dgm:pt>
    <dgm:pt modelId="{4C94732B-7286-0047-9CA2-F24C19D10E75}" type="pres">
      <dgm:prSet presAssocID="{1392D242-E479-A146-BF24-CA3C0915BD12}" presName="textNode" presStyleLbl="bgShp" presStyleIdx="1" presStyleCnt="3"/>
      <dgm:spPr/>
    </dgm:pt>
    <dgm:pt modelId="{EA3E4C64-E664-0844-9DEB-A2A4B9CFB03E}" type="pres">
      <dgm:prSet presAssocID="{1392D242-E479-A146-BF24-CA3C0915BD12}" presName="compChildNode" presStyleCnt="0"/>
      <dgm:spPr/>
    </dgm:pt>
    <dgm:pt modelId="{E795D219-D271-B14A-B631-C1E5EE4903B0}" type="pres">
      <dgm:prSet presAssocID="{1392D242-E479-A146-BF24-CA3C0915BD12}" presName="theInnerList" presStyleCnt="0"/>
      <dgm:spPr/>
    </dgm:pt>
    <dgm:pt modelId="{53F3F1B0-385C-2845-AA65-D65A5408D174}" type="pres">
      <dgm:prSet presAssocID="{B899DFC4-3E55-AF45-A263-964ACC20A644}" presName="childNode" presStyleLbl="node1" presStyleIdx="8" presStyleCnt="17">
        <dgm:presLayoutVars>
          <dgm:bulletEnabled val="1"/>
        </dgm:presLayoutVars>
      </dgm:prSet>
      <dgm:spPr/>
    </dgm:pt>
    <dgm:pt modelId="{AC30DFD9-0C26-A845-AF92-504EFE2D73E3}" type="pres">
      <dgm:prSet presAssocID="{B899DFC4-3E55-AF45-A263-964ACC20A644}" presName="aSpace2" presStyleCnt="0"/>
      <dgm:spPr/>
    </dgm:pt>
    <dgm:pt modelId="{EC7B029A-D823-E044-A14C-BDA574CE61A6}" type="pres">
      <dgm:prSet presAssocID="{C8A98609-8D25-A344-ABCB-FD17BEE2B283}" presName="childNode" presStyleLbl="node1" presStyleIdx="9" presStyleCnt="17">
        <dgm:presLayoutVars>
          <dgm:bulletEnabled val="1"/>
        </dgm:presLayoutVars>
      </dgm:prSet>
      <dgm:spPr/>
    </dgm:pt>
    <dgm:pt modelId="{8A8DD505-7C3B-914D-80E2-F49296D010A6}" type="pres">
      <dgm:prSet presAssocID="{C8A98609-8D25-A344-ABCB-FD17BEE2B283}" presName="aSpace2" presStyleCnt="0"/>
      <dgm:spPr/>
    </dgm:pt>
    <dgm:pt modelId="{D7C1C423-5726-2648-AB5E-856AB67A4945}" type="pres">
      <dgm:prSet presAssocID="{31A522C6-E84B-7441-BC08-81A65B5C7401}" presName="childNode" presStyleLbl="node1" presStyleIdx="10" presStyleCnt="17">
        <dgm:presLayoutVars>
          <dgm:bulletEnabled val="1"/>
        </dgm:presLayoutVars>
      </dgm:prSet>
      <dgm:spPr/>
    </dgm:pt>
    <dgm:pt modelId="{6925B348-33B6-E742-92D9-D0AC8DB2065B}" type="pres">
      <dgm:prSet presAssocID="{31A522C6-E84B-7441-BC08-81A65B5C7401}" presName="aSpace2" presStyleCnt="0"/>
      <dgm:spPr/>
    </dgm:pt>
    <dgm:pt modelId="{CCD5357F-3804-404D-A794-2C9E5A3F6F51}" type="pres">
      <dgm:prSet presAssocID="{FD1BFE69-C83D-F749-B8D0-FAA38FA44D74}" presName="childNode" presStyleLbl="node1" presStyleIdx="11" presStyleCnt="17">
        <dgm:presLayoutVars>
          <dgm:bulletEnabled val="1"/>
        </dgm:presLayoutVars>
      </dgm:prSet>
      <dgm:spPr/>
    </dgm:pt>
    <dgm:pt modelId="{BE1A4A64-AB1A-154A-AD04-8A48BD205BCB}" type="pres">
      <dgm:prSet presAssocID="{FD1BFE69-C83D-F749-B8D0-FAA38FA44D74}" presName="aSpace2" presStyleCnt="0"/>
      <dgm:spPr/>
    </dgm:pt>
    <dgm:pt modelId="{ED5628E3-65E6-9543-A797-9AB10C6D11A8}" type="pres">
      <dgm:prSet presAssocID="{701F4F1F-6551-0A4E-8E65-647BF648369D}" presName="childNode" presStyleLbl="node1" presStyleIdx="12" presStyleCnt="17">
        <dgm:presLayoutVars>
          <dgm:bulletEnabled val="1"/>
        </dgm:presLayoutVars>
      </dgm:prSet>
      <dgm:spPr/>
    </dgm:pt>
    <dgm:pt modelId="{B03F7139-7D16-6744-972F-C30F95408E5F}" type="pres">
      <dgm:prSet presAssocID="{1392D242-E479-A146-BF24-CA3C0915BD12}" presName="aSpace" presStyleCnt="0"/>
      <dgm:spPr/>
    </dgm:pt>
    <dgm:pt modelId="{2F76DE9D-9D7D-194C-AAF1-8899700BC67B}" type="pres">
      <dgm:prSet presAssocID="{B4AD3961-FE59-5246-AAC9-D0C082123925}" presName="compNode" presStyleCnt="0"/>
      <dgm:spPr/>
    </dgm:pt>
    <dgm:pt modelId="{AFA0CE69-DDA9-CE43-B641-E41C359BBBB0}" type="pres">
      <dgm:prSet presAssocID="{B4AD3961-FE59-5246-AAC9-D0C082123925}" presName="aNode" presStyleLbl="bgShp" presStyleIdx="2" presStyleCnt="3"/>
      <dgm:spPr/>
    </dgm:pt>
    <dgm:pt modelId="{2D92E0AF-4AFA-2E43-BD09-597151D75E41}" type="pres">
      <dgm:prSet presAssocID="{B4AD3961-FE59-5246-AAC9-D0C082123925}" presName="textNode" presStyleLbl="bgShp" presStyleIdx="2" presStyleCnt="3"/>
      <dgm:spPr/>
    </dgm:pt>
    <dgm:pt modelId="{84432B86-B3BD-1340-9B3A-F46085AB2BA3}" type="pres">
      <dgm:prSet presAssocID="{B4AD3961-FE59-5246-AAC9-D0C082123925}" presName="compChildNode" presStyleCnt="0"/>
      <dgm:spPr/>
    </dgm:pt>
    <dgm:pt modelId="{386DD4AC-CEC9-E04B-98FB-AC34A4A62AE5}" type="pres">
      <dgm:prSet presAssocID="{B4AD3961-FE59-5246-AAC9-D0C082123925}" presName="theInnerList" presStyleCnt="0"/>
      <dgm:spPr/>
    </dgm:pt>
    <dgm:pt modelId="{41B64D4B-66B6-D34D-AB89-741E78E05EF4}" type="pres">
      <dgm:prSet presAssocID="{9938078E-6269-3044-8788-6C561FA3C992}" presName="childNode" presStyleLbl="node1" presStyleIdx="13" presStyleCnt="17">
        <dgm:presLayoutVars>
          <dgm:bulletEnabled val="1"/>
        </dgm:presLayoutVars>
      </dgm:prSet>
      <dgm:spPr/>
    </dgm:pt>
    <dgm:pt modelId="{61003A93-74B3-CC45-8048-ACD66A8AC337}" type="pres">
      <dgm:prSet presAssocID="{9938078E-6269-3044-8788-6C561FA3C992}" presName="aSpace2" presStyleCnt="0"/>
      <dgm:spPr/>
    </dgm:pt>
    <dgm:pt modelId="{A2AD6783-7C43-4741-8564-17E13E587959}" type="pres">
      <dgm:prSet presAssocID="{42954D05-177E-6543-B4DA-27FFF2AC6EB4}" presName="childNode" presStyleLbl="node1" presStyleIdx="14" presStyleCnt="17">
        <dgm:presLayoutVars>
          <dgm:bulletEnabled val="1"/>
        </dgm:presLayoutVars>
      </dgm:prSet>
      <dgm:spPr/>
    </dgm:pt>
    <dgm:pt modelId="{050E40B6-037C-E34D-8F07-ACF4160F3F4D}" type="pres">
      <dgm:prSet presAssocID="{42954D05-177E-6543-B4DA-27FFF2AC6EB4}" presName="aSpace2" presStyleCnt="0"/>
      <dgm:spPr/>
    </dgm:pt>
    <dgm:pt modelId="{49262BB9-427D-4942-A728-784658B2CF0C}" type="pres">
      <dgm:prSet presAssocID="{5D954C25-1E53-4343-99CD-BF69406C7867}" presName="childNode" presStyleLbl="node1" presStyleIdx="15" presStyleCnt="17">
        <dgm:presLayoutVars>
          <dgm:bulletEnabled val="1"/>
        </dgm:presLayoutVars>
      </dgm:prSet>
      <dgm:spPr/>
    </dgm:pt>
    <dgm:pt modelId="{6CDA0E43-04BD-DA4F-9FCE-C467505ACEA4}" type="pres">
      <dgm:prSet presAssocID="{5D954C25-1E53-4343-99CD-BF69406C7867}" presName="aSpace2" presStyleCnt="0"/>
      <dgm:spPr/>
    </dgm:pt>
    <dgm:pt modelId="{092C2796-2BBE-B54B-89F4-4650CC9770AD}" type="pres">
      <dgm:prSet presAssocID="{87059BF4-BAFF-F84E-BDC8-D1BB8145E7CB}" presName="childNode" presStyleLbl="node1" presStyleIdx="16" presStyleCnt="17">
        <dgm:presLayoutVars>
          <dgm:bulletEnabled val="1"/>
        </dgm:presLayoutVars>
      </dgm:prSet>
      <dgm:spPr/>
    </dgm:pt>
  </dgm:ptLst>
  <dgm:cxnLst>
    <dgm:cxn modelId="{43276512-D8F2-D94F-BADE-F84785311710}" type="presOf" srcId="{B541DE8E-93B9-7F48-853E-49E7223D5CB7}" destId="{55A8EAA5-2CFE-524F-BAB6-642D7A8EDFA2}" srcOrd="0" destOrd="0" presId="urn:microsoft.com/office/officeart/2005/8/layout/lProcess2"/>
    <dgm:cxn modelId="{8910BC18-2857-384A-846B-FA4B9A46CDA2}" srcId="{1392D242-E479-A146-BF24-CA3C0915BD12}" destId="{701F4F1F-6551-0A4E-8E65-647BF648369D}" srcOrd="4" destOrd="0" parTransId="{7467BBAC-84DF-744F-914D-AFEE176EB7EF}" sibTransId="{C5B4C008-CB4D-C344-9B07-65E9CE2C6A8B}"/>
    <dgm:cxn modelId="{E71D421F-4203-7F43-9B66-BCFB3020A86D}" type="presOf" srcId="{4FA60893-C453-C74D-9DD0-BA478F9A361D}" destId="{1DBD0516-F7AB-5B48-8303-E30DAD8EF366}" srcOrd="0" destOrd="0" presId="urn:microsoft.com/office/officeart/2005/8/layout/lProcess2"/>
    <dgm:cxn modelId="{9CA90E24-7987-534B-BBA8-5BB562563D04}" type="presOf" srcId="{460CE858-764C-CB45-8350-B0D5F515E9B0}" destId="{83563E6E-4727-C649-AC4A-52FC0AA7893B}" srcOrd="0" destOrd="0" presId="urn:microsoft.com/office/officeart/2005/8/layout/lProcess2"/>
    <dgm:cxn modelId="{9EDDD226-AD0B-9947-A691-6A08F7BB9773}" type="presOf" srcId="{8FC84AD7-D8F0-EF4E-BB07-A7BB4A8E3D5F}" destId="{6BDF4A5A-05A6-7E42-B844-24ED452FD584}" srcOrd="0" destOrd="0" presId="urn:microsoft.com/office/officeart/2005/8/layout/lProcess2"/>
    <dgm:cxn modelId="{FF18A927-CC6E-F14B-846E-A6124FC34CF3}" type="presOf" srcId="{19621231-1B70-3747-BE66-B2CA224213F4}" destId="{5976A21E-3D5E-0E4D-85DD-37EAFC2CF740}" srcOrd="0" destOrd="0" presId="urn:microsoft.com/office/officeart/2005/8/layout/lProcess2"/>
    <dgm:cxn modelId="{AC4E7A35-B478-D948-8CE3-DED495231DDE}" type="presOf" srcId="{1392D242-E479-A146-BF24-CA3C0915BD12}" destId="{FDB028AF-7AFD-314C-8649-9A55B4282496}" srcOrd="0" destOrd="0" presId="urn:microsoft.com/office/officeart/2005/8/layout/lProcess2"/>
    <dgm:cxn modelId="{D0CA5D41-CD59-774D-9370-CD505D2E2C37}" type="presOf" srcId="{31A522C6-E84B-7441-BC08-81A65B5C7401}" destId="{D7C1C423-5726-2648-AB5E-856AB67A4945}" srcOrd="0" destOrd="0" presId="urn:microsoft.com/office/officeart/2005/8/layout/lProcess2"/>
    <dgm:cxn modelId="{A7DCE04F-27C3-7542-AD24-12AE99D9C142}" type="presOf" srcId="{B899DFC4-3E55-AF45-A263-964ACC20A644}" destId="{53F3F1B0-385C-2845-AA65-D65A5408D174}" srcOrd="0" destOrd="0" presId="urn:microsoft.com/office/officeart/2005/8/layout/lProcess2"/>
    <dgm:cxn modelId="{A1EAEA51-91BF-3F46-AFDF-6EC2E7DDC8E0}" type="presOf" srcId="{701F4F1F-6551-0A4E-8E65-647BF648369D}" destId="{ED5628E3-65E6-9543-A797-9AB10C6D11A8}" srcOrd="0" destOrd="0" presId="urn:microsoft.com/office/officeart/2005/8/layout/lProcess2"/>
    <dgm:cxn modelId="{217CF152-6D75-7C40-AB64-5DFE4A221035}" type="presOf" srcId="{D6E10CE7-3710-194D-8521-2615AFE8EDC6}" destId="{56AC2F11-CC34-4149-AFFB-1B335796BFC8}" srcOrd="1" destOrd="0" presId="urn:microsoft.com/office/officeart/2005/8/layout/lProcess2"/>
    <dgm:cxn modelId="{2C557557-0713-334C-949D-A635372E336A}" type="presOf" srcId="{B4AD3961-FE59-5246-AAC9-D0C082123925}" destId="{2D92E0AF-4AFA-2E43-BD09-597151D75E41}" srcOrd="1" destOrd="0" presId="urn:microsoft.com/office/officeart/2005/8/layout/lProcess2"/>
    <dgm:cxn modelId="{6D4FB757-2E59-F748-8BBA-316B8EB50D89}" srcId="{4FA60893-C453-C74D-9DD0-BA478F9A361D}" destId="{1392D242-E479-A146-BF24-CA3C0915BD12}" srcOrd="1" destOrd="0" parTransId="{9A1BA619-15A8-A046-9E23-9DB63D601A2F}" sibTransId="{DF79AC5C-5A82-CD41-8ED2-ACBEE37AEF46}"/>
    <dgm:cxn modelId="{B55CD065-9477-1540-94F8-74C18285102E}" srcId="{1392D242-E479-A146-BF24-CA3C0915BD12}" destId="{FD1BFE69-C83D-F749-B8D0-FAA38FA44D74}" srcOrd="3" destOrd="0" parTransId="{78A4F0E3-F8BA-9845-98EA-45FEDCD935F6}" sibTransId="{E7E59514-9A9E-1043-8335-6C9C5D351F24}"/>
    <dgm:cxn modelId="{A0FF6467-DC11-6A45-978C-BC789294939A}" srcId="{D6E10CE7-3710-194D-8521-2615AFE8EDC6}" destId="{19621231-1B70-3747-BE66-B2CA224213F4}" srcOrd="2" destOrd="0" parTransId="{798C166E-E29D-4345-9757-73425E3D6578}" sibTransId="{5F80DFA2-085A-C840-83DF-CEB15A8637C2}"/>
    <dgm:cxn modelId="{8F0C986A-0BF6-EB40-9B10-8398609A3D14}" type="presOf" srcId="{BE905658-18C9-FF47-9617-EE9F406E0E1E}" destId="{DAD19192-1013-3B4F-A1D3-7575B9BBCD9B}" srcOrd="0" destOrd="0" presId="urn:microsoft.com/office/officeart/2005/8/layout/lProcess2"/>
    <dgm:cxn modelId="{489BC36E-B49D-9846-8E0D-ED6480DCE1A1}" srcId="{D6E10CE7-3710-194D-8521-2615AFE8EDC6}" destId="{AF70E68D-8C71-EC46-B323-88234099D3D8}" srcOrd="4" destOrd="0" parTransId="{97221A3E-8E75-7D48-82A9-B9BF4D169BDD}" sibTransId="{13BC8BAC-70EF-114A-895E-168E6ED406EA}"/>
    <dgm:cxn modelId="{6B712874-983B-CB4E-9938-FDF30CD6A1C0}" srcId="{4FA60893-C453-C74D-9DD0-BA478F9A361D}" destId="{D6E10CE7-3710-194D-8521-2615AFE8EDC6}" srcOrd="0" destOrd="0" parTransId="{CD248380-D478-F44C-B009-5A8A92FF7339}" sibTransId="{8A534147-96EA-1347-9D56-EF97C1486A91}"/>
    <dgm:cxn modelId="{B1A0B279-128B-BE47-91B4-81513C0FF956}" srcId="{D6E10CE7-3710-194D-8521-2615AFE8EDC6}" destId="{B73F22B1-BA69-AB40-AEA1-E1A2BA99DA57}" srcOrd="7" destOrd="0" parTransId="{AD6F3788-91EF-E248-B6BA-A2023D737493}" sibTransId="{96DCAE89-63E2-D34B-A1A4-C194EADCEEB6}"/>
    <dgm:cxn modelId="{E0F6567F-4958-C045-BDA3-A108D752BE1E}" type="presOf" srcId="{1392D242-E479-A146-BF24-CA3C0915BD12}" destId="{4C94732B-7286-0047-9CA2-F24C19D10E75}" srcOrd="1" destOrd="0" presId="urn:microsoft.com/office/officeart/2005/8/layout/lProcess2"/>
    <dgm:cxn modelId="{2436CA85-01F6-9C40-A001-430076D1D3F8}" srcId="{B4AD3961-FE59-5246-AAC9-D0C082123925}" destId="{5D954C25-1E53-4343-99CD-BF69406C7867}" srcOrd="2" destOrd="0" parTransId="{7C64D5B9-5D43-B04D-8ABC-9882933B865C}" sibTransId="{167DBC37-2574-C546-846F-065D544ABF3F}"/>
    <dgm:cxn modelId="{040A0C89-C5BF-4644-B500-147330A8A2B8}" srcId="{B4AD3961-FE59-5246-AAC9-D0C082123925}" destId="{87059BF4-BAFF-F84E-BDC8-D1BB8145E7CB}" srcOrd="3" destOrd="0" parTransId="{C7C5F7BA-5E34-324C-8DD0-A47483CD5FF4}" sibTransId="{870E5539-EC46-584B-A328-4362E132F192}"/>
    <dgm:cxn modelId="{001F1C89-C5C4-BE49-B7F8-07D06BBB5E5E}" srcId="{1392D242-E479-A146-BF24-CA3C0915BD12}" destId="{B899DFC4-3E55-AF45-A263-964ACC20A644}" srcOrd="0" destOrd="0" parTransId="{3CC68098-74E0-CC4D-AB51-BD2C952FEBA3}" sibTransId="{DF6CA1DA-C79B-AC4F-926A-6A43CCAD72E8}"/>
    <dgm:cxn modelId="{95B6318E-7581-1645-8855-19A5B71CE3C3}" type="presOf" srcId="{42954D05-177E-6543-B4DA-27FFF2AC6EB4}" destId="{A2AD6783-7C43-4741-8564-17E13E587959}" srcOrd="0" destOrd="0" presId="urn:microsoft.com/office/officeart/2005/8/layout/lProcess2"/>
    <dgm:cxn modelId="{F1C93895-CA22-EC4F-B45B-7EA77FDD5ECE}" type="presOf" srcId="{87059BF4-BAFF-F84E-BDC8-D1BB8145E7CB}" destId="{092C2796-2BBE-B54B-89F4-4650CC9770AD}" srcOrd="0" destOrd="0" presId="urn:microsoft.com/office/officeart/2005/8/layout/lProcess2"/>
    <dgm:cxn modelId="{BF1B0399-A5BA-5041-B1E5-8F9D30E5331A}" type="presOf" srcId="{9938078E-6269-3044-8788-6C561FA3C992}" destId="{41B64D4B-66B6-D34D-AB89-741E78E05EF4}" srcOrd="0" destOrd="0" presId="urn:microsoft.com/office/officeart/2005/8/layout/lProcess2"/>
    <dgm:cxn modelId="{C722E2A0-E0CE-BD4E-8039-756AC43A4640}" type="presOf" srcId="{B4AD3961-FE59-5246-AAC9-D0C082123925}" destId="{AFA0CE69-DDA9-CE43-B641-E41C359BBBB0}" srcOrd="0" destOrd="0" presId="urn:microsoft.com/office/officeart/2005/8/layout/lProcess2"/>
    <dgm:cxn modelId="{76196AA4-D0F9-E546-958F-B015A12A23C8}" srcId="{B4AD3961-FE59-5246-AAC9-D0C082123925}" destId="{9938078E-6269-3044-8788-6C561FA3C992}" srcOrd="0" destOrd="0" parTransId="{2C4BAFC1-4686-F447-B31D-DD796B403393}" sibTransId="{D24395A7-7A12-9548-B464-E481421B12FB}"/>
    <dgm:cxn modelId="{1E0139A7-0DC7-E24A-8026-BE89C96903D6}" type="presOf" srcId="{5D954C25-1E53-4343-99CD-BF69406C7867}" destId="{49262BB9-427D-4942-A728-784658B2CF0C}" srcOrd="0" destOrd="0" presId="urn:microsoft.com/office/officeart/2005/8/layout/lProcess2"/>
    <dgm:cxn modelId="{4B294BA8-2CBA-2E4A-832B-4CFD2DEAB04E}" srcId="{D6E10CE7-3710-194D-8521-2615AFE8EDC6}" destId="{BE905658-18C9-FF47-9617-EE9F406E0E1E}" srcOrd="5" destOrd="0" parTransId="{FA7C9119-9D0C-7B4C-AA92-45A3B1783276}" sibTransId="{57A9F4D6-D97B-9F4E-A79D-C2CA9A2595CF}"/>
    <dgm:cxn modelId="{194671A8-9AE5-CD4A-B039-4799FC2FA963}" srcId="{D6E10CE7-3710-194D-8521-2615AFE8EDC6}" destId="{B541DE8E-93B9-7F48-853E-49E7223D5CB7}" srcOrd="3" destOrd="0" parTransId="{2A2FDF7B-D034-1141-A365-32BB19CBE8A6}" sibTransId="{C924D725-1227-1744-AD0B-196B64EB4648}"/>
    <dgm:cxn modelId="{B7AD52AA-3B9F-DB41-8A8F-8982CD664107}" srcId="{D6E10CE7-3710-194D-8521-2615AFE8EDC6}" destId="{8FC84AD7-D8F0-EF4E-BB07-A7BB4A8E3D5F}" srcOrd="1" destOrd="0" parTransId="{574642D7-7D39-BD49-A1F2-D86E2ED5EFB2}" sibTransId="{0607E302-7089-3F41-8CDB-FE092299375D}"/>
    <dgm:cxn modelId="{83530CAE-4325-3646-BF45-6ACC891DB549}" srcId="{B4AD3961-FE59-5246-AAC9-D0C082123925}" destId="{42954D05-177E-6543-B4DA-27FFF2AC6EB4}" srcOrd="1" destOrd="0" parTransId="{9377431C-C6E1-0042-B949-2CE3EABD6CB7}" sibTransId="{52FD51D2-9756-374A-9CF6-F26CAE32AC79}"/>
    <dgm:cxn modelId="{F4EFE1B7-3785-F540-B086-79275D035156}" srcId="{1392D242-E479-A146-BF24-CA3C0915BD12}" destId="{C8A98609-8D25-A344-ABCB-FD17BEE2B283}" srcOrd="1" destOrd="0" parTransId="{DB1E56B1-2A9E-5D4C-B3A0-024737C09CA9}" sibTransId="{889CDEF7-A331-4245-8604-556C78580425}"/>
    <dgm:cxn modelId="{5CE1B1BB-A712-4B40-AB51-1A2E88BFDC20}" type="presOf" srcId="{AF70E68D-8C71-EC46-B323-88234099D3D8}" destId="{BCBFA21B-9DDA-454D-B5C9-4B1AF4269EDB}" srcOrd="0" destOrd="0" presId="urn:microsoft.com/office/officeart/2005/8/layout/lProcess2"/>
    <dgm:cxn modelId="{9A7A4FCC-5FFC-8841-B132-33C3C8BFD2B5}" type="presOf" srcId="{13BB51C4-3A44-D74E-B193-26B3293F88F9}" destId="{374406DF-25F6-3C40-9B1F-73C606AA77D6}" srcOrd="0" destOrd="0" presId="urn:microsoft.com/office/officeart/2005/8/layout/lProcess2"/>
    <dgm:cxn modelId="{785A90D6-2AC1-C640-B6C7-3BFA18AC12A1}" type="presOf" srcId="{B73F22B1-BA69-AB40-AEA1-E1A2BA99DA57}" destId="{F1AC2FDE-C1B2-2A4F-A68C-D82FE9BE1D11}" srcOrd="0" destOrd="0" presId="urn:microsoft.com/office/officeart/2005/8/layout/lProcess2"/>
    <dgm:cxn modelId="{DC7714D7-C92E-5748-8017-E29C92E2FADC}" type="presOf" srcId="{C8A98609-8D25-A344-ABCB-FD17BEE2B283}" destId="{EC7B029A-D823-E044-A14C-BDA574CE61A6}" srcOrd="0" destOrd="0" presId="urn:microsoft.com/office/officeart/2005/8/layout/lProcess2"/>
    <dgm:cxn modelId="{2813BFE0-814D-B143-93F0-AED4ED914EA8}" type="presOf" srcId="{D6E10CE7-3710-194D-8521-2615AFE8EDC6}" destId="{41AEC818-A4B9-8F4A-854D-FFB44C6AB9C7}" srcOrd="0" destOrd="0" presId="urn:microsoft.com/office/officeart/2005/8/layout/lProcess2"/>
    <dgm:cxn modelId="{4EE57AE4-00AE-A14B-8394-2015768D504B}" srcId="{D6E10CE7-3710-194D-8521-2615AFE8EDC6}" destId="{13BB51C4-3A44-D74E-B193-26B3293F88F9}" srcOrd="6" destOrd="0" parTransId="{4961091F-B4BE-6148-B29A-9DDFDA53496D}" sibTransId="{5606DE11-7CF1-C74D-A5EC-89A694549CC9}"/>
    <dgm:cxn modelId="{4EBA63E5-0AE3-3B4F-8C4E-BB0429AABA27}" type="presOf" srcId="{FD1BFE69-C83D-F749-B8D0-FAA38FA44D74}" destId="{CCD5357F-3804-404D-A794-2C9E5A3F6F51}" srcOrd="0" destOrd="0" presId="urn:microsoft.com/office/officeart/2005/8/layout/lProcess2"/>
    <dgm:cxn modelId="{A7E069F2-63FB-924E-8721-6EEF43FC5200}" srcId="{4FA60893-C453-C74D-9DD0-BA478F9A361D}" destId="{B4AD3961-FE59-5246-AAC9-D0C082123925}" srcOrd="2" destOrd="0" parTransId="{3FACCF13-E0FC-0042-9988-9173D946574A}" sibTransId="{812FD341-1420-AC4F-8100-EC72D1F95273}"/>
    <dgm:cxn modelId="{51C9ACF9-661A-D142-B91F-D7983937517D}" srcId="{D6E10CE7-3710-194D-8521-2615AFE8EDC6}" destId="{460CE858-764C-CB45-8350-B0D5F515E9B0}" srcOrd="0" destOrd="0" parTransId="{E911BCE1-FEE8-624D-B712-7FCD0BC73800}" sibTransId="{747E26EC-AD4C-7C4F-8487-53032BEB0086}"/>
    <dgm:cxn modelId="{E81CA7FA-1CCB-694E-B807-B61DA7D098DD}" srcId="{1392D242-E479-A146-BF24-CA3C0915BD12}" destId="{31A522C6-E84B-7441-BC08-81A65B5C7401}" srcOrd="2" destOrd="0" parTransId="{B70F255D-529D-9241-9C24-402FADD052D3}" sibTransId="{B71806D6-1696-CC4A-A1E2-E5C7D81375BF}"/>
    <dgm:cxn modelId="{B970EC46-45B5-CA4B-AF14-08098380823C}" type="presParOf" srcId="{1DBD0516-F7AB-5B48-8303-E30DAD8EF366}" destId="{86B21B3F-63B6-7246-B876-3CD063C8B57E}" srcOrd="0" destOrd="0" presId="urn:microsoft.com/office/officeart/2005/8/layout/lProcess2"/>
    <dgm:cxn modelId="{69CE3568-B915-A941-AF49-13B80ED947E1}" type="presParOf" srcId="{86B21B3F-63B6-7246-B876-3CD063C8B57E}" destId="{41AEC818-A4B9-8F4A-854D-FFB44C6AB9C7}" srcOrd="0" destOrd="0" presId="urn:microsoft.com/office/officeart/2005/8/layout/lProcess2"/>
    <dgm:cxn modelId="{8268D59A-B562-BA45-ACC5-B30AA9AE9C52}" type="presParOf" srcId="{86B21B3F-63B6-7246-B876-3CD063C8B57E}" destId="{56AC2F11-CC34-4149-AFFB-1B335796BFC8}" srcOrd="1" destOrd="0" presId="urn:microsoft.com/office/officeart/2005/8/layout/lProcess2"/>
    <dgm:cxn modelId="{FBFC0DAB-08F2-884B-BCF3-3C114106BDE5}" type="presParOf" srcId="{86B21B3F-63B6-7246-B876-3CD063C8B57E}" destId="{01781A09-5384-6B4E-8706-B474579BCF27}" srcOrd="2" destOrd="0" presId="urn:microsoft.com/office/officeart/2005/8/layout/lProcess2"/>
    <dgm:cxn modelId="{22364A51-7654-8E48-8762-DEF1D56A827C}" type="presParOf" srcId="{01781A09-5384-6B4E-8706-B474579BCF27}" destId="{35C90F2E-5D67-B74B-8A61-01E67D93AD5F}" srcOrd="0" destOrd="0" presId="urn:microsoft.com/office/officeart/2005/8/layout/lProcess2"/>
    <dgm:cxn modelId="{FCB86932-7C51-9C40-A925-72C358D69575}" type="presParOf" srcId="{35C90F2E-5D67-B74B-8A61-01E67D93AD5F}" destId="{83563E6E-4727-C649-AC4A-52FC0AA7893B}" srcOrd="0" destOrd="0" presId="urn:microsoft.com/office/officeart/2005/8/layout/lProcess2"/>
    <dgm:cxn modelId="{2B9C261C-4528-2A47-BC64-16A37C6669DA}" type="presParOf" srcId="{35C90F2E-5D67-B74B-8A61-01E67D93AD5F}" destId="{301C7675-A765-A84C-98E4-1B5E5DA444A9}" srcOrd="1" destOrd="0" presId="urn:microsoft.com/office/officeart/2005/8/layout/lProcess2"/>
    <dgm:cxn modelId="{3C67F68A-59C6-2C4E-BF4C-F689D7B6203D}" type="presParOf" srcId="{35C90F2E-5D67-B74B-8A61-01E67D93AD5F}" destId="{6BDF4A5A-05A6-7E42-B844-24ED452FD584}" srcOrd="2" destOrd="0" presId="urn:microsoft.com/office/officeart/2005/8/layout/lProcess2"/>
    <dgm:cxn modelId="{B06C97C0-E412-8942-8DD0-851D308A9FCB}" type="presParOf" srcId="{35C90F2E-5D67-B74B-8A61-01E67D93AD5F}" destId="{4CB81FB3-98BE-FB43-8A8B-2404D3ADB586}" srcOrd="3" destOrd="0" presId="urn:microsoft.com/office/officeart/2005/8/layout/lProcess2"/>
    <dgm:cxn modelId="{821BA020-3054-7348-9AE6-10D64143A242}" type="presParOf" srcId="{35C90F2E-5D67-B74B-8A61-01E67D93AD5F}" destId="{5976A21E-3D5E-0E4D-85DD-37EAFC2CF740}" srcOrd="4" destOrd="0" presId="urn:microsoft.com/office/officeart/2005/8/layout/lProcess2"/>
    <dgm:cxn modelId="{A86E66EE-9862-BC46-B43F-CBF453F7545C}" type="presParOf" srcId="{35C90F2E-5D67-B74B-8A61-01E67D93AD5F}" destId="{1BDF4946-E9E0-F544-9E19-73C04408F460}" srcOrd="5" destOrd="0" presId="urn:microsoft.com/office/officeart/2005/8/layout/lProcess2"/>
    <dgm:cxn modelId="{05E9805C-8A79-2640-8156-210841FE6B4B}" type="presParOf" srcId="{35C90F2E-5D67-B74B-8A61-01E67D93AD5F}" destId="{55A8EAA5-2CFE-524F-BAB6-642D7A8EDFA2}" srcOrd="6" destOrd="0" presId="urn:microsoft.com/office/officeart/2005/8/layout/lProcess2"/>
    <dgm:cxn modelId="{C17A9C4B-323E-E84B-AE33-D4DA48F8EE5F}" type="presParOf" srcId="{35C90F2E-5D67-B74B-8A61-01E67D93AD5F}" destId="{712A3DF2-897C-F345-9367-E81FF1AE0ABD}" srcOrd="7" destOrd="0" presId="urn:microsoft.com/office/officeart/2005/8/layout/lProcess2"/>
    <dgm:cxn modelId="{2E800AE5-3455-C441-AF1A-E4080C2381CB}" type="presParOf" srcId="{35C90F2E-5D67-B74B-8A61-01E67D93AD5F}" destId="{BCBFA21B-9DDA-454D-B5C9-4B1AF4269EDB}" srcOrd="8" destOrd="0" presId="urn:microsoft.com/office/officeart/2005/8/layout/lProcess2"/>
    <dgm:cxn modelId="{6A4221C2-2416-074D-86B5-E51F0830FF05}" type="presParOf" srcId="{35C90F2E-5D67-B74B-8A61-01E67D93AD5F}" destId="{45C9857D-8208-8546-BD10-F4427FAB02D2}" srcOrd="9" destOrd="0" presId="urn:microsoft.com/office/officeart/2005/8/layout/lProcess2"/>
    <dgm:cxn modelId="{B3654ACA-14A4-6F4F-8579-63F5068C7DE1}" type="presParOf" srcId="{35C90F2E-5D67-B74B-8A61-01E67D93AD5F}" destId="{DAD19192-1013-3B4F-A1D3-7575B9BBCD9B}" srcOrd="10" destOrd="0" presId="urn:microsoft.com/office/officeart/2005/8/layout/lProcess2"/>
    <dgm:cxn modelId="{B3F914E2-3F27-2843-AC91-7E8B23478BE0}" type="presParOf" srcId="{35C90F2E-5D67-B74B-8A61-01E67D93AD5F}" destId="{931710C4-EC05-FA4D-A9A5-E4B05442D42A}" srcOrd="11" destOrd="0" presId="urn:microsoft.com/office/officeart/2005/8/layout/lProcess2"/>
    <dgm:cxn modelId="{5036A593-91DA-224F-8478-5F3E5CBD656F}" type="presParOf" srcId="{35C90F2E-5D67-B74B-8A61-01E67D93AD5F}" destId="{374406DF-25F6-3C40-9B1F-73C606AA77D6}" srcOrd="12" destOrd="0" presId="urn:microsoft.com/office/officeart/2005/8/layout/lProcess2"/>
    <dgm:cxn modelId="{0362F94A-DD99-4847-8D58-075D9B41BC1C}" type="presParOf" srcId="{35C90F2E-5D67-B74B-8A61-01E67D93AD5F}" destId="{D3B3EBE3-B539-3948-9634-2CB9820B14BD}" srcOrd="13" destOrd="0" presId="urn:microsoft.com/office/officeart/2005/8/layout/lProcess2"/>
    <dgm:cxn modelId="{8E4D06CF-A784-F84E-854C-296778923305}" type="presParOf" srcId="{35C90F2E-5D67-B74B-8A61-01E67D93AD5F}" destId="{F1AC2FDE-C1B2-2A4F-A68C-D82FE9BE1D11}" srcOrd="14" destOrd="0" presId="urn:microsoft.com/office/officeart/2005/8/layout/lProcess2"/>
    <dgm:cxn modelId="{EAA2624A-F3C8-EA48-9232-C9D2DA6E0166}" type="presParOf" srcId="{1DBD0516-F7AB-5B48-8303-E30DAD8EF366}" destId="{E48A0340-5B32-A94C-8567-81D688CF59BE}" srcOrd="1" destOrd="0" presId="urn:microsoft.com/office/officeart/2005/8/layout/lProcess2"/>
    <dgm:cxn modelId="{F25C07C0-7F82-8242-8AED-A83BD6583D2D}" type="presParOf" srcId="{1DBD0516-F7AB-5B48-8303-E30DAD8EF366}" destId="{69337AB9-89FF-8C43-988C-47A1B380B802}" srcOrd="2" destOrd="0" presId="urn:microsoft.com/office/officeart/2005/8/layout/lProcess2"/>
    <dgm:cxn modelId="{4E1201A2-ECA1-8440-BC7A-E4A6323F84FA}" type="presParOf" srcId="{69337AB9-89FF-8C43-988C-47A1B380B802}" destId="{FDB028AF-7AFD-314C-8649-9A55B4282496}" srcOrd="0" destOrd="0" presId="urn:microsoft.com/office/officeart/2005/8/layout/lProcess2"/>
    <dgm:cxn modelId="{E8B55CA6-0C4D-8A49-8159-46348AD04A12}" type="presParOf" srcId="{69337AB9-89FF-8C43-988C-47A1B380B802}" destId="{4C94732B-7286-0047-9CA2-F24C19D10E75}" srcOrd="1" destOrd="0" presId="urn:microsoft.com/office/officeart/2005/8/layout/lProcess2"/>
    <dgm:cxn modelId="{83F1E11A-C4DE-AF45-A2F4-05E4A5E032BE}" type="presParOf" srcId="{69337AB9-89FF-8C43-988C-47A1B380B802}" destId="{EA3E4C64-E664-0844-9DEB-A2A4B9CFB03E}" srcOrd="2" destOrd="0" presId="urn:microsoft.com/office/officeart/2005/8/layout/lProcess2"/>
    <dgm:cxn modelId="{927C9D36-74BD-F348-8671-565D99DA562F}" type="presParOf" srcId="{EA3E4C64-E664-0844-9DEB-A2A4B9CFB03E}" destId="{E795D219-D271-B14A-B631-C1E5EE4903B0}" srcOrd="0" destOrd="0" presId="urn:microsoft.com/office/officeart/2005/8/layout/lProcess2"/>
    <dgm:cxn modelId="{ACCDBD6D-5B07-4944-8FED-015998EEAF71}" type="presParOf" srcId="{E795D219-D271-B14A-B631-C1E5EE4903B0}" destId="{53F3F1B0-385C-2845-AA65-D65A5408D174}" srcOrd="0" destOrd="0" presId="urn:microsoft.com/office/officeart/2005/8/layout/lProcess2"/>
    <dgm:cxn modelId="{700231F4-03B6-FB46-938D-594B61D5BC7D}" type="presParOf" srcId="{E795D219-D271-B14A-B631-C1E5EE4903B0}" destId="{AC30DFD9-0C26-A845-AF92-504EFE2D73E3}" srcOrd="1" destOrd="0" presId="urn:microsoft.com/office/officeart/2005/8/layout/lProcess2"/>
    <dgm:cxn modelId="{AF3619D2-8D1C-0340-A871-ACE43BCB22FB}" type="presParOf" srcId="{E795D219-D271-B14A-B631-C1E5EE4903B0}" destId="{EC7B029A-D823-E044-A14C-BDA574CE61A6}" srcOrd="2" destOrd="0" presId="urn:microsoft.com/office/officeart/2005/8/layout/lProcess2"/>
    <dgm:cxn modelId="{F9E111A0-1688-0441-BEEC-1A79B8C82107}" type="presParOf" srcId="{E795D219-D271-B14A-B631-C1E5EE4903B0}" destId="{8A8DD505-7C3B-914D-80E2-F49296D010A6}" srcOrd="3" destOrd="0" presId="urn:microsoft.com/office/officeart/2005/8/layout/lProcess2"/>
    <dgm:cxn modelId="{84B5903D-A657-3942-9139-AF5C94DBA7B6}" type="presParOf" srcId="{E795D219-D271-B14A-B631-C1E5EE4903B0}" destId="{D7C1C423-5726-2648-AB5E-856AB67A4945}" srcOrd="4" destOrd="0" presId="urn:microsoft.com/office/officeart/2005/8/layout/lProcess2"/>
    <dgm:cxn modelId="{89D1030F-4281-2043-923C-215B2472EA49}" type="presParOf" srcId="{E795D219-D271-B14A-B631-C1E5EE4903B0}" destId="{6925B348-33B6-E742-92D9-D0AC8DB2065B}" srcOrd="5" destOrd="0" presId="urn:microsoft.com/office/officeart/2005/8/layout/lProcess2"/>
    <dgm:cxn modelId="{8C171469-E499-B444-A394-6E65EBBD5693}" type="presParOf" srcId="{E795D219-D271-B14A-B631-C1E5EE4903B0}" destId="{CCD5357F-3804-404D-A794-2C9E5A3F6F51}" srcOrd="6" destOrd="0" presId="urn:microsoft.com/office/officeart/2005/8/layout/lProcess2"/>
    <dgm:cxn modelId="{DE29D58B-7A76-4E42-AFF5-1EA6A5C9B4B6}" type="presParOf" srcId="{E795D219-D271-B14A-B631-C1E5EE4903B0}" destId="{BE1A4A64-AB1A-154A-AD04-8A48BD205BCB}" srcOrd="7" destOrd="0" presId="urn:microsoft.com/office/officeart/2005/8/layout/lProcess2"/>
    <dgm:cxn modelId="{1346F60F-799D-4C44-B276-CF7490667A74}" type="presParOf" srcId="{E795D219-D271-B14A-B631-C1E5EE4903B0}" destId="{ED5628E3-65E6-9543-A797-9AB10C6D11A8}" srcOrd="8" destOrd="0" presId="urn:microsoft.com/office/officeart/2005/8/layout/lProcess2"/>
    <dgm:cxn modelId="{77333E8A-1579-CD43-BA65-9AB869EDE496}" type="presParOf" srcId="{1DBD0516-F7AB-5B48-8303-E30DAD8EF366}" destId="{B03F7139-7D16-6744-972F-C30F95408E5F}" srcOrd="3" destOrd="0" presId="urn:microsoft.com/office/officeart/2005/8/layout/lProcess2"/>
    <dgm:cxn modelId="{96E7765D-AFD2-3940-9B66-6111EE665AA0}" type="presParOf" srcId="{1DBD0516-F7AB-5B48-8303-E30DAD8EF366}" destId="{2F76DE9D-9D7D-194C-AAF1-8899700BC67B}" srcOrd="4" destOrd="0" presId="urn:microsoft.com/office/officeart/2005/8/layout/lProcess2"/>
    <dgm:cxn modelId="{1578A870-E408-BA4B-86CD-0C3C6B040AB3}" type="presParOf" srcId="{2F76DE9D-9D7D-194C-AAF1-8899700BC67B}" destId="{AFA0CE69-DDA9-CE43-B641-E41C359BBBB0}" srcOrd="0" destOrd="0" presId="urn:microsoft.com/office/officeart/2005/8/layout/lProcess2"/>
    <dgm:cxn modelId="{9C11911F-4D87-0E4B-A508-B32622F6DFFA}" type="presParOf" srcId="{2F76DE9D-9D7D-194C-AAF1-8899700BC67B}" destId="{2D92E0AF-4AFA-2E43-BD09-597151D75E41}" srcOrd="1" destOrd="0" presId="urn:microsoft.com/office/officeart/2005/8/layout/lProcess2"/>
    <dgm:cxn modelId="{A5C9976D-2356-6E4E-8060-7B067DB61FA6}" type="presParOf" srcId="{2F76DE9D-9D7D-194C-AAF1-8899700BC67B}" destId="{84432B86-B3BD-1340-9B3A-F46085AB2BA3}" srcOrd="2" destOrd="0" presId="urn:microsoft.com/office/officeart/2005/8/layout/lProcess2"/>
    <dgm:cxn modelId="{1C965CF7-9AC0-E84A-8C9B-81CA1957AA5C}" type="presParOf" srcId="{84432B86-B3BD-1340-9B3A-F46085AB2BA3}" destId="{386DD4AC-CEC9-E04B-98FB-AC34A4A62AE5}" srcOrd="0" destOrd="0" presId="urn:microsoft.com/office/officeart/2005/8/layout/lProcess2"/>
    <dgm:cxn modelId="{B7D4BE55-02FB-8444-8753-15CAD48C0DED}" type="presParOf" srcId="{386DD4AC-CEC9-E04B-98FB-AC34A4A62AE5}" destId="{41B64D4B-66B6-D34D-AB89-741E78E05EF4}" srcOrd="0" destOrd="0" presId="urn:microsoft.com/office/officeart/2005/8/layout/lProcess2"/>
    <dgm:cxn modelId="{12CB7F9E-8B7C-354D-A2F5-F1CDC58B318B}" type="presParOf" srcId="{386DD4AC-CEC9-E04B-98FB-AC34A4A62AE5}" destId="{61003A93-74B3-CC45-8048-ACD66A8AC337}" srcOrd="1" destOrd="0" presId="urn:microsoft.com/office/officeart/2005/8/layout/lProcess2"/>
    <dgm:cxn modelId="{28359E0E-CC91-F94F-9464-778E6AD0AC2E}" type="presParOf" srcId="{386DD4AC-CEC9-E04B-98FB-AC34A4A62AE5}" destId="{A2AD6783-7C43-4741-8564-17E13E587959}" srcOrd="2" destOrd="0" presId="urn:microsoft.com/office/officeart/2005/8/layout/lProcess2"/>
    <dgm:cxn modelId="{FF954B83-E397-D149-804D-2D126E123152}" type="presParOf" srcId="{386DD4AC-CEC9-E04B-98FB-AC34A4A62AE5}" destId="{050E40B6-037C-E34D-8F07-ACF4160F3F4D}" srcOrd="3" destOrd="0" presId="urn:microsoft.com/office/officeart/2005/8/layout/lProcess2"/>
    <dgm:cxn modelId="{4BA4F585-8B17-2C45-8FB4-8065F7677DEB}" type="presParOf" srcId="{386DD4AC-CEC9-E04B-98FB-AC34A4A62AE5}" destId="{49262BB9-427D-4942-A728-784658B2CF0C}" srcOrd="4" destOrd="0" presId="urn:microsoft.com/office/officeart/2005/8/layout/lProcess2"/>
    <dgm:cxn modelId="{1E3C04B5-2C63-1040-BD41-3BF41261EEAB}" type="presParOf" srcId="{386DD4AC-CEC9-E04B-98FB-AC34A4A62AE5}" destId="{6CDA0E43-04BD-DA4F-9FCE-C467505ACEA4}" srcOrd="5" destOrd="0" presId="urn:microsoft.com/office/officeart/2005/8/layout/lProcess2"/>
    <dgm:cxn modelId="{34D55CD6-E0BA-1945-882A-4AC658698AAF}" type="presParOf" srcId="{386DD4AC-CEC9-E04B-98FB-AC34A4A62AE5}" destId="{092C2796-2BBE-B54B-89F4-4650CC9770A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3CAA-21C2-194E-BBF6-2524A6A39045}">
      <dsp:nvSpPr>
        <dsp:cNvPr id="0" name=""/>
        <dsp:cNvSpPr/>
      </dsp:nvSpPr>
      <dsp:spPr>
        <a:xfrm>
          <a:off x="2389631" y="572"/>
          <a:ext cx="2688336" cy="918418"/>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Increase and broaden Participation</a:t>
          </a:r>
          <a:endParaRPr lang="en-US" sz="1500" b="1" kern="1200" dirty="0"/>
        </a:p>
      </dsp:txBody>
      <dsp:txXfrm>
        <a:off x="2434464" y="45405"/>
        <a:ext cx="2598670" cy="828752"/>
      </dsp:txXfrm>
    </dsp:sp>
    <dsp:sp modelId="{85AB4AAB-D37A-5241-B952-CBE1E3F498B7}">
      <dsp:nvSpPr>
        <dsp:cNvPr id="0" name=""/>
        <dsp:cNvSpPr/>
      </dsp:nvSpPr>
      <dsp:spPr>
        <a:xfrm>
          <a:off x="2389631" y="964912"/>
          <a:ext cx="2688336" cy="918418"/>
        </a:xfrm>
        <a:prstGeom prst="roundRect">
          <a:avLst/>
        </a:prstGeom>
        <a:solidFill>
          <a:schemeClr val="accent4">
            <a:hueOff val="-744128"/>
            <a:satOff val="4483"/>
            <a:lumOff val="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Work with private and public entities to identify projects </a:t>
          </a:r>
        </a:p>
      </dsp:txBody>
      <dsp:txXfrm>
        <a:off x="2434464" y="1009745"/>
        <a:ext cx="2598670" cy="828752"/>
      </dsp:txXfrm>
    </dsp:sp>
    <dsp:sp modelId="{8E11D6F8-E79E-A741-891A-4F64E28E70DA}">
      <dsp:nvSpPr>
        <dsp:cNvPr id="0" name=""/>
        <dsp:cNvSpPr/>
      </dsp:nvSpPr>
      <dsp:spPr>
        <a:xfrm>
          <a:off x="2389631" y="1929251"/>
          <a:ext cx="2688336" cy="918418"/>
        </a:xfrm>
        <a:prstGeom prst="roundRect">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Function as an active and welcome partner</a:t>
          </a:r>
          <a:endParaRPr lang="en-US" sz="1500" b="1" kern="1200" dirty="0"/>
        </a:p>
      </dsp:txBody>
      <dsp:txXfrm>
        <a:off x="2434464" y="1974084"/>
        <a:ext cx="2598670" cy="828752"/>
      </dsp:txXfrm>
    </dsp:sp>
    <dsp:sp modelId="{E494FF20-3FA7-BF40-B962-65DDF120B842}">
      <dsp:nvSpPr>
        <dsp:cNvPr id="0" name=""/>
        <dsp:cNvSpPr/>
      </dsp:nvSpPr>
      <dsp:spPr>
        <a:xfrm>
          <a:off x="2389631" y="2893590"/>
          <a:ext cx="2688336" cy="918418"/>
        </a:xfrm>
        <a:prstGeom prst="round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Provide capacity building support to Partners</a:t>
          </a:r>
          <a:endParaRPr lang="en-US" sz="1500" b="1" kern="1200" dirty="0"/>
        </a:p>
      </dsp:txBody>
      <dsp:txXfrm>
        <a:off x="2434464" y="2938423"/>
        <a:ext cx="2598670" cy="828752"/>
      </dsp:txXfrm>
    </dsp:sp>
    <dsp:sp modelId="{D2FB0D51-B802-604C-97DC-CC6157B92CD9}">
      <dsp:nvSpPr>
        <dsp:cNvPr id="0" name=""/>
        <dsp:cNvSpPr/>
      </dsp:nvSpPr>
      <dsp:spPr>
        <a:xfrm>
          <a:off x="2389631" y="3857930"/>
          <a:ext cx="2688336" cy="918418"/>
        </a:xfrm>
        <a:prstGeom prst="roundRect">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Refine Project Development and Approval Process</a:t>
          </a:r>
          <a:endParaRPr lang="en-US" sz="1500" b="1" kern="1200" dirty="0"/>
        </a:p>
      </dsp:txBody>
      <dsp:txXfrm>
        <a:off x="2434464" y="3902763"/>
        <a:ext cx="2598670" cy="828752"/>
      </dsp:txXfrm>
    </dsp:sp>
    <dsp:sp modelId="{20209660-883E-144B-B057-603502C7D318}">
      <dsp:nvSpPr>
        <dsp:cNvPr id="0" name=""/>
        <dsp:cNvSpPr/>
      </dsp:nvSpPr>
      <dsp:spPr>
        <a:xfrm>
          <a:off x="2389631" y="4822269"/>
          <a:ext cx="2688336" cy="918418"/>
        </a:xfrm>
        <a:prstGeom prst="roundRect">
          <a:avLst/>
        </a:prstGeom>
        <a:solidFill>
          <a:schemeClr val="accent4">
            <a:hueOff val="-3720641"/>
            <a:satOff val="22416"/>
            <a:lumOff val="17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Develop consistent external Messaging </a:t>
          </a:r>
          <a:endParaRPr lang="en-US" sz="1500" b="1" kern="1200" dirty="0"/>
        </a:p>
      </dsp:txBody>
      <dsp:txXfrm>
        <a:off x="2434464" y="4867102"/>
        <a:ext cx="2598670" cy="828752"/>
      </dsp:txXfrm>
    </dsp:sp>
    <dsp:sp modelId="{49C8C90F-8AEF-404C-AAA0-34440B0EFE0E}">
      <dsp:nvSpPr>
        <dsp:cNvPr id="0" name=""/>
        <dsp:cNvSpPr/>
      </dsp:nvSpPr>
      <dsp:spPr>
        <a:xfrm>
          <a:off x="2389631" y="5786608"/>
          <a:ext cx="2688336" cy="918418"/>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Conduct education and outreach to increase awareness and understanding</a:t>
          </a:r>
        </a:p>
      </dsp:txBody>
      <dsp:txXfrm>
        <a:off x="2434464" y="5831441"/>
        <a:ext cx="2598670" cy="828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52106-1947-204E-AAFE-D7460E631E50}">
      <dsp:nvSpPr>
        <dsp:cNvPr id="0" name=""/>
        <dsp:cNvSpPr/>
      </dsp:nvSpPr>
      <dsp:spPr>
        <a:xfrm>
          <a:off x="3653358" y="1938858"/>
          <a:ext cx="2980283" cy="2980283"/>
        </a:xfrm>
        <a:prstGeom prst="ellipse">
          <a:avLst/>
        </a:prstGeom>
        <a:gradFill rotWithShape="0">
          <a:gsLst>
            <a:gs pos="0">
              <a:schemeClr val="accent4">
                <a:alpha val="50000"/>
                <a:hueOff val="0"/>
                <a:satOff val="0"/>
                <a:lumOff val="0"/>
                <a:alphaOff val="0"/>
                <a:shade val="40000"/>
                <a:alpha val="100000"/>
                <a:satMod val="150000"/>
                <a:lumMod val="100000"/>
              </a:schemeClr>
            </a:gs>
            <a:gs pos="100000">
              <a:schemeClr val="accent4">
                <a:alpha val="5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Audiences</a:t>
          </a:r>
        </a:p>
      </dsp:txBody>
      <dsp:txXfrm>
        <a:off x="4089810" y="2375310"/>
        <a:ext cx="2107379" cy="2107379"/>
      </dsp:txXfrm>
    </dsp:sp>
    <dsp:sp modelId="{30C778D1-458D-AE47-B1C9-E08570B914AD}">
      <dsp:nvSpPr>
        <dsp:cNvPr id="0" name=""/>
        <dsp:cNvSpPr/>
      </dsp:nvSpPr>
      <dsp:spPr>
        <a:xfrm>
          <a:off x="4398429" y="2421"/>
          <a:ext cx="1490141" cy="1490141"/>
        </a:xfrm>
        <a:prstGeom prst="ellipse">
          <a:avLst/>
        </a:prstGeom>
        <a:gradFill rotWithShape="0">
          <a:gsLst>
            <a:gs pos="0">
              <a:schemeClr val="accent4">
                <a:alpha val="50000"/>
                <a:hueOff val="530660"/>
                <a:satOff val="-2071"/>
                <a:lumOff val="294"/>
                <a:alphaOff val="0"/>
                <a:shade val="40000"/>
                <a:alpha val="100000"/>
                <a:satMod val="150000"/>
                <a:lumMod val="100000"/>
              </a:schemeClr>
            </a:gs>
            <a:gs pos="100000">
              <a:schemeClr val="accent4">
                <a:alpha val="50000"/>
                <a:hueOff val="530660"/>
                <a:satOff val="-2071"/>
                <a:lumOff val="294"/>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Public</a:t>
          </a:r>
        </a:p>
      </dsp:txBody>
      <dsp:txXfrm>
        <a:off x="4616655" y="220647"/>
        <a:ext cx="1053689" cy="1053689"/>
      </dsp:txXfrm>
    </dsp:sp>
    <dsp:sp modelId="{8F391392-996C-5049-97F6-CD8E9EB0DA92}">
      <dsp:nvSpPr>
        <dsp:cNvPr id="0" name=""/>
        <dsp:cNvSpPr/>
      </dsp:nvSpPr>
      <dsp:spPr>
        <a:xfrm>
          <a:off x="5561891" y="267974"/>
          <a:ext cx="1490141" cy="1490141"/>
        </a:xfrm>
        <a:prstGeom prst="ellipse">
          <a:avLst/>
        </a:prstGeom>
        <a:gradFill rotWithShape="0">
          <a:gsLst>
            <a:gs pos="0">
              <a:schemeClr val="accent4">
                <a:alpha val="50000"/>
                <a:hueOff val="1061319"/>
                <a:satOff val="-4143"/>
                <a:lumOff val="588"/>
                <a:alphaOff val="0"/>
                <a:shade val="40000"/>
                <a:alpha val="100000"/>
                <a:satMod val="150000"/>
                <a:lumMod val="100000"/>
              </a:schemeClr>
            </a:gs>
            <a:gs pos="100000">
              <a:schemeClr val="accent4">
                <a:alpha val="50000"/>
                <a:hueOff val="1061319"/>
                <a:satOff val="-4143"/>
                <a:lumOff val="588"/>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Homeowners</a:t>
          </a:r>
        </a:p>
      </dsp:txBody>
      <dsp:txXfrm>
        <a:off x="5780117" y="486200"/>
        <a:ext cx="1053689" cy="1053689"/>
      </dsp:txXfrm>
    </dsp:sp>
    <dsp:sp modelId="{07003C49-5A43-B544-AF06-A19E3015A0B5}">
      <dsp:nvSpPr>
        <dsp:cNvPr id="0" name=""/>
        <dsp:cNvSpPr/>
      </dsp:nvSpPr>
      <dsp:spPr>
        <a:xfrm>
          <a:off x="6494916" y="1012036"/>
          <a:ext cx="1490141" cy="1490141"/>
        </a:xfrm>
        <a:prstGeom prst="ellipse">
          <a:avLst/>
        </a:prstGeom>
        <a:gradFill rotWithShape="0">
          <a:gsLst>
            <a:gs pos="0">
              <a:schemeClr val="accent4">
                <a:alpha val="50000"/>
                <a:hueOff val="1591979"/>
                <a:satOff val="-6214"/>
                <a:lumOff val="883"/>
                <a:alphaOff val="0"/>
                <a:shade val="40000"/>
                <a:alpha val="100000"/>
                <a:satMod val="150000"/>
                <a:lumMod val="100000"/>
              </a:schemeClr>
            </a:gs>
            <a:gs pos="100000">
              <a:schemeClr val="accent4">
                <a:alpha val="50000"/>
                <a:hueOff val="1591979"/>
                <a:satOff val="-6214"/>
                <a:lumOff val="883"/>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Agriculture</a:t>
          </a:r>
        </a:p>
      </dsp:txBody>
      <dsp:txXfrm>
        <a:off x="6713142" y="1230262"/>
        <a:ext cx="1053689" cy="1053689"/>
      </dsp:txXfrm>
    </dsp:sp>
    <dsp:sp modelId="{CAF801B8-B33A-1A4C-B69D-65985A5B1A35}">
      <dsp:nvSpPr>
        <dsp:cNvPr id="0" name=""/>
        <dsp:cNvSpPr/>
      </dsp:nvSpPr>
      <dsp:spPr>
        <a:xfrm>
          <a:off x="7012705" y="2087237"/>
          <a:ext cx="1490141" cy="1490141"/>
        </a:xfrm>
        <a:prstGeom prst="ellipse">
          <a:avLst/>
        </a:prstGeom>
        <a:gradFill rotWithShape="0">
          <a:gsLst>
            <a:gs pos="0">
              <a:schemeClr val="accent4">
                <a:alpha val="50000"/>
                <a:hueOff val="2122639"/>
                <a:satOff val="-8285"/>
                <a:lumOff val="1177"/>
                <a:alphaOff val="0"/>
                <a:shade val="40000"/>
                <a:alpha val="100000"/>
                <a:satMod val="150000"/>
                <a:lumMod val="100000"/>
              </a:schemeClr>
            </a:gs>
            <a:gs pos="100000">
              <a:schemeClr val="accent4">
                <a:alpha val="50000"/>
                <a:hueOff val="2122639"/>
                <a:satOff val="-8285"/>
                <a:lumOff val="1177"/>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Conservation/</a:t>
          </a:r>
          <a:r>
            <a:rPr lang="en-US" sz="1100" kern="1200" dirty="0" err="1"/>
            <a:t>Env</a:t>
          </a:r>
          <a:r>
            <a:rPr lang="en-US" sz="1100" kern="1200" dirty="0"/>
            <a:t> Groups</a:t>
          </a:r>
        </a:p>
      </dsp:txBody>
      <dsp:txXfrm>
        <a:off x="7230931" y="2305463"/>
        <a:ext cx="1053689" cy="1053689"/>
      </dsp:txXfrm>
    </dsp:sp>
    <dsp:sp modelId="{E18F7541-E7CA-5B4C-B9CE-A7E205C55DB3}">
      <dsp:nvSpPr>
        <dsp:cNvPr id="0" name=""/>
        <dsp:cNvSpPr/>
      </dsp:nvSpPr>
      <dsp:spPr>
        <a:xfrm>
          <a:off x="7012705" y="3280620"/>
          <a:ext cx="1490141" cy="1490141"/>
        </a:xfrm>
        <a:prstGeom prst="ellipse">
          <a:avLst/>
        </a:prstGeom>
        <a:gradFill rotWithShape="0">
          <a:gsLst>
            <a:gs pos="0">
              <a:schemeClr val="accent4">
                <a:alpha val="50000"/>
                <a:hueOff val="2653298"/>
                <a:satOff val="-10356"/>
                <a:lumOff val="1471"/>
                <a:alphaOff val="0"/>
                <a:shade val="40000"/>
                <a:alpha val="100000"/>
                <a:satMod val="150000"/>
                <a:lumMod val="100000"/>
              </a:schemeClr>
            </a:gs>
            <a:gs pos="100000">
              <a:schemeClr val="accent4">
                <a:alpha val="50000"/>
                <a:hueOff val="2653298"/>
                <a:satOff val="-10356"/>
                <a:lumOff val="1471"/>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Recreational Groups</a:t>
          </a:r>
        </a:p>
      </dsp:txBody>
      <dsp:txXfrm>
        <a:off x="7230931" y="3498846"/>
        <a:ext cx="1053689" cy="1053689"/>
      </dsp:txXfrm>
    </dsp:sp>
    <dsp:sp modelId="{B41E3D46-3C8A-7149-846A-6E3584AE886E}">
      <dsp:nvSpPr>
        <dsp:cNvPr id="0" name=""/>
        <dsp:cNvSpPr/>
      </dsp:nvSpPr>
      <dsp:spPr>
        <a:xfrm>
          <a:off x="6494916" y="4355821"/>
          <a:ext cx="1490141" cy="1490141"/>
        </a:xfrm>
        <a:prstGeom prst="ellipse">
          <a:avLst/>
        </a:prstGeom>
        <a:gradFill rotWithShape="0">
          <a:gsLst>
            <a:gs pos="0">
              <a:schemeClr val="accent4">
                <a:alpha val="50000"/>
                <a:hueOff val="3183958"/>
                <a:satOff val="-12428"/>
                <a:lumOff val="1765"/>
                <a:alphaOff val="0"/>
                <a:shade val="40000"/>
                <a:alpha val="100000"/>
                <a:satMod val="150000"/>
                <a:lumMod val="100000"/>
              </a:schemeClr>
            </a:gs>
            <a:gs pos="100000">
              <a:schemeClr val="accent4">
                <a:alpha val="50000"/>
                <a:hueOff val="3183958"/>
                <a:satOff val="-12428"/>
                <a:lumOff val="1765"/>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Community Organizations</a:t>
          </a:r>
        </a:p>
      </dsp:txBody>
      <dsp:txXfrm>
        <a:off x="6713142" y="4574047"/>
        <a:ext cx="1053689" cy="1053689"/>
      </dsp:txXfrm>
    </dsp:sp>
    <dsp:sp modelId="{6B7EA8F4-4137-924D-A705-025802F85FA3}">
      <dsp:nvSpPr>
        <dsp:cNvPr id="0" name=""/>
        <dsp:cNvSpPr/>
      </dsp:nvSpPr>
      <dsp:spPr>
        <a:xfrm>
          <a:off x="5561891" y="5099883"/>
          <a:ext cx="1490141" cy="1490141"/>
        </a:xfrm>
        <a:prstGeom prst="ellipse">
          <a:avLst/>
        </a:prstGeom>
        <a:gradFill rotWithShape="0">
          <a:gsLst>
            <a:gs pos="0">
              <a:schemeClr val="accent4">
                <a:alpha val="50000"/>
                <a:hueOff val="3714618"/>
                <a:satOff val="-14499"/>
                <a:lumOff val="2059"/>
                <a:alphaOff val="0"/>
                <a:shade val="40000"/>
                <a:alpha val="100000"/>
                <a:satMod val="150000"/>
                <a:lumMod val="100000"/>
              </a:schemeClr>
            </a:gs>
            <a:gs pos="100000">
              <a:schemeClr val="accent4">
                <a:alpha val="50000"/>
                <a:hueOff val="3714618"/>
                <a:satOff val="-14499"/>
                <a:lumOff val="2059"/>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Workforce Development</a:t>
          </a:r>
        </a:p>
      </dsp:txBody>
      <dsp:txXfrm>
        <a:off x="5780117" y="5318109"/>
        <a:ext cx="1053689" cy="1053689"/>
      </dsp:txXfrm>
    </dsp:sp>
    <dsp:sp modelId="{1D751D28-2645-9944-B567-24A6BE9E36F7}">
      <dsp:nvSpPr>
        <dsp:cNvPr id="0" name=""/>
        <dsp:cNvSpPr/>
      </dsp:nvSpPr>
      <dsp:spPr>
        <a:xfrm>
          <a:off x="4398429" y="5365436"/>
          <a:ext cx="1490141" cy="1490141"/>
        </a:xfrm>
        <a:prstGeom prst="ellipse">
          <a:avLst/>
        </a:prstGeom>
        <a:gradFill rotWithShape="0">
          <a:gsLst>
            <a:gs pos="0">
              <a:schemeClr val="accent4">
                <a:alpha val="50000"/>
                <a:hueOff val="4245277"/>
                <a:satOff val="-16570"/>
                <a:lumOff val="2354"/>
                <a:alphaOff val="0"/>
                <a:shade val="40000"/>
                <a:alpha val="100000"/>
                <a:satMod val="150000"/>
                <a:lumMod val="100000"/>
              </a:schemeClr>
            </a:gs>
            <a:gs pos="100000">
              <a:schemeClr val="accent4">
                <a:alpha val="50000"/>
                <a:hueOff val="4245277"/>
                <a:satOff val="-16570"/>
                <a:lumOff val="2354"/>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Youth Organizations</a:t>
          </a:r>
        </a:p>
      </dsp:txBody>
      <dsp:txXfrm>
        <a:off x="4616655" y="5583662"/>
        <a:ext cx="1053689" cy="1053689"/>
      </dsp:txXfrm>
    </dsp:sp>
    <dsp:sp modelId="{7C640850-D493-804A-A53C-6DE605A78E0B}">
      <dsp:nvSpPr>
        <dsp:cNvPr id="0" name=""/>
        <dsp:cNvSpPr/>
      </dsp:nvSpPr>
      <dsp:spPr>
        <a:xfrm>
          <a:off x="3234966" y="5099883"/>
          <a:ext cx="1490141" cy="1490141"/>
        </a:xfrm>
        <a:prstGeom prst="ellipse">
          <a:avLst/>
        </a:prstGeom>
        <a:gradFill rotWithShape="0">
          <a:gsLst>
            <a:gs pos="0">
              <a:schemeClr val="accent4">
                <a:alpha val="50000"/>
                <a:hueOff val="4775937"/>
                <a:satOff val="-18642"/>
                <a:lumOff val="2648"/>
                <a:alphaOff val="0"/>
                <a:shade val="40000"/>
                <a:alpha val="100000"/>
                <a:satMod val="150000"/>
                <a:lumMod val="100000"/>
              </a:schemeClr>
            </a:gs>
            <a:gs pos="100000">
              <a:schemeClr val="accent4">
                <a:alpha val="50000"/>
                <a:hueOff val="4775937"/>
                <a:satOff val="-18642"/>
                <a:lumOff val="2648"/>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Businesses and Associations</a:t>
          </a:r>
        </a:p>
      </dsp:txBody>
      <dsp:txXfrm>
        <a:off x="3453192" y="5318109"/>
        <a:ext cx="1053689" cy="1053689"/>
      </dsp:txXfrm>
    </dsp:sp>
    <dsp:sp modelId="{0F690DAA-758D-2F4D-9419-96A4F71F3C54}">
      <dsp:nvSpPr>
        <dsp:cNvPr id="0" name=""/>
        <dsp:cNvSpPr/>
      </dsp:nvSpPr>
      <dsp:spPr>
        <a:xfrm>
          <a:off x="2301942" y="4355821"/>
          <a:ext cx="1490141" cy="1490141"/>
        </a:xfrm>
        <a:prstGeom prst="ellipse">
          <a:avLst/>
        </a:prstGeom>
        <a:gradFill rotWithShape="0">
          <a:gsLst>
            <a:gs pos="0">
              <a:schemeClr val="accent4">
                <a:alpha val="50000"/>
                <a:hueOff val="5306597"/>
                <a:satOff val="-20713"/>
                <a:lumOff val="2942"/>
                <a:alphaOff val="0"/>
                <a:shade val="40000"/>
                <a:alpha val="100000"/>
                <a:satMod val="150000"/>
                <a:lumMod val="100000"/>
              </a:schemeClr>
            </a:gs>
            <a:gs pos="100000">
              <a:schemeClr val="accent4">
                <a:alpha val="50000"/>
                <a:hueOff val="5306597"/>
                <a:satOff val="-20713"/>
                <a:lumOff val="2942"/>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Fire Districts</a:t>
          </a:r>
        </a:p>
      </dsp:txBody>
      <dsp:txXfrm>
        <a:off x="2520168" y="4574047"/>
        <a:ext cx="1053689" cy="1053689"/>
      </dsp:txXfrm>
    </dsp:sp>
    <dsp:sp modelId="{1947E5C6-19F2-884D-880A-9553E7F56CB8}">
      <dsp:nvSpPr>
        <dsp:cNvPr id="0" name=""/>
        <dsp:cNvSpPr/>
      </dsp:nvSpPr>
      <dsp:spPr>
        <a:xfrm>
          <a:off x="1784152" y="3280620"/>
          <a:ext cx="1490141" cy="1490141"/>
        </a:xfrm>
        <a:prstGeom prst="ellipse">
          <a:avLst/>
        </a:prstGeom>
        <a:gradFill rotWithShape="0">
          <a:gsLst>
            <a:gs pos="0">
              <a:schemeClr val="accent4">
                <a:alpha val="50000"/>
                <a:hueOff val="5837256"/>
                <a:satOff val="-22784"/>
                <a:lumOff val="3236"/>
                <a:alphaOff val="0"/>
                <a:shade val="40000"/>
                <a:alpha val="100000"/>
                <a:satMod val="150000"/>
                <a:lumMod val="100000"/>
              </a:schemeClr>
            </a:gs>
            <a:gs pos="100000">
              <a:schemeClr val="accent4">
                <a:alpha val="50000"/>
                <a:hueOff val="5837256"/>
                <a:satOff val="-22784"/>
                <a:lumOff val="3236"/>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Water Agencies and other utilities</a:t>
          </a:r>
        </a:p>
      </dsp:txBody>
      <dsp:txXfrm>
        <a:off x="2002378" y="3498846"/>
        <a:ext cx="1053689" cy="1053689"/>
      </dsp:txXfrm>
    </dsp:sp>
    <dsp:sp modelId="{1C964AD8-EF52-E647-A950-0B9B3088EAE6}">
      <dsp:nvSpPr>
        <dsp:cNvPr id="0" name=""/>
        <dsp:cNvSpPr/>
      </dsp:nvSpPr>
      <dsp:spPr>
        <a:xfrm>
          <a:off x="1784152" y="2087237"/>
          <a:ext cx="1490141" cy="1490141"/>
        </a:xfrm>
        <a:prstGeom prst="ellipse">
          <a:avLst/>
        </a:prstGeom>
        <a:gradFill rotWithShape="0">
          <a:gsLst>
            <a:gs pos="0">
              <a:schemeClr val="accent4">
                <a:alpha val="50000"/>
                <a:hueOff val="6367916"/>
                <a:satOff val="-24855"/>
                <a:lumOff val="3531"/>
                <a:alphaOff val="0"/>
                <a:shade val="40000"/>
                <a:alpha val="100000"/>
                <a:satMod val="150000"/>
                <a:lumMod val="100000"/>
              </a:schemeClr>
            </a:gs>
            <a:gs pos="100000">
              <a:schemeClr val="accent4">
                <a:alpha val="50000"/>
                <a:hueOff val="6367916"/>
                <a:satOff val="-24855"/>
                <a:lumOff val="3531"/>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Forestry Contractors &amp; Professional Associations</a:t>
          </a:r>
        </a:p>
      </dsp:txBody>
      <dsp:txXfrm>
        <a:off x="2002378" y="2305463"/>
        <a:ext cx="1053689" cy="1053689"/>
      </dsp:txXfrm>
    </dsp:sp>
    <dsp:sp modelId="{B76C7E99-3F2D-D049-B909-C60987BEF995}">
      <dsp:nvSpPr>
        <dsp:cNvPr id="0" name=""/>
        <dsp:cNvSpPr/>
      </dsp:nvSpPr>
      <dsp:spPr>
        <a:xfrm>
          <a:off x="2301942" y="1012036"/>
          <a:ext cx="1490141" cy="1490141"/>
        </a:xfrm>
        <a:prstGeom prst="ellipse">
          <a:avLst/>
        </a:prstGeom>
        <a:gradFill rotWithShape="0">
          <a:gsLst>
            <a:gs pos="0">
              <a:schemeClr val="accent4">
                <a:alpha val="50000"/>
                <a:hueOff val="6898575"/>
                <a:satOff val="-26927"/>
                <a:lumOff val="3825"/>
                <a:alphaOff val="0"/>
                <a:shade val="40000"/>
                <a:alpha val="100000"/>
                <a:satMod val="150000"/>
                <a:lumMod val="100000"/>
              </a:schemeClr>
            </a:gs>
            <a:gs pos="100000">
              <a:schemeClr val="accent4">
                <a:alpha val="50000"/>
                <a:hueOff val="6898575"/>
                <a:satOff val="-26927"/>
                <a:lumOff val="3825"/>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Tribal interests</a:t>
          </a:r>
        </a:p>
      </dsp:txBody>
      <dsp:txXfrm>
        <a:off x="2520168" y="1230262"/>
        <a:ext cx="1053689" cy="1053689"/>
      </dsp:txXfrm>
    </dsp:sp>
    <dsp:sp modelId="{0CFF36CB-DCB2-B04C-A511-0C8538291A8D}">
      <dsp:nvSpPr>
        <dsp:cNvPr id="0" name=""/>
        <dsp:cNvSpPr/>
      </dsp:nvSpPr>
      <dsp:spPr>
        <a:xfrm>
          <a:off x="3234966" y="267974"/>
          <a:ext cx="1490141" cy="1490141"/>
        </a:xfrm>
        <a:prstGeom prst="ellipse">
          <a:avLst/>
        </a:prstGeom>
        <a:gradFill rotWithShape="0">
          <a:gsLst>
            <a:gs pos="0">
              <a:schemeClr val="accent4">
                <a:alpha val="50000"/>
                <a:hueOff val="7429235"/>
                <a:satOff val="-28998"/>
                <a:lumOff val="4119"/>
                <a:alphaOff val="0"/>
                <a:shade val="40000"/>
                <a:alpha val="100000"/>
                <a:satMod val="150000"/>
                <a:lumMod val="100000"/>
              </a:schemeClr>
            </a:gs>
            <a:gs pos="100000">
              <a:schemeClr val="accent4">
                <a:alpha val="50000"/>
                <a:hueOff val="7429235"/>
                <a:satOff val="-28998"/>
                <a:lumOff val="4119"/>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IRWM</a:t>
          </a:r>
        </a:p>
      </dsp:txBody>
      <dsp:txXfrm>
        <a:off x="3453192" y="486200"/>
        <a:ext cx="1053689" cy="1053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013E0-F380-7A48-B3B7-D3FCA674EE3B}">
      <dsp:nvSpPr>
        <dsp:cNvPr id="0" name=""/>
        <dsp:cNvSpPr/>
      </dsp:nvSpPr>
      <dsp:spPr>
        <a:xfrm>
          <a:off x="1219188" y="502067"/>
          <a:ext cx="4424025" cy="4424025"/>
        </a:xfrm>
        <a:prstGeom prst="pie">
          <a:avLst>
            <a:gd name="adj1" fmla="val 16200000"/>
            <a:gd name="adj2" fmla="val 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About the ACCG</a:t>
          </a:r>
        </a:p>
      </dsp:txBody>
      <dsp:txXfrm>
        <a:off x="3481761" y="1320512"/>
        <a:ext cx="1632676" cy="1316674"/>
      </dsp:txXfrm>
    </dsp:sp>
    <dsp:sp modelId="{EFD58B72-28A2-9241-8D72-2EEBE78AC0BF}">
      <dsp:nvSpPr>
        <dsp:cNvPr id="0" name=""/>
        <dsp:cNvSpPr/>
      </dsp:nvSpPr>
      <dsp:spPr>
        <a:xfrm>
          <a:off x="1238066" y="514556"/>
          <a:ext cx="4424025" cy="4424025"/>
        </a:xfrm>
        <a:prstGeom prst="pie">
          <a:avLst>
            <a:gd name="adj1" fmla="val 0"/>
            <a:gd name="adj2" fmla="val 5400000"/>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How to Get Involved</a:t>
          </a:r>
        </a:p>
      </dsp:txBody>
      <dsp:txXfrm>
        <a:off x="3529079" y="2805569"/>
        <a:ext cx="1632676" cy="1316674"/>
      </dsp:txXfrm>
    </dsp:sp>
    <dsp:sp modelId="{D1040AED-0A0C-B24F-8A2F-1C2362A0F63F}">
      <dsp:nvSpPr>
        <dsp:cNvPr id="0" name=""/>
        <dsp:cNvSpPr/>
      </dsp:nvSpPr>
      <dsp:spPr>
        <a:xfrm>
          <a:off x="1238066" y="514556"/>
          <a:ext cx="4424025" cy="4424025"/>
        </a:xfrm>
        <a:prstGeom prst="pie">
          <a:avLst>
            <a:gd name="adj1" fmla="val 5400000"/>
            <a:gd name="adj2" fmla="val 10800000"/>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Focus Areas</a:t>
          </a:r>
        </a:p>
      </dsp:txBody>
      <dsp:txXfrm>
        <a:off x="1738402" y="2805569"/>
        <a:ext cx="1632676" cy="1316674"/>
      </dsp:txXfrm>
    </dsp:sp>
    <dsp:sp modelId="{AAA952B1-B140-8344-A7DE-BD4393885A25}">
      <dsp:nvSpPr>
        <dsp:cNvPr id="0" name=""/>
        <dsp:cNvSpPr/>
      </dsp:nvSpPr>
      <dsp:spPr>
        <a:xfrm>
          <a:off x="1238066" y="514556"/>
          <a:ext cx="4424025" cy="4424025"/>
        </a:xfrm>
        <a:prstGeom prst="pie">
          <a:avLst>
            <a:gd name="adj1" fmla="val 10800000"/>
            <a:gd name="adj2" fmla="val 1620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Goals &amp; Accomplishments</a:t>
          </a:r>
        </a:p>
      </dsp:txBody>
      <dsp:txXfrm>
        <a:off x="1738402" y="1330894"/>
        <a:ext cx="1632676" cy="1316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E6F8C-61B1-1B43-8C4A-5383113ED36E}">
      <dsp:nvSpPr>
        <dsp:cNvPr id="0" name=""/>
        <dsp:cNvSpPr/>
      </dsp:nvSpPr>
      <dsp:spPr>
        <a:xfrm>
          <a:off x="622478" y="1960713"/>
          <a:ext cx="1626371" cy="1626371"/>
        </a:xfrm>
        <a:prstGeom prst="donut">
          <a:avLst>
            <a:gd name="adj" fmla="val 2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D3C538-ED16-4745-9E80-79CF4B43B176}">
      <dsp:nvSpPr>
        <dsp:cNvPr id="0" name=""/>
        <dsp:cNvSpPr/>
      </dsp:nvSpPr>
      <dsp:spPr>
        <a:xfrm rot="17700000">
          <a:off x="1195538" y="634887"/>
          <a:ext cx="2021761" cy="97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General &amp; Working Group  Meetings</a:t>
          </a:r>
        </a:p>
      </dsp:txBody>
      <dsp:txXfrm>
        <a:off x="1195538" y="634887"/>
        <a:ext cx="2021761" cy="974332"/>
      </dsp:txXfrm>
    </dsp:sp>
    <dsp:sp modelId="{73F736E1-37BF-854A-9B86-E786CF77BF43}">
      <dsp:nvSpPr>
        <dsp:cNvPr id="0" name=""/>
        <dsp:cNvSpPr/>
      </dsp:nvSpPr>
      <dsp:spPr>
        <a:xfrm>
          <a:off x="2371354" y="2351804"/>
          <a:ext cx="844190" cy="844190"/>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7B0BA4-450B-EA48-A6E5-82E84A226419}">
      <dsp:nvSpPr>
        <dsp:cNvPr id="0" name=""/>
        <dsp:cNvSpPr/>
      </dsp:nvSpPr>
      <dsp:spPr>
        <a:xfrm rot="17700000">
          <a:off x="1371527" y="3526783"/>
          <a:ext cx="1748918" cy="84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marL="0" lvl="0" indent="0" algn="r" defTabSz="755650">
            <a:lnSpc>
              <a:spcPct val="90000"/>
            </a:lnSpc>
            <a:spcBef>
              <a:spcPct val="0"/>
            </a:spcBef>
            <a:spcAft>
              <a:spcPct val="35000"/>
            </a:spcAft>
            <a:buNone/>
          </a:pPr>
          <a:r>
            <a:rPr lang="en-US" sz="1700" kern="1200" dirty="0"/>
            <a:t>Partnerships outside of ACCG</a:t>
          </a:r>
        </a:p>
      </dsp:txBody>
      <dsp:txXfrm>
        <a:off x="1371527" y="3526783"/>
        <a:ext cx="1748918" cy="843262"/>
      </dsp:txXfrm>
    </dsp:sp>
    <dsp:sp modelId="{47FAAE0D-FBB4-3843-ABAE-D42110082D36}">
      <dsp:nvSpPr>
        <dsp:cNvPr id="0" name=""/>
        <dsp:cNvSpPr/>
      </dsp:nvSpPr>
      <dsp:spPr>
        <a:xfrm rot="17700000">
          <a:off x="2466454" y="1177752"/>
          <a:ext cx="1748918" cy="843262"/>
        </a:xfrm>
        <a:prstGeom prst="rect">
          <a:avLst/>
        </a:prstGeom>
        <a:noFill/>
        <a:ln>
          <a:noFill/>
        </a:ln>
        <a:effectLst/>
      </dsp:spPr>
      <dsp:style>
        <a:lnRef idx="0">
          <a:scrgbClr r="0" g="0" b="0"/>
        </a:lnRef>
        <a:fillRef idx="0">
          <a:scrgbClr r="0" g="0" b="0"/>
        </a:fillRef>
        <a:effectRef idx="0">
          <a:scrgbClr r="0" g="0" b="0"/>
        </a:effectRef>
        <a:fontRef idx="minor"/>
      </dsp:style>
    </dsp:sp>
    <dsp:sp modelId="{8449C71C-1792-4C4B-B2F8-69C1E40C73D7}">
      <dsp:nvSpPr>
        <dsp:cNvPr id="0" name=""/>
        <dsp:cNvSpPr/>
      </dsp:nvSpPr>
      <dsp:spPr>
        <a:xfrm>
          <a:off x="3337919" y="2351804"/>
          <a:ext cx="844190" cy="844190"/>
        </a:xfrm>
        <a:prstGeom prst="ellipse">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F30A78-23D3-E74D-AC77-F83F14052F9B}">
      <dsp:nvSpPr>
        <dsp:cNvPr id="0" name=""/>
        <dsp:cNvSpPr/>
      </dsp:nvSpPr>
      <dsp:spPr>
        <a:xfrm rot="17700000">
          <a:off x="2338091" y="3526783"/>
          <a:ext cx="1748918" cy="84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marL="0" lvl="0" indent="0" algn="r" defTabSz="755650">
            <a:lnSpc>
              <a:spcPct val="90000"/>
            </a:lnSpc>
            <a:spcBef>
              <a:spcPct val="0"/>
            </a:spcBef>
            <a:spcAft>
              <a:spcPct val="35000"/>
            </a:spcAft>
            <a:buNone/>
          </a:pPr>
          <a:r>
            <a:rPr lang="en-US" sz="1700" kern="1200" dirty="0"/>
            <a:t>Regional and Community Events</a:t>
          </a:r>
        </a:p>
      </dsp:txBody>
      <dsp:txXfrm>
        <a:off x="2338091" y="3526783"/>
        <a:ext cx="1748918" cy="843262"/>
      </dsp:txXfrm>
    </dsp:sp>
    <dsp:sp modelId="{7459555D-5C0B-BB4B-9786-5F13F3B013BF}">
      <dsp:nvSpPr>
        <dsp:cNvPr id="0" name=""/>
        <dsp:cNvSpPr/>
      </dsp:nvSpPr>
      <dsp:spPr>
        <a:xfrm rot="17700000">
          <a:off x="3433018" y="1177752"/>
          <a:ext cx="1748918" cy="843262"/>
        </a:xfrm>
        <a:prstGeom prst="rect">
          <a:avLst/>
        </a:prstGeom>
        <a:noFill/>
        <a:ln>
          <a:noFill/>
        </a:ln>
        <a:effectLst/>
      </dsp:spPr>
      <dsp:style>
        <a:lnRef idx="0">
          <a:scrgbClr r="0" g="0" b="0"/>
        </a:lnRef>
        <a:fillRef idx="0">
          <a:scrgbClr r="0" g="0" b="0"/>
        </a:fillRef>
        <a:effectRef idx="0">
          <a:scrgbClr r="0" g="0" b="0"/>
        </a:effectRef>
        <a:fontRef idx="minor"/>
      </dsp:style>
    </dsp:sp>
    <dsp:sp modelId="{B2C2705D-30D0-9947-95B1-CCAF7192DC9F}">
      <dsp:nvSpPr>
        <dsp:cNvPr id="0" name=""/>
        <dsp:cNvSpPr/>
      </dsp:nvSpPr>
      <dsp:spPr>
        <a:xfrm>
          <a:off x="4304613" y="1960713"/>
          <a:ext cx="1626371" cy="1626371"/>
        </a:xfrm>
        <a:prstGeom prst="donut">
          <a:avLst>
            <a:gd name="adj" fmla="val 2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5B3356-F0A7-134A-836A-2D2711C013C5}">
      <dsp:nvSpPr>
        <dsp:cNvPr id="0" name=""/>
        <dsp:cNvSpPr/>
      </dsp:nvSpPr>
      <dsp:spPr>
        <a:xfrm rot="17700000">
          <a:off x="4877673" y="634887"/>
          <a:ext cx="2021761" cy="97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ACCG Workshops, Field Trips and Public Meetings</a:t>
          </a:r>
        </a:p>
      </dsp:txBody>
      <dsp:txXfrm>
        <a:off x="4877673" y="634887"/>
        <a:ext cx="2021761" cy="974332"/>
      </dsp:txXfrm>
    </dsp:sp>
    <dsp:sp modelId="{C82291CA-F3B5-5C42-B9FD-2CE64DEBDE44}">
      <dsp:nvSpPr>
        <dsp:cNvPr id="0" name=""/>
        <dsp:cNvSpPr/>
      </dsp:nvSpPr>
      <dsp:spPr>
        <a:xfrm>
          <a:off x="6053489" y="2351804"/>
          <a:ext cx="844190" cy="844190"/>
        </a:xfrm>
        <a:prstGeom prst="ellipse">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278F474-CBDD-CA4A-B004-A4FF837963F1}">
      <dsp:nvSpPr>
        <dsp:cNvPr id="0" name=""/>
        <dsp:cNvSpPr/>
      </dsp:nvSpPr>
      <dsp:spPr>
        <a:xfrm rot="17700000">
          <a:off x="5053661" y="3526783"/>
          <a:ext cx="1748918" cy="84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marL="0" lvl="0" indent="0" algn="r" defTabSz="755650">
            <a:lnSpc>
              <a:spcPct val="90000"/>
            </a:lnSpc>
            <a:spcBef>
              <a:spcPct val="0"/>
            </a:spcBef>
            <a:spcAft>
              <a:spcPct val="35000"/>
            </a:spcAft>
            <a:buNone/>
          </a:pPr>
          <a:r>
            <a:rPr lang="en-US" sz="1700" kern="1200" dirty="0"/>
            <a:t>Regional Forest Collaboratives</a:t>
          </a:r>
        </a:p>
      </dsp:txBody>
      <dsp:txXfrm>
        <a:off x="5053661" y="3526783"/>
        <a:ext cx="1748918" cy="843262"/>
      </dsp:txXfrm>
    </dsp:sp>
    <dsp:sp modelId="{DCFBC23E-3273-AB44-88E4-FCFCA1AC7444}">
      <dsp:nvSpPr>
        <dsp:cNvPr id="0" name=""/>
        <dsp:cNvSpPr/>
      </dsp:nvSpPr>
      <dsp:spPr>
        <a:xfrm rot="17700000">
          <a:off x="6148588" y="1177752"/>
          <a:ext cx="1748918" cy="843262"/>
        </a:xfrm>
        <a:prstGeom prst="rect">
          <a:avLst/>
        </a:prstGeom>
        <a:noFill/>
        <a:ln>
          <a:noFill/>
        </a:ln>
        <a:effectLst/>
      </dsp:spPr>
      <dsp:style>
        <a:lnRef idx="0">
          <a:scrgbClr r="0" g="0" b="0"/>
        </a:lnRef>
        <a:fillRef idx="0">
          <a:scrgbClr r="0" g="0" b="0"/>
        </a:fillRef>
        <a:effectRef idx="0">
          <a:scrgbClr r="0" g="0" b="0"/>
        </a:effectRef>
        <a:fontRef idx="minor"/>
      </dsp:style>
    </dsp:sp>
    <dsp:sp modelId="{CD2695FD-35F0-0D43-A6F2-0DA6FABCE2B6}">
      <dsp:nvSpPr>
        <dsp:cNvPr id="0" name=""/>
        <dsp:cNvSpPr/>
      </dsp:nvSpPr>
      <dsp:spPr>
        <a:xfrm>
          <a:off x="7020053" y="2351804"/>
          <a:ext cx="844190" cy="844190"/>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A0E056-C3A0-134A-9C36-E3C6B696E67F}">
      <dsp:nvSpPr>
        <dsp:cNvPr id="0" name=""/>
        <dsp:cNvSpPr/>
      </dsp:nvSpPr>
      <dsp:spPr>
        <a:xfrm rot="17700000">
          <a:off x="7079192" y="1189720"/>
          <a:ext cx="1748918" cy="84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180" bIns="0" numCol="1" spcCol="1270" anchor="ctr" anchorCtr="0">
          <a:noAutofit/>
        </a:bodyPr>
        <a:lstStyle/>
        <a:p>
          <a:pPr marL="0" lvl="0" indent="0" algn="r" defTabSz="755650">
            <a:lnSpc>
              <a:spcPct val="90000"/>
            </a:lnSpc>
            <a:spcBef>
              <a:spcPct val="0"/>
            </a:spcBef>
            <a:spcAft>
              <a:spcPct val="35000"/>
            </a:spcAft>
            <a:buNone/>
          </a:pPr>
          <a:r>
            <a:rPr lang="en-US" sz="1700" kern="1200" dirty="0"/>
            <a:t>Other- high use visitor areas, media venues, etc.</a:t>
          </a:r>
        </a:p>
      </dsp:txBody>
      <dsp:txXfrm>
        <a:off x="7079192" y="1189720"/>
        <a:ext cx="1748918" cy="843262"/>
      </dsp:txXfrm>
    </dsp:sp>
    <dsp:sp modelId="{8F617108-B8BD-DF4D-9F4A-9C2CFDECA9F4}">
      <dsp:nvSpPr>
        <dsp:cNvPr id="0" name=""/>
        <dsp:cNvSpPr/>
      </dsp:nvSpPr>
      <dsp:spPr>
        <a:xfrm rot="17700000">
          <a:off x="7115152" y="1177752"/>
          <a:ext cx="1748918" cy="84326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5684-7865-7243-9FD6-5B5A5242645C}">
      <dsp:nvSpPr>
        <dsp:cNvPr id="0" name=""/>
        <dsp:cNvSpPr/>
      </dsp:nvSpPr>
      <dsp:spPr>
        <a:xfrm rot="5400000">
          <a:off x="-335849" y="1125709"/>
          <a:ext cx="1758532" cy="21218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2BB8753-2842-5044-8475-6D4121AEB6A9}">
      <dsp:nvSpPr>
        <dsp:cNvPr id="0" name=""/>
        <dsp:cNvSpPr/>
      </dsp:nvSpPr>
      <dsp:spPr>
        <a:xfrm>
          <a:off x="67048" y="995"/>
          <a:ext cx="2357623" cy="141457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Website (information hub)</a:t>
          </a:r>
        </a:p>
      </dsp:txBody>
      <dsp:txXfrm>
        <a:off x="108479" y="42426"/>
        <a:ext cx="2274761" cy="1331712"/>
      </dsp:txXfrm>
    </dsp:sp>
    <dsp:sp modelId="{52DD4166-67ED-7A4B-B4C1-7A2FCCF7716E}">
      <dsp:nvSpPr>
        <dsp:cNvPr id="0" name=""/>
        <dsp:cNvSpPr/>
      </dsp:nvSpPr>
      <dsp:spPr>
        <a:xfrm rot="5400000">
          <a:off x="-335849" y="2893926"/>
          <a:ext cx="1758532" cy="21218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A08DF4B-3C5F-5641-86FD-C3F05AA9D7CD}">
      <dsp:nvSpPr>
        <dsp:cNvPr id="0" name=""/>
        <dsp:cNvSpPr/>
      </dsp:nvSpPr>
      <dsp:spPr>
        <a:xfrm>
          <a:off x="67048" y="1769212"/>
          <a:ext cx="2357623" cy="1414574"/>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Email List</a:t>
          </a:r>
        </a:p>
      </dsp:txBody>
      <dsp:txXfrm>
        <a:off x="108479" y="1810643"/>
        <a:ext cx="2274761" cy="1331712"/>
      </dsp:txXfrm>
    </dsp:sp>
    <dsp:sp modelId="{EF2FFE21-D0C2-D942-9A72-03E713F364F0}">
      <dsp:nvSpPr>
        <dsp:cNvPr id="0" name=""/>
        <dsp:cNvSpPr/>
      </dsp:nvSpPr>
      <dsp:spPr>
        <a:xfrm>
          <a:off x="548259" y="3778035"/>
          <a:ext cx="3125953" cy="212186"/>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39C0BF5-D2E8-1543-9597-EE809C00C0C1}">
      <dsp:nvSpPr>
        <dsp:cNvPr id="0" name=""/>
        <dsp:cNvSpPr/>
      </dsp:nvSpPr>
      <dsp:spPr>
        <a:xfrm>
          <a:off x="67048" y="3537430"/>
          <a:ext cx="2357623" cy="1414574"/>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Social Media (Currently not used)</a:t>
          </a:r>
        </a:p>
      </dsp:txBody>
      <dsp:txXfrm>
        <a:off x="108479" y="3578861"/>
        <a:ext cx="2274761" cy="1331712"/>
      </dsp:txXfrm>
    </dsp:sp>
    <dsp:sp modelId="{AFC430B2-AE19-3341-B5A0-313A1ED9E71A}">
      <dsp:nvSpPr>
        <dsp:cNvPr id="0" name=""/>
        <dsp:cNvSpPr/>
      </dsp:nvSpPr>
      <dsp:spPr>
        <a:xfrm rot="16200000">
          <a:off x="2799789" y="2893926"/>
          <a:ext cx="1758532" cy="212186"/>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B39646B-1584-2844-B5A4-BE6D6E446F64}">
      <dsp:nvSpPr>
        <dsp:cNvPr id="0" name=""/>
        <dsp:cNvSpPr/>
      </dsp:nvSpPr>
      <dsp:spPr>
        <a:xfrm>
          <a:off x="3202688" y="3537430"/>
          <a:ext cx="2357623" cy="141457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Informational brochures &amp; Factsheets</a:t>
          </a:r>
        </a:p>
      </dsp:txBody>
      <dsp:txXfrm>
        <a:off x="3244119" y="3578861"/>
        <a:ext cx="2274761" cy="1331712"/>
      </dsp:txXfrm>
    </dsp:sp>
    <dsp:sp modelId="{1D1DA9C1-4C27-594F-A61C-1DA4E6FF7DA2}">
      <dsp:nvSpPr>
        <dsp:cNvPr id="0" name=""/>
        <dsp:cNvSpPr/>
      </dsp:nvSpPr>
      <dsp:spPr>
        <a:xfrm rot="16200000">
          <a:off x="2799789" y="1125709"/>
          <a:ext cx="1758532" cy="212186"/>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7252946-EB9F-F84F-BDC2-E873C372FBCE}">
      <dsp:nvSpPr>
        <dsp:cNvPr id="0" name=""/>
        <dsp:cNvSpPr/>
      </dsp:nvSpPr>
      <dsp:spPr>
        <a:xfrm>
          <a:off x="3202688" y="1769212"/>
          <a:ext cx="2357623" cy="1414574"/>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Educational Videos, Presentations &amp; Infographics</a:t>
          </a:r>
        </a:p>
      </dsp:txBody>
      <dsp:txXfrm>
        <a:off x="3244119" y="1810643"/>
        <a:ext cx="2274761" cy="1331712"/>
      </dsp:txXfrm>
    </dsp:sp>
    <dsp:sp modelId="{449E61C6-45BD-B54F-AD0E-9EBC2F193803}">
      <dsp:nvSpPr>
        <dsp:cNvPr id="0" name=""/>
        <dsp:cNvSpPr/>
      </dsp:nvSpPr>
      <dsp:spPr>
        <a:xfrm>
          <a:off x="3683898" y="241600"/>
          <a:ext cx="3125953" cy="212186"/>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71AEA1-1B42-534C-B800-B33380CCBF81}">
      <dsp:nvSpPr>
        <dsp:cNvPr id="0" name=""/>
        <dsp:cNvSpPr/>
      </dsp:nvSpPr>
      <dsp:spPr>
        <a:xfrm>
          <a:off x="3202688" y="995"/>
          <a:ext cx="2357623" cy="141457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Research Studies</a:t>
          </a:r>
        </a:p>
      </dsp:txBody>
      <dsp:txXfrm>
        <a:off x="3244119" y="42426"/>
        <a:ext cx="2274761" cy="1331712"/>
      </dsp:txXfrm>
    </dsp:sp>
    <dsp:sp modelId="{5F439190-7EE4-024E-89FC-6C2E197EC141}">
      <dsp:nvSpPr>
        <dsp:cNvPr id="0" name=""/>
        <dsp:cNvSpPr/>
      </dsp:nvSpPr>
      <dsp:spPr>
        <a:xfrm rot="5400000">
          <a:off x="5935428" y="1125709"/>
          <a:ext cx="1758532" cy="21218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3BE1CF3-FE0E-A64F-9C97-5BBFC421977C}">
      <dsp:nvSpPr>
        <dsp:cNvPr id="0" name=""/>
        <dsp:cNvSpPr/>
      </dsp:nvSpPr>
      <dsp:spPr>
        <a:xfrm>
          <a:off x="6338327" y="995"/>
          <a:ext cx="2357623" cy="1414574"/>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Surveys (periodic, as needed)</a:t>
          </a:r>
        </a:p>
      </dsp:txBody>
      <dsp:txXfrm>
        <a:off x="6379758" y="42426"/>
        <a:ext cx="2274761" cy="1331712"/>
      </dsp:txXfrm>
    </dsp:sp>
    <dsp:sp modelId="{B5A30AC5-0388-C644-AC31-6DA2E8A46853}">
      <dsp:nvSpPr>
        <dsp:cNvPr id="0" name=""/>
        <dsp:cNvSpPr/>
      </dsp:nvSpPr>
      <dsp:spPr>
        <a:xfrm>
          <a:off x="6338327" y="1769212"/>
          <a:ext cx="2357623" cy="1414574"/>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ACCG Reports (annual report on projects and successes)</a:t>
          </a:r>
        </a:p>
      </dsp:txBody>
      <dsp:txXfrm>
        <a:off x="6379758" y="1810643"/>
        <a:ext cx="2274761" cy="13317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DF1A2-E794-A04B-B4B4-3254DB81AA3A}">
      <dsp:nvSpPr>
        <dsp:cNvPr id="0" name=""/>
        <dsp:cNvSpPr/>
      </dsp:nvSpPr>
      <dsp:spPr>
        <a:xfrm>
          <a:off x="7748" y="2184080"/>
          <a:ext cx="1248593" cy="62429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Media</a:t>
          </a:r>
        </a:p>
      </dsp:txBody>
      <dsp:txXfrm>
        <a:off x="26033" y="2202365"/>
        <a:ext cx="1212023" cy="587726"/>
      </dsp:txXfrm>
    </dsp:sp>
    <dsp:sp modelId="{1FF4585F-0F12-C747-A67A-CC5C4DEFDCFA}">
      <dsp:nvSpPr>
        <dsp:cNvPr id="0" name=""/>
        <dsp:cNvSpPr/>
      </dsp:nvSpPr>
      <dsp:spPr>
        <a:xfrm>
          <a:off x="132607"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B2E7A-1531-CA4C-92A6-BBB47FF76057}">
      <dsp:nvSpPr>
        <dsp:cNvPr id="0" name=""/>
        <dsp:cNvSpPr/>
      </dsp:nvSpPr>
      <dsp:spPr>
        <a:xfrm>
          <a:off x="257467"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News coverage at least 2x/year</a:t>
          </a:r>
        </a:p>
      </dsp:txBody>
      <dsp:txXfrm>
        <a:off x="275752" y="2982736"/>
        <a:ext cx="962304" cy="587726"/>
      </dsp:txXfrm>
    </dsp:sp>
    <dsp:sp modelId="{4AFDFAE3-2A7B-4F42-A144-F4CAE0C6B93B}">
      <dsp:nvSpPr>
        <dsp:cNvPr id="0" name=""/>
        <dsp:cNvSpPr/>
      </dsp:nvSpPr>
      <dsp:spPr>
        <a:xfrm>
          <a:off x="132607" y="2808377"/>
          <a:ext cx="124859" cy="1248593"/>
        </a:xfrm>
        <a:custGeom>
          <a:avLst/>
          <a:gdLst/>
          <a:ahLst/>
          <a:cxnLst/>
          <a:rect l="0" t="0" r="0" b="0"/>
          <a:pathLst>
            <a:path>
              <a:moveTo>
                <a:pt x="0" y="0"/>
              </a:moveTo>
              <a:lnTo>
                <a:pt x="0" y="1248593"/>
              </a:lnTo>
              <a:lnTo>
                <a:pt x="124859" y="12485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20FCC-DD94-2749-9BE0-7A7B0FDA3A49}">
      <dsp:nvSpPr>
        <dsp:cNvPr id="0" name=""/>
        <dsp:cNvSpPr/>
      </dsp:nvSpPr>
      <dsp:spPr>
        <a:xfrm>
          <a:off x="257467" y="3744822"/>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Issue media releases for general meetings, field trips, and other ACCG events</a:t>
          </a:r>
        </a:p>
      </dsp:txBody>
      <dsp:txXfrm>
        <a:off x="275752" y="3763107"/>
        <a:ext cx="962304" cy="587726"/>
      </dsp:txXfrm>
    </dsp:sp>
    <dsp:sp modelId="{D68115E6-CBB4-B54E-B53A-ECDDD0E2E5B1}">
      <dsp:nvSpPr>
        <dsp:cNvPr id="0" name=""/>
        <dsp:cNvSpPr/>
      </dsp:nvSpPr>
      <dsp:spPr>
        <a:xfrm>
          <a:off x="1568490" y="2184080"/>
          <a:ext cx="1248593" cy="624296"/>
        </a:xfrm>
        <a:prstGeom prst="roundRect">
          <a:avLst>
            <a:gd name="adj" fmla="val 10000"/>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Standard ACCG PPT</a:t>
          </a:r>
        </a:p>
      </dsp:txBody>
      <dsp:txXfrm>
        <a:off x="1586775" y="2202365"/>
        <a:ext cx="1212023" cy="587726"/>
      </dsp:txXfrm>
    </dsp:sp>
    <dsp:sp modelId="{9D4C95CB-3B8C-6640-BB4D-F7C60C76C3A3}">
      <dsp:nvSpPr>
        <dsp:cNvPr id="0" name=""/>
        <dsp:cNvSpPr/>
      </dsp:nvSpPr>
      <dsp:spPr>
        <a:xfrm>
          <a:off x="1693349"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ADDF5-8F06-8447-9845-D84715095CB6}">
      <dsp:nvSpPr>
        <dsp:cNvPr id="0" name=""/>
        <dsp:cNvSpPr/>
      </dsp:nvSpPr>
      <dsp:spPr>
        <a:xfrm>
          <a:off x="1818209"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Develop and deploy to local groups (4x/year)</a:t>
          </a:r>
        </a:p>
      </dsp:txBody>
      <dsp:txXfrm>
        <a:off x="1836494" y="2982736"/>
        <a:ext cx="962304" cy="587726"/>
      </dsp:txXfrm>
    </dsp:sp>
    <dsp:sp modelId="{1A04D96C-9D9A-A74D-8F9E-0E948C112C8E}">
      <dsp:nvSpPr>
        <dsp:cNvPr id="0" name=""/>
        <dsp:cNvSpPr/>
      </dsp:nvSpPr>
      <dsp:spPr>
        <a:xfrm>
          <a:off x="3129232" y="2184080"/>
          <a:ext cx="1248593" cy="624296"/>
        </a:xfrm>
        <a:prstGeom prst="roundRect">
          <a:avLst>
            <a:gd name="adj" fmla="val 10000"/>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Develop ACCG Logo</a:t>
          </a:r>
        </a:p>
      </dsp:txBody>
      <dsp:txXfrm>
        <a:off x="3147517" y="2202365"/>
        <a:ext cx="1212023" cy="587726"/>
      </dsp:txXfrm>
    </dsp:sp>
    <dsp:sp modelId="{4E89279F-54A5-3E43-A1A4-C64B908FBB98}">
      <dsp:nvSpPr>
        <dsp:cNvPr id="0" name=""/>
        <dsp:cNvSpPr/>
      </dsp:nvSpPr>
      <dsp:spPr>
        <a:xfrm>
          <a:off x="3254091"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62121-74B4-8949-945A-38249F9B0E63}">
      <dsp:nvSpPr>
        <dsp:cNvPr id="0" name=""/>
        <dsp:cNvSpPr/>
      </dsp:nvSpPr>
      <dsp:spPr>
        <a:xfrm>
          <a:off x="3378950"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Hold community contest</a:t>
          </a:r>
        </a:p>
      </dsp:txBody>
      <dsp:txXfrm>
        <a:off x="3397235" y="2982736"/>
        <a:ext cx="962304" cy="587726"/>
      </dsp:txXfrm>
    </dsp:sp>
    <dsp:sp modelId="{F0697141-7BC3-754E-AB48-081043E4C79F}">
      <dsp:nvSpPr>
        <dsp:cNvPr id="0" name=""/>
        <dsp:cNvSpPr/>
      </dsp:nvSpPr>
      <dsp:spPr>
        <a:xfrm>
          <a:off x="4689974" y="2184080"/>
          <a:ext cx="1248593" cy="624296"/>
        </a:xfrm>
        <a:prstGeom prst="roundRect">
          <a:avLst>
            <a:gd name="adj" fmla="val 10000"/>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Maintain Contact &amp; Distribution Lists</a:t>
          </a:r>
        </a:p>
      </dsp:txBody>
      <dsp:txXfrm>
        <a:off x="4708259" y="2202365"/>
        <a:ext cx="1212023" cy="587726"/>
      </dsp:txXfrm>
    </dsp:sp>
    <dsp:sp modelId="{137F6147-9CF1-214D-892A-7BD7C61BFF43}">
      <dsp:nvSpPr>
        <dsp:cNvPr id="0" name=""/>
        <dsp:cNvSpPr/>
      </dsp:nvSpPr>
      <dsp:spPr>
        <a:xfrm>
          <a:off x="4814833"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72F04-4492-F644-A652-F5EB94A3D836}">
      <dsp:nvSpPr>
        <dsp:cNvPr id="0" name=""/>
        <dsp:cNvSpPr/>
      </dsp:nvSpPr>
      <dsp:spPr>
        <a:xfrm>
          <a:off x="4939692"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Email distribution of interested parties</a:t>
          </a:r>
        </a:p>
      </dsp:txBody>
      <dsp:txXfrm>
        <a:off x="4957977" y="2982736"/>
        <a:ext cx="962304" cy="587726"/>
      </dsp:txXfrm>
    </dsp:sp>
    <dsp:sp modelId="{4673B6D4-6043-814B-983D-AC7D672D4AA0}">
      <dsp:nvSpPr>
        <dsp:cNvPr id="0" name=""/>
        <dsp:cNvSpPr/>
      </dsp:nvSpPr>
      <dsp:spPr>
        <a:xfrm>
          <a:off x="4814833" y="2808377"/>
          <a:ext cx="124859" cy="1248593"/>
        </a:xfrm>
        <a:custGeom>
          <a:avLst/>
          <a:gdLst/>
          <a:ahLst/>
          <a:cxnLst/>
          <a:rect l="0" t="0" r="0" b="0"/>
          <a:pathLst>
            <a:path>
              <a:moveTo>
                <a:pt x="0" y="0"/>
              </a:moveTo>
              <a:lnTo>
                <a:pt x="0" y="1248593"/>
              </a:lnTo>
              <a:lnTo>
                <a:pt x="124859" y="12485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5E5D7-D1DA-F646-A3DB-7C6737336333}">
      <dsp:nvSpPr>
        <dsp:cNvPr id="0" name=""/>
        <dsp:cNvSpPr/>
      </dsp:nvSpPr>
      <dsp:spPr>
        <a:xfrm>
          <a:off x="4939692" y="3744822"/>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List of org contacts, including emails and phone numbers as stand-alone document</a:t>
          </a:r>
        </a:p>
      </dsp:txBody>
      <dsp:txXfrm>
        <a:off x="4957977" y="3763107"/>
        <a:ext cx="962304" cy="587726"/>
      </dsp:txXfrm>
    </dsp:sp>
    <dsp:sp modelId="{D94F092E-1E28-C041-A70A-8ABE2C7A5B38}">
      <dsp:nvSpPr>
        <dsp:cNvPr id="0" name=""/>
        <dsp:cNvSpPr/>
      </dsp:nvSpPr>
      <dsp:spPr>
        <a:xfrm>
          <a:off x="6250716" y="2184080"/>
          <a:ext cx="1248593" cy="624296"/>
        </a:xfrm>
        <a:prstGeom prst="roundRect">
          <a:avLst>
            <a:gd name="adj" fmla="val 10000"/>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Website Highlight Opportunities</a:t>
          </a:r>
        </a:p>
      </dsp:txBody>
      <dsp:txXfrm>
        <a:off x="6269001" y="2202365"/>
        <a:ext cx="1212023" cy="587726"/>
      </dsp:txXfrm>
    </dsp:sp>
    <dsp:sp modelId="{E72ACDF5-A881-9D47-92B3-783411338AFF}">
      <dsp:nvSpPr>
        <dsp:cNvPr id="0" name=""/>
        <dsp:cNvSpPr/>
      </dsp:nvSpPr>
      <dsp:spPr>
        <a:xfrm>
          <a:off x="6375575"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FE9C1-E645-4142-9505-87BD2527CF4F}">
      <dsp:nvSpPr>
        <dsp:cNvPr id="0" name=""/>
        <dsp:cNvSpPr/>
      </dsp:nvSpPr>
      <dsp:spPr>
        <a:xfrm>
          <a:off x="6500434"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Identifying public participation opportunities on Home Page</a:t>
          </a:r>
        </a:p>
      </dsp:txBody>
      <dsp:txXfrm>
        <a:off x="6518719" y="2982736"/>
        <a:ext cx="962304" cy="587726"/>
      </dsp:txXfrm>
    </dsp:sp>
    <dsp:sp modelId="{D2DED824-471D-8841-9D8E-959257D66271}">
      <dsp:nvSpPr>
        <dsp:cNvPr id="0" name=""/>
        <dsp:cNvSpPr/>
      </dsp:nvSpPr>
      <dsp:spPr>
        <a:xfrm>
          <a:off x="7811458" y="2184080"/>
          <a:ext cx="1248593" cy="624296"/>
        </a:xfrm>
        <a:prstGeom prst="roundRect">
          <a:avLst>
            <a:gd name="adj" fmla="val 1000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Invite public to Participate</a:t>
          </a:r>
        </a:p>
      </dsp:txBody>
      <dsp:txXfrm>
        <a:off x="7829743" y="2202365"/>
        <a:ext cx="1212023" cy="587726"/>
      </dsp:txXfrm>
    </dsp:sp>
    <dsp:sp modelId="{03CF27D7-171C-9149-AC3F-C10455141398}">
      <dsp:nvSpPr>
        <dsp:cNvPr id="0" name=""/>
        <dsp:cNvSpPr/>
      </dsp:nvSpPr>
      <dsp:spPr>
        <a:xfrm>
          <a:off x="7936317" y="2808377"/>
          <a:ext cx="124859" cy="468222"/>
        </a:xfrm>
        <a:custGeom>
          <a:avLst/>
          <a:gdLst/>
          <a:ahLst/>
          <a:cxnLst/>
          <a:rect l="0" t="0" r="0" b="0"/>
          <a:pathLst>
            <a:path>
              <a:moveTo>
                <a:pt x="0" y="0"/>
              </a:moveTo>
              <a:lnTo>
                <a:pt x="0" y="468222"/>
              </a:lnTo>
              <a:lnTo>
                <a:pt x="124859" y="468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C3727-4442-E245-800A-A61A63DD5ED9}">
      <dsp:nvSpPr>
        <dsp:cNvPr id="0" name=""/>
        <dsp:cNvSpPr/>
      </dsp:nvSpPr>
      <dsp:spPr>
        <a:xfrm>
          <a:off x="8061176" y="2964451"/>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Field Trips</a:t>
          </a:r>
        </a:p>
      </dsp:txBody>
      <dsp:txXfrm>
        <a:off x="8079461" y="2982736"/>
        <a:ext cx="962304" cy="587726"/>
      </dsp:txXfrm>
    </dsp:sp>
    <dsp:sp modelId="{F6E67916-19E4-4442-958A-271C81EE398B}">
      <dsp:nvSpPr>
        <dsp:cNvPr id="0" name=""/>
        <dsp:cNvSpPr/>
      </dsp:nvSpPr>
      <dsp:spPr>
        <a:xfrm>
          <a:off x="7936317" y="2808377"/>
          <a:ext cx="124859" cy="1248593"/>
        </a:xfrm>
        <a:custGeom>
          <a:avLst/>
          <a:gdLst/>
          <a:ahLst/>
          <a:cxnLst/>
          <a:rect l="0" t="0" r="0" b="0"/>
          <a:pathLst>
            <a:path>
              <a:moveTo>
                <a:pt x="0" y="0"/>
              </a:moveTo>
              <a:lnTo>
                <a:pt x="0" y="1248593"/>
              </a:lnTo>
              <a:lnTo>
                <a:pt x="124859" y="12485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E2767-10B9-034A-9AEB-1D3B54247345}">
      <dsp:nvSpPr>
        <dsp:cNvPr id="0" name=""/>
        <dsp:cNvSpPr/>
      </dsp:nvSpPr>
      <dsp:spPr>
        <a:xfrm>
          <a:off x="8061176" y="3744822"/>
          <a:ext cx="998874" cy="6242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Volunteer Event</a:t>
          </a:r>
        </a:p>
      </dsp:txBody>
      <dsp:txXfrm>
        <a:off x="8079461" y="3763107"/>
        <a:ext cx="962304" cy="587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16FCF-10F8-3A40-90B2-B702FD3FB284}">
      <dsp:nvSpPr>
        <dsp:cNvPr id="0" name=""/>
        <dsp:cNvSpPr/>
      </dsp:nvSpPr>
      <dsp:spPr>
        <a:xfrm>
          <a:off x="0" y="636269"/>
          <a:ext cx="5052060" cy="5052060"/>
        </a:xfrm>
        <a:prstGeom prst="pie">
          <a:avLst>
            <a:gd name="adj1" fmla="val 54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3C3AA6-0D99-684C-8F26-606EB8EDAD8E}">
      <dsp:nvSpPr>
        <dsp:cNvPr id="0" name=""/>
        <dsp:cNvSpPr/>
      </dsp:nvSpPr>
      <dsp:spPr>
        <a:xfrm>
          <a:off x="2526030" y="636269"/>
          <a:ext cx="5894070" cy="505206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Website as Information Hub</a:t>
          </a:r>
        </a:p>
      </dsp:txBody>
      <dsp:txXfrm>
        <a:off x="2526030" y="636269"/>
        <a:ext cx="2947035" cy="1515621"/>
      </dsp:txXfrm>
    </dsp:sp>
    <dsp:sp modelId="{A5F06F96-75F6-3543-8A73-75268C7FF6A0}">
      <dsp:nvSpPr>
        <dsp:cNvPr id="0" name=""/>
        <dsp:cNvSpPr/>
      </dsp:nvSpPr>
      <dsp:spPr>
        <a:xfrm>
          <a:off x="884112" y="2151891"/>
          <a:ext cx="3283835" cy="3283835"/>
        </a:xfrm>
        <a:prstGeom prst="pie">
          <a:avLst>
            <a:gd name="adj1" fmla="val 5400000"/>
            <a:gd name="adj2" fmla="val 162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C7485BA-1665-D744-871E-EB3D2CDD6CB7}">
      <dsp:nvSpPr>
        <dsp:cNvPr id="0" name=""/>
        <dsp:cNvSpPr/>
      </dsp:nvSpPr>
      <dsp:spPr>
        <a:xfrm>
          <a:off x="2526030" y="2151891"/>
          <a:ext cx="5894070" cy="328383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Communications Materials</a:t>
          </a:r>
        </a:p>
      </dsp:txBody>
      <dsp:txXfrm>
        <a:off x="2526030" y="2151891"/>
        <a:ext cx="2947035" cy="1515616"/>
      </dsp:txXfrm>
    </dsp:sp>
    <dsp:sp modelId="{C1C9A70F-A2B9-524A-8490-073CC8EAE9F2}">
      <dsp:nvSpPr>
        <dsp:cNvPr id="0" name=""/>
        <dsp:cNvSpPr/>
      </dsp:nvSpPr>
      <dsp:spPr>
        <a:xfrm>
          <a:off x="1768221" y="3667507"/>
          <a:ext cx="1515616" cy="1515616"/>
        </a:xfrm>
        <a:prstGeom prst="pie">
          <a:avLst>
            <a:gd name="adj1" fmla="val 54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30DEFDB-C4D0-CD4E-8C79-7D8B6833B233}">
      <dsp:nvSpPr>
        <dsp:cNvPr id="0" name=""/>
        <dsp:cNvSpPr/>
      </dsp:nvSpPr>
      <dsp:spPr>
        <a:xfrm>
          <a:off x="2526030" y="3667507"/>
          <a:ext cx="5894070" cy="151561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Subject Matter Expertise</a:t>
          </a:r>
        </a:p>
      </dsp:txBody>
      <dsp:txXfrm>
        <a:off x="2526030" y="3667507"/>
        <a:ext cx="2947035" cy="1515616"/>
      </dsp:txXfrm>
    </dsp:sp>
    <dsp:sp modelId="{1E8744EE-262A-6948-A7B6-76F07C88829A}">
      <dsp:nvSpPr>
        <dsp:cNvPr id="0" name=""/>
        <dsp:cNvSpPr/>
      </dsp:nvSpPr>
      <dsp:spPr>
        <a:xfrm>
          <a:off x="5473065" y="636269"/>
          <a:ext cx="2947035" cy="15156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Point of Contact </a:t>
          </a:r>
        </a:p>
        <a:p>
          <a:pPr marL="57150" lvl="1" indent="-57150" algn="l" defTabSz="488950">
            <a:lnSpc>
              <a:spcPct val="90000"/>
            </a:lnSpc>
            <a:spcBef>
              <a:spcPct val="0"/>
            </a:spcBef>
            <a:spcAft>
              <a:spcPct val="15000"/>
            </a:spcAft>
            <a:buChar char="•"/>
          </a:pPr>
          <a:r>
            <a:rPr lang="en-US" sz="1100" kern="1200" dirty="0"/>
            <a:t>MOA signatory list</a:t>
          </a:r>
        </a:p>
        <a:p>
          <a:pPr marL="57150" lvl="1" indent="-57150" algn="l" defTabSz="488950">
            <a:lnSpc>
              <a:spcPct val="90000"/>
            </a:lnSpc>
            <a:spcBef>
              <a:spcPct val="0"/>
            </a:spcBef>
            <a:spcAft>
              <a:spcPct val="15000"/>
            </a:spcAft>
            <a:buChar char="•"/>
          </a:pPr>
          <a:r>
            <a:rPr lang="en-US" sz="1100" kern="1200" dirty="0"/>
            <a:t>Project information &amp; work products</a:t>
          </a:r>
        </a:p>
        <a:p>
          <a:pPr marL="57150" lvl="1" indent="-57150" algn="l" defTabSz="488950">
            <a:lnSpc>
              <a:spcPct val="90000"/>
            </a:lnSpc>
            <a:spcBef>
              <a:spcPct val="0"/>
            </a:spcBef>
            <a:spcAft>
              <a:spcPct val="15000"/>
            </a:spcAft>
            <a:buChar char="•"/>
          </a:pPr>
          <a:r>
            <a:rPr lang="en-US" sz="1100" kern="1200" dirty="0"/>
            <a:t>Mapping Tools</a:t>
          </a:r>
        </a:p>
        <a:p>
          <a:pPr marL="57150" lvl="1" indent="-57150" algn="l" defTabSz="488950">
            <a:lnSpc>
              <a:spcPct val="90000"/>
            </a:lnSpc>
            <a:spcBef>
              <a:spcPct val="0"/>
            </a:spcBef>
            <a:spcAft>
              <a:spcPct val="15000"/>
            </a:spcAft>
            <a:buChar char="•"/>
          </a:pPr>
          <a:r>
            <a:rPr lang="en-US" sz="1100" kern="1200" dirty="0"/>
            <a:t>Meeting materials</a:t>
          </a:r>
        </a:p>
        <a:p>
          <a:pPr marL="57150" lvl="1" indent="-57150" algn="l" defTabSz="488950">
            <a:lnSpc>
              <a:spcPct val="90000"/>
            </a:lnSpc>
            <a:spcBef>
              <a:spcPct val="0"/>
            </a:spcBef>
            <a:spcAft>
              <a:spcPct val="15000"/>
            </a:spcAft>
            <a:buChar char="•"/>
          </a:pPr>
          <a:r>
            <a:rPr lang="en-US" sz="1100" kern="1200" dirty="0"/>
            <a:t>Calendar of events </a:t>
          </a:r>
        </a:p>
        <a:p>
          <a:pPr marL="57150" lvl="1" indent="-57150" algn="l" defTabSz="488950">
            <a:lnSpc>
              <a:spcPct val="90000"/>
            </a:lnSpc>
            <a:spcBef>
              <a:spcPct val="0"/>
            </a:spcBef>
            <a:spcAft>
              <a:spcPct val="15000"/>
            </a:spcAft>
            <a:buChar char="•"/>
          </a:pPr>
          <a:r>
            <a:rPr lang="en-US" sz="1100" kern="1200" dirty="0"/>
            <a:t>Project Development process materials</a:t>
          </a:r>
        </a:p>
        <a:p>
          <a:pPr marL="57150" lvl="1" indent="-57150" algn="l" defTabSz="488950">
            <a:lnSpc>
              <a:spcPct val="90000"/>
            </a:lnSpc>
            <a:spcBef>
              <a:spcPct val="0"/>
            </a:spcBef>
            <a:spcAft>
              <a:spcPct val="15000"/>
            </a:spcAft>
            <a:buChar char="•"/>
          </a:pPr>
          <a:r>
            <a:rPr lang="en-US" sz="1100" kern="1200" dirty="0"/>
            <a:t>Communication materials</a:t>
          </a:r>
        </a:p>
      </dsp:txBody>
      <dsp:txXfrm>
        <a:off x="5473065" y="636269"/>
        <a:ext cx="2947035" cy="1515621"/>
      </dsp:txXfrm>
    </dsp:sp>
    <dsp:sp modelId="{8EAEDD02-B1F0-6B4E-8082-9404A232AD53}">
      <dsp:nvSpPr>
        <dsp:cNvPr id="0" name=""/>
        <dsp:cNvSpPr/>
      </dsp:nvSpPr>
      <dsp:spPr>
        <a:xfrm>
          <a:off x="5473065" y="2151891"/>
          <a:ext cx="2947035" cy="15156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Brochure/factsheets/flyers</a:t>
          </a:r>
        </a:p>
        <a:p>
          <a:pPr marL="57150" lvl="1" indent="-57150" algn="l" defTabSz="488950">
            <a:lnSpc>
              <a:spcPct val="90000"/>
            </a:lnSpc>
            <a:spcBef>
              <a:spcPct val="0"/>
            </a:spcBef>
            <a:spcAft>
              <a:spcPct val="15000"/>
            </a:spcAft>
            <a:buChar char="•"/>
          </a:pPr>
          <a:r>
            <a:rPr lang="en-US" sz="1100" kern="1200" dirty="0"/>
            <a:t>FAQ document</a:t>
          </a:r>
        </a:p>
        <a:p>
          <a:pPr marL="57150" lvl="1" indent="-57150" algn="l" defTabSz="488950">
            <a:lnSpc>
              <a:spcPct val="90000"/>
            </a:lnSpc>
            <a:spcBef>
              <a:spcPct val="0"/>
            </a:spcBef>
            <a:spcAft>
              <a:spcPct val="15000"/>
            </a:spcAft>
            <a:buChar char="•"/>
          </a:pPr>
          <a:r>
            <a:rPr lang="en-US" sz="1100" kern="1200" dirty="0"/>
            <a:t>Slideshow with talking points</a:t>
          </a:r>
        </a:p>
      </dsp:txBody>
      <dsp:txXfrm>
        <a:off x="5473065" y="2151891"/>
        <a:ext cx="2947035" cy="1515616"/>
      </dsp:txXfrm>
    </dsp:sp>
    <dsp:sp modelId="{0ED7CA6D-4C28-F342-9BBC-40EB86256180}">
      <dsp:nvSpPr>
        <dsp:cNvPr id="0" name=""/>
        <dsp:cNvSpPr/>
      </dsp:nvSpPr>
      <dsp:spPr>
        <a:xfrm>
          <a:off x="5473065" y="3667507"/>
          <a:ext cx="2947035" cy="15156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Speaker series at General meeting</a:t>
          </a:r>
        </a:p>
        <a:p>
          <a:pPr marL="57150" lvl="1" indent="-57150" algn="l" defTabSz="488950">
            <a:lnSpc>
              <a:spcPct val="90000"/>
            </a:lnSpc>
            <a:spcBef>
              <a:spcPct val="0"/>
            </a:spcBef>
            <a:spcAft>
              <a:spcPct val="15000"/>
            </a:spcAft>
            <a:buChar char="•"/>
          </a:pPr>
          <a:r>
            <a:rPr lang="en-US" sz="1100" kern="1200" dirty="0"/>
            <a:t>Invite experts to field trips and other events</a:t>
          </a:r>
        </a:p>
      </dsp:txBody>
      <dsp:txXfrm>
        <a:off x="5473065" y="3667507"/>
        <a:ext cx="2947035" cy="1515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8B455-7370-7945-9E75-A11BC977E0C6}">
      <dsp:nvSpPr>
        <dsp:cNvPr id="0" name=""/>
        <dsp:cNvSpPr/>
      </dsp:nvSpPr>
      <dsp:spPr>
        <a:xfrm>
          <a:off x="974200" y="244418"/>
          <a:ext cx="1632998" cy="1632998"/>
        </a:xfrm>
        <a:prstGeom prst="blockArc">
          <a:avLst>
            <a:gd name="adj1" fmla="val 11880000"/>
            <a:gd name="adj2" fmla="val 16200000"/>
            <a:gd name="adj3" fmla="val 4642"/>
          </a:avLst>
        </a:prstGeom>
        <a:solidFill>
          <a:schemeClr val="accent2">
            <a:hueOff val="-10893737"/>
            <a:satOff val="-27464"/>
            <a:lumOff val="276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985D8-3521-374B-B000-E5ECAB4D7714}">
      <dsp:nvSpPr>
        <dsp:cNvPr id="0" name=""/>
        <dsp:cNvSpPr/>
      </dsp:nvSpPr>
      <dsp:spPr>
        <a:xfrm>
          <a:off x="974200" y="244418"/>
          <a:ext cx="1632998" cy="1632998"/>
        </a:xfrm>
        <a:prstGeom prst="blockArc">
          <a:avLst>
            <a:gd name="adj1" fmla="val 7560000"/>
            <a:gd name="adj2" fmla="val 11880000"/>
            <a:gd name="adj3" fmla="val 4642"/>
          </a:avLst>
        </a:prstGeom>
        <a:solidFill>
          <a:schemeClr val="accent2">
            <a:hueOff val="-8170303"/>
            <a:satOff val="-20598"/>
            <a:lumOff val="207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FA644-4C11-9C4C-82F7-D1617C865C96}">
      <dsp:nvSpPr>
        <dsp:cNvPr id="0" name=""/>
        <dsp:cNvSpPr/>
      </dsp:nvSpPr>
      <dsp:spPr>
        <a:xfrm>
          <a:off x="974200" y="244418"/>
          <a:ext cx="1632998" cy="1632998"/>
        </a:xfrm>
        <a:prstGeom prst="blockArc">
          <a:avLst>
            <a:gd name="adj1" fmla="val 3240000"/>
            <a:gd name="adj2" fmla="val 7560000"/>
            <a:gd name="adj3" fmla="val 4642"/>
          </a:avLst>
        </a:prstGeom>
        <a:solidFill>
          <a:schemeClr val="accent2">
            <a:hueOff val="-5446869"/>
            <a:satOff val="-13732"/>
            <a:lumOff val="13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4E3403-7F12-A048-A43C-BCA9BD865B22}">
      <dsp:nvSpPr>
        <dsp:cNvPr id="0" name=""/>
        <dsp:cNvSpPr/>
      </dsp:nvSpPr>
      <dsp:spPr>
        <a:xfrm>
          <a:off x="974200" y="244418"/>
          <a:ext cx="1632998" cy="1632998"/>
        </a:xfrm>
        <a:prstGeom prst="blockArc">
          <a:avLst>
            <a:gd name="adj1" fmla="val 20520000"/>
            <a:gd name="adj2" fmla="val 3240000"/>
            <a:gd name="adj3" fmla="val 4642"/>
          </a:avLst>
        </a:prstGeom>
        <a:solidFill>
          <a:schemeClr val="accent2">
            <a:hueOff val="-2723434"/>
            <a:satOff val="-6866"/>
            <a:lumOff val="69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3DD2B1-8325-4146-9FA0-BA60D19B2063}">
      <dsp:nvSpPr>
        <dsp:cNvPr id="0" name=""/>
        <dsp:cNvSpPr/>
      </dsp:nvSpPr>
      <dsp:spPr>
        <a:xfrm>
          <a:off x="974200" y="244418"/>
          <a:ext cx="1632998" cy="1632998"/>
        </a:xfrm>
        <a:prstGeom prst="blockArc">
          <a:avLst>
            <a:gd name="adj1" fmla="val 16200000"/>
            <a:gd name="adj2" fmla="val 2052000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D58817-2EC2-7347-BE41-7E35687CC9B6}">
      <dsp:nvSpPr>
        <dsp:cNvPr id="0" name=""/>
        <dsp:cNvSpPr/>
      </dsp:nvSpPr>
      <dsp:spPr>
        <a:xfrm>
          <a:off x="1414722" y="684940"/>
          <a:ext cx="751954" cy="751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Project Development Process</a:t>
          </a:r>
        </a:p>
      </dsp:txBody>
      <dsp:txXfrm>
        <a:off x="1524843" y="795061"/>
        <a:ext cx="531712" cy="531712"/>
      </dsp:txXfrm>
    </dsp:sp>
    <dsp:sp modelId="{D01C4BD8-E8DD-3E42-8A7E-7907C1CBDFA7}">
      <dsp:nvSpPr>
        <dsp:cNvPr id="0" name=""/>
        <dsp:cNvSpPr/>
      </dsp:nvSpPr>
      <dsp:spPr>
        <a:xfrm>
          <a:off x="1527516" y="183"/>
          <a:ext cx="526367" cy="5263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Project Support Flow Chart</a:t>
          </a:r>
        </a:p>
      </dsp:txBody>
      <dsp:txXfrm>
        <a:off x="1604601" y="77268"/>
        <a:ext cx="372197" cy="372197"/>
      </dsp:txXfrm>
    </dsp:sp>
    <dsp:sp modelId="{B370A516-5362-834C-8122-3DEA25D793B8}">
      <dsp:nvSpPr>
        <dsp:cNvPr id="0" name=""/>
        <dsp:cNvSpPr/>
      </dsp:nvSpPr>
      <dsp:spPr>
        <a:xfrm>
          <a:off x="2286030" y="551277"/>
          <a:ext cx="526367" cy="526367"/>
        </a:xfrm>
        <a:prstGeom prst="ellipse">
          <a:avLst/>
        </a:prstGeom>
        <a:solidFill>
          <a:schemeClr val="accent2">
            <a:hueOff val="-2723434"/>
            <a:satOff val="-6866"/>
            <a:lumOff val="6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Project Support Submission Form</a:t>
          </a:r>
        </a:p>
      </dsp:txBody>
      <dsp:txXfrm>
        <a:off x="2363115" y="628362"/>
        <a:ext cx="372197" cy="372197"/>
      </dsp:txXfrm>
    </dsp:sp>
    <dsp:sp modelId="{DD5AF3FB-2D87-0F45-B2D7-FF4701EC14B1}">
      <dsp:nvSpPr>
        <dsp:cNvPr id="0" name=""/>
        <dsp:cNvSpPr/>
      </dsp:nvSpPr>
      <dsp:spPr>
        <a:xfrm>
          <a:off x="1996304" y="1442964"/>
          <a:ext cx="526367" cy="526367"/>
        </a:xfrm>
        <a:prstGeom prst="ellipse">
          <a:avLst/>
        </a:prstGeom>
        <a:solidFill>
          <a:schemeClr val="accent2">
            <a:hueOff val="-5446869"/>
            <a:satOff val="-13732"/>
            <a:lumOff val="13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Principles and Policies</a:t>
          </a:r>
        </a:p>
      </dsp:txBody>
      <dsp:txXfrm>
        <a:off x="2073389" y="1520049"/>
        <a:ext cx="372197" cy="372197"/>
      </dsp:txXfrm>
    </dsp:sp>
    <dsp:sp modelId="{739FC7A1-EDA6-FD40-A3B3-AF1AEF335417}">
      <dsp:nvSpPr>
        <dsp:cNvPr id="0" name=""/>
        <dsp:cNvSpPr/>
      </dsp:nvSpPr>
      <dsp:spPr>
        <a:xfrm>
          <a:off x="1058728" y="1442964"/>
          <a:ext cx="526367" cy="526367"/>
        </a:xfrm>
        <a:prstGeom prst="ellipse">
          <a:avLst/>
        </a:prstGeom>
        <a:solidFill>
          <a:schemeClr val="accent2">
            <a:hueOff val="-8170303"/>
            <a:satOff val="-20598"/>
            <a:lumOff val="20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Project Endorsement Guidelines</a:t>
          </a:r>
        </a:p>
      </dsp:txBody>
      <dsp:txXfrm>
        <a:off x="1135813" y="1520049"/>
        <a:ext cx="372197" cy="372197"/>
      </dsp:txXfrm>
    </dsp:sp>
    <dsp:sp modelId="{4216DC91-0CE9-F643-B8BE-97E46A2E1CBA}">
      <dsp:nvSpPr>
        <dsp:cNvPr id="0" name=""/>
        <dsp:cNvSpPr/>
      </dsp:nvSpPr>
      <dsp:spPr>
        <a:xfrm>
          <a:off x="769001" y="551277"/>
          <a:ext cx="526367" cy="526367"/>
        </a:xfrm>
        <a:prstGeom prst="ellipse">
          <a:avLst/>
        </a:prstGeom>
        <a:solidFill>
          <a:schemeClr val="accent2">
            <a:hueOff val="-10893737"/>
            <a:satOff val="-27464"/>
            <a:lumOff val="2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Project Support Evaluation Tool </a:t>
          </a:r>
        </a:p>
      </dsp:txBody>
      <dsp:txXfrm>
        <a:off x="846086" y="628362"/>
        <a:ext cx="372197" cy="372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EC818-A4B9-8F4A-854D-FFB44C6AB9C7}">
      <dsp:nvSpPr>
        <dsp:cNvPr id="0" name=""/>
        <dsp:cNvSpPr/>
      </dsp:nvSpPr>
      <dsp:spPr>
        <a:xfrm>
          <a:off x="1116" y="0"/>
          <a:ext cx="2902148" cy="5562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Members</a:t>
          </a:r>
        </a:p>
      </dsp:txBody>
      <dsp:txXfrm>
        <a:off x="1116" y="0"/>
        <a:ext cx="2902148" cy="1668780"/>
      </dsp:txXfrm>
    </dsp:sp>
    <dsp:sp modelId="{83563E6E-4727-C649-AC4A-52FC0AA7893B}">
      <dsp:nvSpPr>
        <dsp:cNvPr id="0" name=""/>
        <dsp:cNvSpPr/>
      </dsp:nvSpPr>
      <dsp:spPr>
        <a:xfrm>
          <a:off x="291331" y="1669798"/>
          <a:ext cx="2321718" cy="39811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Support and share information and resources for projects, funding proposals, initiatives</a:t>
          </a:r>
        </a:p>
      </dsp:txBody>
      <dsp:txXfrm>
        <a:off x="302991" y="1681458"/>
        <a:ext cx="2298398" cy="374794"/>
      </dsp:txXfrm>
    </dsp:sp>
    <dsp:sp modelId="{6BDF4A5A-05A6-7E42-B844-24ED452FD584}">
      <dsp:nvSpPr>
        <dsp:cNvPr id="0" name=""/>
        <dsp:cNvSpPr/>
      </dsp:nvSpPr>
      <dsp:spPr>
        <a:xfrm>
          <a:off x="291331" y="2129161"/>
          <a:ext cx="2321718" cy="39811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Assist in and advocate to achieve collaborative goals</a:t>
          </a:r>
        </a:p>
      </dsp:txBody>
      <dsp:txXfrm>
        <a:off x="302991" y="2140821"/>
        <a:ext cx="2298398" cy="374794"/>
      </dsp:txXfrm>
    </dsp:sp>
    <dsp:sp modelId="{5976A21E-3D5E-0E4D-85DD-37EAFC2CF740}">
      <dsp:nvSpPr>
        <dsp:cNvPr id="0" name=""/>
        <dsp:cNvSpPr/>
      </dsp:nvSpPr>
      <dsp:spPr>
        <a:xfrm>
          <a:off x="291331" y="2588523"/>
          <a:ext cx="2321718" cy="39811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Share experiences and expertise to advance common interests</a:t>
          </a:r>
        </a:p>
      </dsp:txBody>
      <dsp:txXfrm>
        <a:off x="302991" y="2600183"/>
        <a:ext cx="2298398" cy="374794"/>
      </dsp:txXfrm>
    </dsp:sp>
    <dsp:sp modelId="{55A8EAA5-2CFE-524F-BAB6-642D7A8EDFA2}">
      <dsp:nvSpPr>
        <dsp:cNvPr id="0" name=""/>
        <dsp:cNvSpPr/>
      </dsp:nvSpPr>
      <dsp:spPr>
        <a:xfrm>
          <a:off x="291331" y="3047886"/>
          <a:ext cx="2321718" cy="39811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Educate others in the community about ACCG</a:t>
          </a:r>
        </a:p>
      </dsp:txBody>
      <dsp:txXfrm>
        <a:off x="302991" y="3059546"/>
        <a:ext cx="2298398" cy="374794"/>
      </dsp:txXfrm>
    </dsp:sp>
    <dsp:sp modelId="{BCBFA21B-9DDA-454D-B5C9-4B1AF4269EDB}">
      <dsp:nvSpPr>
        <dsp:cNvPr id="0" name=""/>
        <dsp:cNvSpPr/>
      </dsp:nvSpPr>
      <dsp:spPr>
        <a:xfrm>
          <a:off x="291331" y="3507249"/>
          <a:ext cx="2321718" cy="398114"/>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Attend meetings regularly</a:t>
          </a:r>
        </a:p>
      </dsp:txBody>
      <dsp:txXfrm>
        <a:off x="302991" y="3518909"/>
        <a:ext cx="2298398" cy="374794"/>
      </dsp:txXfrm>
    </dsp:sp>
    <dsp:sp modelId="{DAD19192-1013-3B4F-A1D3-7575B9BBCD9B}">
      <dsp:nvSpPr>
        <dsp:cNvPr id="0" name=""/>
        <dsp:cNvSpPr/>
      </dsp:nvSpPr>
      <dsp:spPr>
        <a:xfrm>
          <a:off x="291331" y="3966611"/>
          <a:ext cx="2321718" cy="39811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Inform leadership &amp; constituents about ACCG</a:t>
          </a:r>
        </a:p>
      </dsp:txBody>
      <dsp:txXfrm>
        <a:off x="302991" y="3978271"/>
        <a:ext cx="2298398" cy="374794"/>
      </dsp:txXfrm>
    </dsp:sp>
    <dsp:sp modelId="{374406DF-25F6-3C40-9B1F-73C606AA77D6}">
      <dsp:nvSpPr>
        <dsp:cNvPr id="0" name=""/>
        <dsp:cNvSpPr/>
      </dsp:nvSpPr>
      <dsp:spPr>
        <a:xfrm>
          <a:off x="291331" y="4425974"/>
          <a:ext cx="2321718" cy="39811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Brief new representatives when succession occurs </a:t>
          </a:r>
        </a:p>
      </dsp:txBody>
      <dsp:txXfrm>
        <a:off x="302991" y="4437634"/>
        <a:ext cx="2298398" cy="374794"/>
      </dsp:txXfrm>
    </dsp:sp>
    <dsp:sp modelId="{F1AC2FDE-C1B2-2A4F-A68C-D82FE9BE1D11}">
      <dsp:nvSpPr>
        <dsp:cNvPr id="0" name=""/>
        <dsp:cNvSpPr/>
      </dsp:nvSpPr>
      <dsp:spPr>
        <a:xfrm>
          <a:off x="291331" y="4885337"/>
          <a:ext cx="2321718" cy="39811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Provide mentorship for new members</a:t>
          </a:r>
        </a:p>
      </dsp:txBody>
      <dsp:txXfrm>
        <a:off x="302991" y="4896997"/>
        <a:ext cx="2298398" cy="374794"/>
      </dsp:txXfrm>
    </dsp:sp>
    <dsp:sp modelId="{FDB028AF-7AFD-314C-8649-9A55B4282496}">
      <dsp:nvSpPr>
        <dsp:cNvPr id="0" name=""/>
        <dsp:cNvSpPr/>
      </dsp:nvSpPr>
      <dsp:spPr>
        <a:xfrm>
          <a:off x="3120925" y="0"/>
          <a:ext cx="2902148" cy="5562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ACCG Administrator</a:t>
          </a:r>
        </a:p>
      </dsp:txBody>
      <dsp:txXfrm>
        <a:off x="3120925" y="0"/>
        <a:ext cx="2902148" cy="1668780"/>
      </dsp:txXfrm>
    </dsp:sp>
    <dsp:sp modelId="{53F3F1B0-385C-2845-AA65-D65A5408D174}">
      <dsp:nvSpPr>
        <dsp:cNvPr id="0" name=""/>
        <dsp:cNvSpPr/>
      </dsp:nvSpPr>
      <dsp:spPr>
        <a:xfrm>
          <a:off x="3411140" y="1669832"/>
          <a:ext cx="2321718" cy="643515"/>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Serve as primary contact</a:t>
          </a:r>
        </a:p>
      </dsp:txBody>
      <dsp:txXfrm>
        <a:off x="3429988" y="1688680"/>
        <a:ext cx="2284022" cy="605819"/>
      </dsp:txXfrm>
    </dsp:sp>
    <dsp:sp modelId="{EC7B029A-D823-E044-A14C-BDA574CE61A6}">
      <dsp:nvSpPr>
        <dsp:cNvPr id="0" name=""/>
        <dsp:cNvSpPr/>
      </dsp:nvSpPr>
      <dsp:spPr>
        <a:xfrm>
          <a:off x="3411140" y="2412349"/>
          <a:ext cx="2321718" cy="643515"/>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Distribute information</a:t>
          </a:r>
        </a:p>
      </dsp:txBody>
      <dsp:txXfrm>
        <a:off x="3429988" y="2431197"/>
        <a:ext cx="2284022" cy="605819"/>
      </dsp:txXfrm>
    </dsp:sp>
    <dsp:sp modelId="{D7C1C423-5726-2648-AB5E-856AB67A4945}">
      <dsp:nvSpPr>
        <dsp:cNvPr id="0" name=""/>
        <dsp:cNvSpPr/>
      </dsp:nvSpPr>
      <dsp:spPr>
        <a:xfrm>
          <a:off x="3411140" y="3154867"/>
          <a:ext cx="2321718" cy="64351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Provide oversight of Admin activities</a:t>
          </a:r>
        </a:p>
      </dsp:txBody>
      <dsp:txXfrm>
        <a:off x="3429988" y="3173715"/>
        <a:ext cx="2284022" cy="605819"/>
      </dsp:txXfrm>
    </dsp:sp>
    <dsp:sp modelId="{CCD5357F-3804-404D-A794-2C9E5A3F6F51}">
      <dsp:nvSpPr>
        <dsp:cNvPr id="0" name=""/>
        <dsp:cNvSpPr/>
      </dsp:nvSpPr>
      <dsp:spPr>
        <a:xfrm>
          <a:off x="3411140" y="3897384"/>
          <a:ext cx="2321718" cy="64351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Support effective communication and networking among ACCG members and external parties</a:t>
          </a:r>
        </a:p>
      </dsp:txBody>
      <dsp:txXfrm>
        <a:off x="3429988" y="3916232"/>
        <a:ext cx="2284022" cy="605819"/>
      </dsp:txXfrm>
    </dsp:sp>
    <dsp:sp modelId="{ED5628E3-65E6-9543-A797-9AB10C6D11A8}">
      <dsp:nvSpPr>
        <dsp:cNvPr id="0" name=""/>
        <dsp:cNvSpPr/>
      </dsp:nvSpPr>
      <dsp:spPr>
        <a:xfrm>
          <a:off x="3411140" y="4639902"/>
          <a:ext cx="2321718" cy="643515"/>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Coordinate development and submission of ACCG communications such as press releases, etc.</a:t>
          </a:r>
        </a:p>
      </dsp:txBody>
      <dsp:txXfrm>
        <a:off x="3429988" y="4658750"/>
        <a:ext cx="2284022" cy="605819"/>
      </dsp:txXfrm>
    </dsp:sp>
    <dsp:sp modelId="{AFA0CE69-DDA9-CE43-B641-E41C359BBBB0}">
      <dsp:nvSpPr>
        <dsp:cNvPr id="0" name=""/>
        <dsp:cNvSpPr/>
      </dsp:nvSpPr>
      <dsp:spPr>
        <a:xfrm>
          <a:off x="6240735" y="0"/>
          <a:ext cx="2902148" cy="5562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Work Groups</a:t>
          </a:r>
        </a:p>
      </dsp:txBody>
      <dsp:txXfrm>
        <a:off x="6240735" y="0"/>
        <a:ext cx="2902148" cy="1668780"/>
      </dsp:txXfrm>
    </dsp:sp>
    <dsp:sp modelId="{41B64D4B-66B6-D34D-AB89-741E78E05EF4}">
      <dsp:nvSpPr>
        <dsp:cNvPr id="0" name=""/>
        <dsp:cNvSpPr/>
      </dsp:nvSpPr>
      <dsp:spPr>
        <a:xfrm>
          <a:off x="6530950" y="1668915"/>
          <a:ext cx="2321718" cy="81035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Admin: Track and support implementation of Communications &amp; Engagement Plan, development of outreach materials.</a:t>
          </a:r>
        </a:p>
      </dsp:txBody>
      <dsp:txXfrm>
        <a:off x="6554684" y="1692649"/>
        <a:ext cx="2274250" cy="762884"/>
      </dsp:txXfrm>
    </dsp:sp>
    <dsp:sp modelId="{A2AD6783-7C43-4741-8564-17E13E587959}">
      <dsp:nvSpPr>
        <dsp:cNvPr id="0" name=""/>
        <dsp:cNvSpPr/>
      </dsp:nvSpPr>
      <dsp:spPr>
        <a:xfrm>
          <a:off x="6530950" y="2603937"/>
          <a:ext cx="2321718" cy="81035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Planning: Support implementation of project development process, document key takeaways from information-sharing, utilize project mapping tools to support project development, expert presentations, host at least one field trip with broad public involvement.</a:t>
          </a:r>
        </a:p>
      </dsp:txBody>
      <dsp:txXfrm>
        <a:off x="6554684" y="2627671"/>
        <a:ext cx="2274250" cy="762884"/>
      </dsp:txXfrm>
    </dsp:sp>
    <dsp:sp modelId="{49262BB9-427D-4942-A728-784658B2CF0C}">
      <dsp:nvSpPr>
        <dsp:cNvPr id="0" name=""/>
        <dsp:cNvSpPr/>
      </dsp:nvSpPr>
      <dsp:spPr>
        <a:xfrm>
          <a:off x="6530950" y="3538959"/>
          <a:ext cx="2321718" cy="81035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Monitoring Work Group: Host Science Symposium, make research materials available for distribution, and present on findings, as appropriate.</a:t>
          </a:r>
        </a:p>
      </dsp:txBody>
      <dsp:txXfrm>
        <a:off x="6554684" y="3562693"/>
        <a:ext cx="2274250" cy="762884"/>
      </dsp:txXfrm>
    </dsp:sp>
    <dsp:sp modelId="{092C2796-2BBE-B54B-89F4-4650CC9770AD}">
      <dsp:nvSpPr>
        <dsp:cNvPr id="0" name=""/>
        <dsp:cNvSpPr/>
      </dsp:nvSpPr>
      <dsp:spPr>
        <a:xfrm>
          <a:off x="6530950" y="4473981"/>
          <a:ext cx="2321718" cy="81035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n-US" sz="800" kern="1200" dirty="0"/>
            <a:t>Funding Coordination: Develop list of funding opportunities and potential interested partners, convene partners on joint proposals.</a:t>
          </a:r>
        </a:p>
      </dsp:txBody>
      <dsp:txXfrm>
        <a:off x="6554684" y="4497715"/>
        <a:ext cx="2274250" cy="7628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7D90F-D78A-4344-BB6D-096DE200E70F}" type="datetime1">
              <a:rPr lang="en-US" smtClean="0"/>
              <a:t>4/6/21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A67065-FCA0-F345-9BAC-8742A7813D9F}" type="slidenum">
              <a:rPr lang="en-US" smtClean="0"/>
              <a:t>‹#›</a:t>
            </a:fld>
            <a:endParaRPr lang="en-US"/>
          </a:p>
        </p:txBody>
      </p:sp>
    </p:spTree>
    <p:extLst>
      <p:ext uri="{BB962C8B-B14F-4D97-AF65-F5344CB8AC3E}">
        <p14:creationId xmlns:p14="http://schemas.microsoft.com/office/powerpoint/2010/main" val="2005492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581A0-A217-C345-B406-DF0CF9FA3B13}" type="datetime1">
              <a:rPr lang="en-US" smtClean="0"/>
              <a:t>4/6/21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EDDCA-36FE-E041-9108-CC934E2B6BA1}" type="slidenum">
              <a:rPr lang="en-US" smtClean="0"/>
              <a:t>‹#›</a:t>
            </a:fld>
            <a:endParaRPr lang="en-US"/>
          </a:p>
        </p:txBody>
      </p:sp>
    </p:spTree>
    <p:extLst>
      <p:ext uri="{BB962C8B-B14F-4D97-AF65-F5344CB8AC3E}">
        <p14:creationId xmlns:p14="http://schemas.microsoft.com/office/powerpoint/2010/main" val="19292856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45EDDCA-36FE-E041-9108-CC934E2B6BA1}" type="slidenum">
              <a:rPr lang="en-US" smtClean="0"/>
              <a:t>1</a:t>
            </a:fld>
            <a:endParaRPr lang="en-US"/>
          </a:p>
        </p:txBody>
      </p:sp>
    </p:spTree>
    <p:extLst>
      <p:ext uri="{BB962C8B-B14F-4D97-AF65-F5344CB8AC3E}">
        <p14:creationId xmlns:p14="http://schemas.microsoft.com/office/powerpoint/2010/main" val="260249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17</a:t>
            </a:fld>
            <a:endParaRPr lang="en-US"/>
          </a:p>
        </p:txBody>
      </p:sp>
    </p:spTree>
    <p:extLst>
      <p:ext uri="{BB962C8B-B14F-4D97-AF65-F5344CB8AC3E}">
        <p14:creationId xmlns:p14="http://schemas.microsoft.com/office/powerpoint/2010/main" val="388913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18</a:t>
            </a:fld>
            <a:endParaRPr lang="en-US"/>
          </a:p>
        </p:txBody>
      </p:sp>
    </p:spTree>
    <p:extLst>
      <p:ext uri="{BB962C8B-B14F-4D97-AF65-F5344CB8AC3E}">
        <p14:creationId xmlns:p14="http://schemas.microsoft.com/office/powerpoint/2010/main" val="106015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19</a:t>
            </a:fld>
            <a:endParaRPr lang="en-US"/>
          </a:p>
        </p:txBody>
      </p:sp>
    </p:spTree>
    <p:extLst>
      <p:ext uri="{BB962C8B-B14F-4D97-AF65-F5344CB8AC3E}">
        <p14:creationId xmlns:p14="http://schemas.microsoft.com/office/powerpoint/2010/main" val="16795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20</a:t>
            </a:fld>
            <a:endParaRPr lang="en-US"/>
          </a:p>
        </p:txBody>
      </p:sp>
    </p:spTree>
    <p:extLst>
      <p:ext uri="{BB962C8B-B14F-4D97-AF65-F5344CB8AC3E}">
        <p14:creationId xmlns:p14="http://schemas.microsoft.com/office/powerpoint/2010/main" val="109816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5EDDCA-36FE-E041-9108-CC934E2B6B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37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2</a:t>
            </a:fld>
            <a:endParaRPr lang="en-US"/>
          </a:p>
        </p:txBody>
      </p:sp>
    </p:spTree>
    <p:extLst>
      <p:ext uri="{BB962C8B-B14F-4D97-AF65-F5344CB8AC3E}">
        <p14:creationId xmlns:p14="http://schemas.microsoft.com/office/powerpoint/2010/main" val="310336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4</a:t>
            </a:fld>
            <a:endParaRPr lang="en-US"/>
          </a:p>
        </p:txBody>
      </p:sp>
    </p:spTree>
    <p:extLst>
      <p:ext uri="{BB962C8B-B14F-4D97-AF65-F5344CB8AC3E}">
        <p14:creationId xmlns:p14="http://schemas.microsoft.com/office/powerpoint/2010/main" val="216677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5</a:t>
            </a:fld>
            <a:endParaRPr lang="en-US"/>
          </a:p>
        </p:txBody>
      </p:sp>
    </p:spTree>
    <p:extLst>
      <p:ext uri="{BB962C8B-B14F-4D97-AF65-F5344CB8AC3E}">
        <p14:creationId xmlns:p14="http://schemas.microsoft.com/office/powerpoint/2010/main" val="264019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6</a:t>
            </a:fld>
            <a:endParaRPr lang="en-US"/>
          </a:p>
        </p:txBody>
      </p:sp>
    </p:spTree>
    <p:extLst>
      <p:ext uri="{BB962C8B-B14F-4D97-AF65-F5344CB8AC3E}">
        <p14:creationId xmlns:p14="http://schemas.microsoft.com/office/powerpoint/2010/main" val="90954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11</a:t>
            </a:fld>
            <a:endParaRPr lang="en-US"/>
          </a:p>
        </p:txBody>
      </p:sp>
    </p:spTree>
    <p:extLst>
      <p:ext uri="{BB962C8B-B14F-4D97-AF65-F5344CB8AC3E}">
        <p14:creationId xmlns:p14="http://schemas.microsoft.com/office/powerpoint/2010/main" val="17826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14</a:t>
            </a:fld>
            <a:endParaRPr lang="en-US"/>
          </a:p>
        </p:txBody>
      </p:sp>
    </p:spTree>
    <p:extLst>
      <p:ext uri="{BB962C8B-B14F-4D97-AF65-F5344CB8AC3E}">
        <p14:creationId xmlns:p14="http://schemas.microsoft.com/office/powerpoint/2010/main" val="193708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EDDCA-36FE-E041-9108-CC934E2B6BA1}" type="slidenum">
              <a:rPr lang="en-US" smtClean="0"/>
              <a:t>15</a:t>
            </a:fld>
            <a:endParaRPr lang="en-US"/>
          </a:p>
        </p:txBody>
      </p:sp>
    </p:spTree>
    <p:extLst>
      <p:ext uri="{BB962C8B-B14F-4D97-AF65-F5344CB8AC3E}">
        <p14:creationId xmlns:p14="http://schemas.microsoft.com/office/powerpoint/2010/main" val="21102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648">
              <a:defRPr/>
            </a:pPr>
            <a:endParaRPr lang="en-US" dirty="0">
              <a:latin typeface="Calibri" charset="0"/>
              <a:ea typeface="ＭＳ Ｐゴシック" charset="0"/>
              <a:cs typeface="ＭＳ Ｐゴシック" charset="0"/>
            </a:endParaRPr>
          </a:p>
          <a:p>
            <a:pPr defTabSz="454648">
              <a:defRPr/>
            </a:pPr>
            <a:r>
              <a:rPr lang="en-US" b="1" dirty="0">
                <a:latin typeface="Calibri" charset="0"/>
                <a:ea typeface="ＭＳ Ｐゴシック" charset="0"/>
                <a:cs typeface="ＭＳ Ｐゴシック" charset="0"/>
              </a:rPr>
              <a:t>An interest </a:t>
            </a:r>
            <a:r>
              <a:rPr lang="en-US" dirty="0">
                <a:latin typeface="Calibri" charset="0"/>
                <a:ea typeface="ＭＳ Ｐゴシック" charset="0"/>
                <a:cs typeface="ＭＳ Ｐゴシック" charset="0"/>
              </a:rPr>
              <a:t>is a core need or desire that underlies a position</a:t>
            </a:r>
            <a:endParaRPr lang="en-US" dirty="0">
              <a:solidFill>
                <a:srgbClr val="FF0000"/>
              </a:solidFill>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FAFE15FD-8B40-1A45-9DB5-5D35B8AAC39B}" type="slidenum">
              <a:rPr lang="en-US" smtClean="0"/>
              <a:t>16</a:t>
            </a:fld>
            <a:endParaRPr lang="en-US"/>
          </a:p>
        </p:txBody>
      </p:sp>
    </p:spTree>
    <p:extLst>
      <p:ext uri="{BB962C8B-B14F-4D97-AF65-F5344CB8AC3E}">
        <p14:creationId xmlns:p14="http://schemas.microsoft.com/office/powerpoint/2010/main" val="1130801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p:nvSpPr>
        <p:spPr>
          <a:xfrm>
            <a:off x="4602316" y="248084"/>
            <a:ext cx="4236884" cy="4158635"/>
          </a:xfrm>
          <a:prstGeom prst="rect">
            <a:avLst/>
          </a:prstGeom>
          <a:solidFill>
            <a:srgbClr val="004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16" name="Title 1"/>
          <p:cNvSpPr>
            <a:spLocks noGrp="1"/>
          </p:cNvSpPr>
          <p:nvPr>
            <p:ph type="ctrTitle" hasCustomPrompt="1"/>
          </p:nvPr>
        </p:nvSpPr>
        <p:spPr>
          <a:xfrm>
            <a:off x="4770284" y="1895475"/>
            <a:ext cx="4038600" cy="933450"/>
          </a:xfrm>
          <a:prstGeom prst="rect">
            <a:avLst/>
          </a:prstGeom>
        </p:spPr>
        <p:txBody>
          <a:bodyPr>
            <a:noAutofit/>
          </a:bodyPr>
          <a:lstStyle>
            <a:lvl1pPr>
              <a:defRPr sz="2800" b="1" i="0">
                <a:solidFill>
                  <a:schemeClr val="bg1"/>
                </a:solidFill>
                <a:latin typeface="Calibri Light"/>
              </a:defRPr>
            </a:lvl1pPr>
          </a:lstStyle>
          <a:p>
            <a:r>
              <a:rPr lang="en-US" dirty="0"/>
              <a:t>Click to edit Master </a:t>
            </a:r>
            <a:br>
              <a:rPr lang="en-US" dirty="0"/>
            </a:br>
            <a:r>
              <a:rPr lang="en-US" dirty="0"/>
              <a:t>title style</a:t>
            </a:r>
            <a:endParaRPr dirty="0"/>
          </a:p>
        </p:txBody>
      </p:sp>
      <p:pic>
        <p:nvPicPr>
          <p:cNvPr id="2" name="Picture 1" descr="CBI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 y="5918200"/>
            <a:ext cx="2461561" cy="739803"/>
          </a:xfrm>
          <a:prstGeom prst="rect">
            <a:avLst/>
          </a:prstGeom>
        </p:spPr>
      </p:pic>
      <p:sp>
        <p:nvSpPr>
          <p:cNvPr id="20" name="Title 1"/>
          <p:cNvSpPr txBox="1">
            <a:spLocks/>
          </p:cNvSpPr>
          <p:nvPr userDrawn="1"/>
        </p:nvSpPr>
        <p:spPr>
          <a:xfrm>
            <a:off x="4770284" y="3038475"/>
            <a:ext cx="4038600" cy="933450"/>
          </a:xfrm>
          <a:prstGeom prst="rect">
            <a:avLst/>
          </a:prstGeom>
        </p:spPr>
        <p:txBody>
          <a:bodyPr>
            <a:noAutofit/>
          </a:bodyPr>
          <a:lstStyle>
            <a:lvl1pPr algn="l" defTabSz="914400" rtl="0" eaLnBrk="1" latinLnBrk="0" hangingPunct="1">
              <a:spcBef>
                <a:spcPct val="0"/>
              </a:spcBef>
              <a:buNone/>
              <a:defRPr sz="2800" b="1" i="0" kern="1200">
                <a:solidFill>
                  <a:schemeClr val="bg1"/>
                </a:solidFill>
                <a:latin typeface="Calibri Light"/>
                <a:ea typeface="+mj-ea"/>
                <a:cs typeface="+mj-cs"/>
              </a:defRPr>
            </a:lvl1pPr>
          </a:lstStyle>
          <a:p>
            <a:endParaRPr lang="en-US" sz="2400" b="0" i="1" dirty="0"/>
          </a:p>
        </p:txBody>
      </p:sp>
      <p:sp>
        <p:nvSpPr>
          <p:cNvPr id="21" name="Subtitle 2"/>
          <p:cNvSpPr>
            <a:spLocks noGrp="1"/>
          </p:cNvSpPr>
          <p:nvPr>
            <p:ph type="subTitle" idx="4294967295" hasCustomPrompt="1"/>
          </p:nvPr>
        </p:nvSpPr>
        <p:spPr>
          <a:xfrm>
            <a:off x="4770284" y="4953000"/>
            <a:ext cx="4038600" cy="609600"/>
          </a:xfrm>
          <a:prstGeom prst="rect">
            <a:avLst/>
          </a:prstGeom>
        </p:spPr>
        <p:txBody>
          <a:bodyPr>
            <a:normAutofit fontScale="47500" lnSpcReduction="20000"/>
          </a:bodyPr>
          <a:lstStyle>
            <a:lvl1pPr marL="0" indent="0">
              <a:lnSpc>
                <a:spcPct val="120000"/>
              </a:lnSpc>
              <a:spcBef>
                <a:spcPts val="0"/>
              </a:spcBef>
              <a:buFontTx/>
              <a:buNone/>
              <a:defRPr baseline="0">
                <a:solidFill>
                  <a:srgbClr val="646667"/>
                </a:solidFill>
                <a:latin typeface="Calibri Light"/>
              </a:defRPr>
            </a:lvl1pPr>
          </a:lstStyle>
          <a:p>
            <a:r>
              <a:rPr lang="en-US" sz="4000" dirty="0"/>
              <a:t>Presentation by:</a:t>
            </a:r>
          </a:p>
          <a:p>
            <a:r>
              <a:rPr lang="en-US" sz="4000" dirty="0" err="1"/>
              <a:t>xxxxxxxxxxx</a:t>
            </a:r>
            <a:endParaRPr lang="en-US" sz="4000" dirty="0"/>
          </a:p>
        </p:txBody>
      </p:sp>
      <p:sp>
        <p:nvSpPr>
          <p:cNvPr id="6" name="Text Placeholder 5"/>
          <p:cNvSpPr>
            <a:spLocks noGrp="1"/>
          </p:cNvSpPr>
          <p:nvPr>
            <p:ph type="body" sz="quarter" idx="12"/>
          </p:nvPr>
        </p:nvSpPr>
        <p:spPr>
          <a:xfrm>
            <a:off x="4724400" y="3072888"/>
            <a:ext cx="4038600" cy="1076325"/>
          </a:xfrm>
          <a:prstGeom prst="rect">
            <a:avLst/>
          </a:prstGeom>
        </p:spPr>
        <p:txBody>
          <a:bodyPr vert="horz"/>
          <a:lstStyle>
            <a:lvl1pPr marL="0" indent="0">
              <a:buFontTx/>
              <a:buNone/>
              <a:defRPr b="0" i="1" baseline="0">
                <a:solidFill>
                  <a:schemeClr val="bg1"/>
                </a:solidFill>
                <a:latin typeface="Calibri Light"/>
              </a:defRPr>
            </a:lvl1pPr>
            <a:lvl2pPr marL="228600" indent="0">
              <a:buFontTx/>
              <a:buNone/>
              <a:defRPr baseline="0">
                <a:solidFill>
                  <a:schemeClr val="bg1"/>
                </a:solidFill>
                <a:latin typeface="Calibri Light"/>
              </a:defRPr>
            </a:lvl2pPr>
            <a:lvl3pPr marL="457200" indent="0">
              <a:buFontTx/>
              <a:buNone/>
              <a:defRPr baseline="0">
                <a:solidFill>
                  <a:schemeClr val="bg1"/>
                </a:solidFill>
                <a:latin typeface="Calibri Light"/>
              </a:defRPr>
            </a:lvl3pPr>
            <a:lvl4pPr marL="685800" indent="0">
              <a:buFontTx/>
              <a:buNone/>
              <a:defRPr baseline="0">
                <a:solidFill>
                  <a:schemeClr val="bg1"/>
                </a:solidFill>
                <a:latin typeface="Calibri Light"/>
              </a:defRPr>
            </a:lvl4pPr>
            <a:lvl5pPr marL="914400" indent="0">
              <a:buFontTx/>
              <a:buNone/>
              <a:defRPr baseline="0">
                <a:solidFill>
                  <a:schemeClr val="bg1"/>
                </a:solidFill>
                <a:latin typeface="Calibri Light"/>
              </a:defRPr>
            </a:lvl5pPr>
          </a:lstStyle>
          <a:p>
            <a:pPr lvl="0"/>
            <a:r>
              <a:rPr lang="en-US" dirty="0"/>
              <a:t>Click to edit Master text styles</a:t>
            </a:r>
          </a:p>
        </p:txBody>
      </p:sp>
      <p:sp>
        <p:nvSpPr>
          <p:cNvPr id="8" name="Text Placeholder 7"/>
          <p:cNvSpPr>
            <a:spLocks noGrp="1"/>
          </p:cNvSpPr>
          <p:nvPr>
            <p:ph type="body" sz="quarter" idx="13" hasCustomPrompt="1"/>
          </p:nvPr>
        </p:nvSpPr>
        <p:spPr>
          <a:xfrm>
            <a:off x="6890620" y="6400800"/>
            <a:ext cx="1951038" cy="333403"/>
          </a:xfrm>
          <a:prstGeom prst="rect">
            <a:avLst/>
          </a:prstGeom>
        </p:spPr>
        <p:txBody>
          <a:bodyPr vert="horz"/>
          <a:lstStyle>
            <a:lvl1pPr marL="0" indent="0" algn="r">
              <a:buFontTx/>
              <a:buNone/>
              <a:defRPr sz="2000">
                <a:solidFill>
                  <a:srgbClr val="646667"/>
                </a:solidFill>
              </a:defRPr>
            </a:lvl1pPr>
          </a:lstStyle>
          <a:p>
            <a:pPr lvl="0"/>
            <a:r>
              <a:rPr lang="en-US" sz="900" b="0" i="1" dirty="0">
                <a:latin typeface="Calibri Light"/>
              </a:rPr>
              <a:t>Copyright  </a:t>
            </a:r>
            <a:fld id="{78ECC5FE-B41E-42AF-A69B-5AA6B62346D2}" type="datetimeFigureOut">
              <a:rPr lang="en-US" sz="900" b="0" i="1" smtClean="0">
                <a:latin typeface="Calibri Light"/>
              </a:rPr>
              <a:pPr/>
              <a:t>4/2/18</a:t>
            </a:fld>
            <a:endParaRPr lang="en-US" dirty="0"/>
          </a:p>
        </p:txBody>
      </p:sp>
      <p:sp>
        <p:nvSpPr>
          <p:cNvPr id="7" name="Picture Placeholder 6"/>
          <p:cNvSpPr>
            <a:spLocks noGrp="1"/>
          </p:cNvSpPr>
          <p:nvPr>
            <p:ph type="pic" sz="quarter" idx="14"/>
          </p:nvPr>
        </p:nvSpPr>
        <p:spPr>
          <a:xfrm>
            <a:off x="313555" y="260580"/>
            <a:ext cx="4219575" cy="4178300"/>
          </a:xfrm>
          <a:prstGeom prst="rect">
            <a:avLst/>
          </a:prstGeom>
        </p:spPr>
        <p:txBody>
          <a:bodyPr vert="horz"/>
          <a:lstStyle>
            <a:lvl1pPr marL="0" indent="0">
              <a:buNone/>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Square + Text w/Photo">
    <p:spTree>
      <p:nvGrpSpPr>
        <p:cNvPr id="1" name=""/>
        <p:cNvGrpSpPr/>
        <p:nvPr/>
      </p:nvGrpSpPr>
      <p:grpSpPr>
        <a:xfrm>
          <a:off x="0" y="0"/>
          <a:ext cx="0" cy="0"/>
          <a:chOff x="0" y="0"/>
          <a:chExt cx="0" cy="0"/>
        </a:xfrm>
      </p:grpSpPr>
      <p:sp>
        <p:nvSpPr>
          <p:cNvPr id="2" name="TextBox 1"/>
          <p:cNvSpPr txBox="1"/>
          <p:nvPr userDrawn="1"/>
        </p:nvSpPr>
        <p:spPr>
          <a:xfrm>
            <a:off x="1676400" y="2286000"/>
            <a:ext cx="3581400" cy="4124206"/>
          </a:xfrm>
          <a:prstGeom prst="rect">
            <a:avLst/>
          </a:prstGeom>
          <a:noFill/>
        </p:spPr>
        <p:txBody>
          <a:bodyPr wrap="square" rtlCol="0">
            <a:spAutoFit/>
          </a:bodyPr>
          <a:lstStyle/>
          <a:p>
            <a:r>
              <a:rPr lang="en-US" sz="2400" b="1" i="0" kern="1200" dirty="0">
                <a:solidFill>
                  <a:srgbClr val="98A631"/>
                </a:solidFill>
                <a:latin typeface="Calibri Light"/>
                <a:ea typeface="+mn-ea"/>
                <a:cs typeface="+mn-cs"/>
              </a:rPr>
              <a:t>About CBI</a:t>
            </a:r>
          </a:p>
          <a:p>
            <a:r>
              <a:rPr lang="en-US" sz="1400" kern="1200" dirty="0">
                <a:solidFill>
                  <a:srgbClr val="646667"/>
                </a:solidFill>
                <a:latin typeface="Calibri Light"/>
                <a:ea typeface="+mn-ea"/>
                <a:cs typeface="+mn-cs"/>
              </a:rPr>
              <a:t>CBI is a nonprofit organization with decades of experience helping leaders collaborate to solve complex problems.</a:t>
            </a:r>
          </a:p>
          <a:p>
            <a:endParaRPr lang="en-US" sz="1400" kern="1200" dirty="0">
              <a:solidFill>
                <a:srgbClr val="646667"/>
              </a:solidFill>
              <a:latin typeface="Calibri Light"/>
              <a:ea typeface="+mn-ea"/>
              <a:cs typeface="+mn-cs"/>
            </a:endParaRPr>
          </a:p>
          <a:p>
            <a:r>
              <a:rPr lang="en-US" sz="1400" kern="1200" dirty="0">
                <a:solidFill>
                  <a:srgbClr val="646667"/>
                </a:solidFill>
                <a:latin typeface="Calibri Light"/>
                <a:ea typeface="+mn-ea"/>
                <a:cs typeface="+mn-cs"/>
              </a:rPr>
              <a:t>Our staff are experts in facilitation, mediation, capacity building, citizen engagement, and organizational strategy and development. </a:t>
            </a:r>
            <a:br>
              <a:rPr lang="en-US" sz="1400" kern="1200" dirty="0">
                <a:solidFill>
                  <a:srgbClr val="646667"/>
                </a:solidFill>
                <a:latin typeface="Calibri Light"/>
                <a:ea typeface="+mn-ea"/>
                <a:cs typeface="+mn-cs"/>
              </a:rPr>
            </a:br>
            <a:r>
              <a:rPr lang="en-US" sz="1400" kern="1200" dirty="0">
                <a:solidFill>
                  <a:srgbClr val="646667"/>
                </a:solidFill>
                <a:latin typeface="Calibri Light"/>
                <a:ea typeface="+mn-ea"/>
                <a:cs typeface="+mn-cs"/>
              </a:rPr>
              <a:t>We are committed to using our skills to build collaboration on today’s most significant social, environmental, and economic challenges. We</a:t>
            </a:r>
            <a:br>
              <a:rPr lang="en-US" sz="1400" kern="1200" dirty="0">
                <a:solidFill>
                  <a:srgbClr val="646667"/>
                </a:solidFill>
                <a:latin typeface="Calibri Light"/>
                <a:ea typeface="+mn-ea"/>
                <a:cs typeface="+mn-cs"/>
              </a:rPr>
            </a:br>
            <a:r>
              <a:rPr lang="en-US" sz="1400" kern="1200" dirty="0">
                <a:solidFill>
                  <a:srgbClr val="646667"/>
                </a:solidFill>
                <a:latin typeface="Calibri Light"/>
                <a:ea typeface="+mn-ea"/>
                <a:cs typeface="+mn-cs"/>
              </a:rPr>
              <a:t> work within and across organizations, sectors, </a:t>
            </a:r>
            <a:br>
              <a:rPr lang="en-US" sz="1400" kern="1200" dirty="0">
                <a:solidFill>
                  <a:srgbClr val="646667"/>
                </a:solidFill>
                <a:latin typeface="Calibri Light"/>
                <a:ea typeface="+mn-ea"/>
                <a:cs typeface="+mn-cs"/>
              </a:rPr>
            </a:br>
            <a:r>
              <a:rPr lang="en-US" sz="1400" kern="1200" dirty="0">
                <a:solidFill>
                  <a:srgbClr val="646667"/>
                </a:solidFill>
                <a:latin typeface="Calibri Light"/>
                <a:ea typeface="+mn-ea"/>
                <a:cs typeface="+mn-cs"/>
              </a:rPr>
              <a:t>and stakeholder groups.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i="0" kern="1200" cap="all" baseline="0" dirty="0">
              <a:solidFill>
                <a:srgbClr val="646667"/>
              </a:solidFill>
              <a:latin typeface="Calibri Ligh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cap="all" baseline="0" dirty="0">
                <a:solidFill>
                  <a:srgbClr val="646667"/>
                </a:solidFill>
                <a:latin typeface="Calibri Light"/>
                <a:ea typeface="+mn-ea"/>
                <a:cs typeface="+mn-cs"/>
              </a:rPr>
              <a:t>For more information: </a:t>
            </a:r>
            <a:r>
              <a:rPr lang="en-US" sz="1400" b="1" i="0" u="none" kern="1200" cap="all" baseline="0" dirty="0" err="1">
                <a:solidFill>
                  <a:srgbClr val="646667"/>
                </a:solidFill>
                <a:latin typeface="Calibri Light"/>
                <a:ea typeface="+mn-ea"/>
                <a:cs typeface="+mn-cs"/>
              </a:rPr>
              <a:t>cbi.org</a:t>
            </a:r>
            <a:endParaRPr lang="en-US" sz="1400" b="1" i="0" u="none" cap="all" baseline="0" dirty="0">
              <a:solidFill>
                <a:srgbClr val="646667"/>
              </a:solidFill>
              <a:latin typeface="Calibri Light"/>
            </a:endParaRPr>
          </a:p>
          <a:p>
            <a:endParaRPr lang="en-US" sz="1400" dirty="0"/>
          </a:p>
          <a:p>
            <a:endParaRPr lang="en-US" sz="1400" kern="1200" dirty="0">
              <a:solidFill>
                <a:srgbClr val="646667"/>
              </a:solidFill>
              <a:latin typeface="Calibri Light"/>
              <a:ea typeface="+mn-ea"/>
              <a:cs typeface="+mn-cs"/>
            </a:endParaRPr>
          </a:p>
          <a:p>
            <a:endParaRPr lang="en-US" sz="1400" kern="1200" dirty="0">
              <a:solidFill>
                <a:srgbClr val="646667"/>
              </a:solidFill>
              <a:latin typeface="Calibri Light"/>
              <a:ea typeface="+mn-ea"/>
              <a:cs typeface="+mn-cs"/>
            </a:endParaRPr>
          </a:p>
        </p:txBody>
      </p:sp>
    </p:spTree>
    <p:extLst>
      <p:ext uri="{BB962C8B-B14F-4D97-AF65-F5344CB8AC3E}">
        <p14:creationId xmlns:p14="http://schemas.microsoft.com/office/powerpoint/2010/main" val="3007340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Square + Bulleted List">
    <p:spTree>
      <p:nvGrpSpPr>
        <p:cNvPr id="1" name=""/>
        <p:cNvGrpSpPr/>
        <p:nvPr/>
      </p:nvGrpSpPr>
      <p:grpSpPr>
        <a:xfrm>
          <a:off x="0" y="0"/>
          <a:ext cx="0" cy="0"/>
          <a:chOff x="0" y="0"/>
          <a:chExt cx="0" cy="0"/>
        </a:xfrm>
      </p:grpSpPr>
      <p:sp>
        <p:nvSpPr>
          <p:cNvPr id="14" name="Title 1"/>
          <p:cNvSpPr>
            <a:spLocks noGrp="1"/>
          </p:cNvSpPr>
          <p:nvPr>
            <p:ph type="ctrTitle"/>
          </p:nvPr>
        </p:nvSpPr>
        <p:spPr>
          <a:xfrm>
            <a:off x="381000" y="556200"/>
            <a:ext cx="7010400" cy="487800"/>
          </a:xfrm>
          <a:prstGeom prst="rect">
            <a:avLst/>
          </a:prstGeom>
        </p:spPr>
        <p:txBody>
          <a:bodyPr>
            <a:normAutofit/>
          </a:bodyPr>
          <a:lstStyle>
            <a:lvl1pPr>
              <a:defRPr sz="2800" b="1" i="0">
                <a:solidFill>
                  <a:schemeClr val="bg1"/>
                </a:solidFill>
                <a:latin typeface="Calibri Light"/>
              </a:defRPr>
            </a:lvl1pPr>
          </a:lstStyle>
          <a:p>
            <a:r>
              <a:rPr lang="en-US" dirty="0"/>
              <a:t>Click to edit Master title style</a:t>
            </a:r>
            <a:endParaRPr dirty="0"/>
          </a:p>
        </p:txBody>
      </p:sp>
      <p:sp>
        <p:nvSpPr>
          <p:cNvPr id="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Square + Text w/Photo">
    <p:spTree>
      <p:nvGrpSpPr>
        <p:cNvPr id="1" name=""/>
        <p:cNvGrpSpPr/>
        <p:nvPr/>
      </p:nvGrpSpPr>
      <p:grpSpPr>
        <a:xfrm>
          <a:off x="0" y="0"/>
          <a:ext cx="0" cy="0"/>
          <a:chOff x="0" y="0"/>
          <a:chExt cx="0" cy="0"/>
        </a:xfrm>
      </p:grpSpPr>
      <p:sp>
        <p:nvSpPr>
          <p:cNvPr id="17" name="Title 1"/>
          <p:cNvSpPr>
            <a:spLocks noGrp="1"/>
          </p:cNvSpPr>
          <p:nvPr>
            <p:ph type="ctrTitle"/>
          </p:nvPr>
        </p:nvSpPr>
        <p:spPr>
          <a:xfrm>
            <a:off x="381000" y="556200"/>
            <a:ext cx="7010400" cy="487800"/>
          </a:xfrm>
          <a:prstGeom prst="rect">
            <a:avLst/>
          </a:prstGeom>
        </p:spPr>
        <p:txBody>
          <a:bodyPr>
            <a:normAutofit/>
          </a:bodyPr>
          <a:lstStyle>
            <a:lvl1pPr>
              <a:defRPr sz="2800" b="1" i="0">
                <a:solidFill>
                  <a:schemeClr val="bg1"/>
                </a:solidFill>
                <a:latin typeface="Calibri Light"/>
              </a:defRPr>
            </a:lvl1pPr>
          </a:lstStyle>
          <a:p>
            <a:r>
              <a:rPr lang="en-US" dirty="0"/>
              <a:t>Click to edit Master title style</a:t>
            </a:r>
            <a:endParaRPr dirty="0"/>
          </a:p>
        </p:txBody>
      </p:sp>
      <p:sp>
        <p:nvSpPr>
          <p:cNvPr id="18"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
        <p:nvSpPr>
          <p:cNvPr id="5" name="Text Placeholder 4"/>
          <p:cNvSpPr>
            <a:spLocks noGrp="1"/>
          </p:cNvSpPr>
          <p:nvPr>
            <p:ph type="body" sz="quarter" idx="11"/>
          </p:nvPr>
        </p:nvSpPr>
        <p:spPr>
          <a:xfrm>
            <a:off x="457200" y="2057400"/>
            <a:ext cx="4191000" cy="3733800"/>
          </a:xfrm>
          <a:prstGeom prst="rect">
            <a:avLst/>
          </a:prstGeom>
        </p:spPr>
        <p:txBody>
          <a:bodyPr vert="horz"/>
          <a:lstStyle>
            <a:lvl1pPr marL="0" indent="0">
              <a:buFontTx/>
              <a:buNone/>
              <a:defRPr sz="2400" baseline="0">
                <a:solidFill>
                  <a:srgbClr val="646667"/>
                </a:solidFill>
                <a:latin typeface="Calibri Light"/>
              </a:defRPr>
            </a:lvl1pPr>
          </a:lstStyle>
          <a:p>
            <a:r>
              <a:rPr lang="en-US" dirty="0"/>
              <a:t>Click to edit Master text styles</a:t>
            </a:r>
          </a:p>
        </p:txBody>
      </p:sp>
      <p:sp>
        <p:nvSpPr>
          <p:cNvPr id="7" name="Picture Placeholder 6"/>
          <p:cNvSpPr>
            <a:spLocks noGrp="1"/>
          </p:cNvSpPr>
          <p:nvPr>
            <p:ph type="pic" sz="quarter" idx="12"/>
          </p:nvPr>
        </p:nvSpPr>
        <p:spPr>
          <a:xfrm>
            <a:off x="4876800" y="2057400"/>
            <a:ext cx="3886200" cy="3733800"/>
          </a:xfrm>
          <a:prstGeom prst="rect">
            <a:avLst/>
          </a:prstGeom>
        </p:spPr>
        <p:txBody>
          <a:bodyPr vert="horz"/>
          <a:lstStyle>
            <a:lvl1pPr marL="0" indent="0">
              <a:buFontTx/>
              <a:buNone/>
              <a:defRPr baseline="0">
                <a:solidFill>
                  <a:srgbClr val="646667"/>
                </a:solidFill>
                <a:latin typeface="Calibri Light"/>
              </a:defRPr>
            </a:lvl1pPr>
          </a:lstStyle>
          <a:p>
            <a:endParaRPr lang="en-US" dirty="0"/>
          </a:p>
        </p:txBody>
      </p:sp>
    </p:spTree>
    <p:extLst>
      <p:ext uri="{BB962C8B-B14F-4D97-AF65-F5344CB8AC3E}">
        <p14:creationId xmlns:p14="http://schemas.microsoft.com/office/powerpoint/2010/main" val="4121992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381000" y="556200"/>
            <a:ext cx="7010400" cy="487800"/>
          </a:xfrm>
          <a:prstGeom prst="rect">
            <a:avLst/>
          </a:prstGeom>
        </p:spPr>
        <p:txBody>
          <a:bodyPr>
            <a:normAutofit/>
          </a:bodyPr>
          <a:lstStyle>
            <a:lvl1pPr algn="l">
              <a:defRPr sz="2800" b="1" i="0">
                <a:solidFill>
                  <a:schemeClr val="bg1"/>
                </a:solidFill>
                <a:latin typeface="Calibri Light"/>
              </a:defRPr>
            </a:lvl1pPr>
          </a:lstStyle>
          <a:p>
            <a:r>
              <a:rPr lang="en-US" dirty="0"/>
              <a:t>Click to edit Master title style</a:t>
            </a:r>
            <a:endParaRPr dirty="0"/>
          </a:p>
        </p:txBody>
      </p:sp>
      <p:sp>
        <p:nvSpPr>
          <p:cNvPr id="1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66401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381000" y="556200"/>
            <a:ext cx="7010400" cy="487800"/>
          </a:xfrm>
          <a:prstGeom prst="rect">
            <a:avLst/>
          </a:prstGeom>
        </p:spPr>
        <p:txBody>
          <a:bodyPr>
            <a:noAutofit/>
          </a:bodyPr>
          <a:lstStyle>
            <a:lvl1pPr algn="l">
              <a:defRPr sz="3200" b="1" i="0">
                <a:solidFill>
                  <a:schemeClr val="bg1"/>
                </a:solidFill>
                <a:latin typeface="Calibri Light"/>
              </a:defRPr>
            </a:lvl1pPr>
          </a:lstStyle>
          <a:p>
            <a:r>
              <a:rPr lang="en-US" dirty="0"/>
              <a:t>Click to edit Master title style</a:t>
            </a:r>
            <a:endParaRPr dirty="0"/>
          </a:p>
        </p:txBody>
      </p:sp>
      <p:sp>
        <p:nvSpPr>
          <p:cNvPr id="1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3007033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Square + Text w/Photo">
    <p:spTree>
      <p:nvGrpSpPr>
        <p:cNvPr id="1" name=""/>
        <p:cNvGrpSpPr/>
        <p:nvPr/>
      </p:nvGrpSpPr>
      <p:grpSpPr>
        <a:xfrm>
          <a:off x="0" y="0"/>
          <a:ext cx="0" cy="0"/>
          <a:chOff x="0" y="0"/>
          <a:chExt cx="0" cy="0"/>
        </a:xfrm>
      </p:grpSpPr>
      <p:sp>
        <p:nvSpPr>
          <p:cNvPr id="17" name="Title 1"/>
          <p:cNvSpPr>
            <a:spLocks noGrp="1"/>
          </p:cNvSpPr>
          <p:nvPr>
            <p:ph type="ctrTitle"/>
          </p:nvPr>
        </p:nvSpPr>
        <p:spPr>
          <a:xfrm>
            <a:off x="381000" y="556200"/>
            <a:ext cx="7010400" cy="487800"/>
          </a:xfrm>
          <a:prstGeom prst="rect">
            <a:avLst/>
          </a:prstGeom>
        </p:spPr>
        <p:txBody>
          <a:bodyPr>
            <a:noAutofit/>
          </a:bodyPr>
          <a:lstStyle>
            <a:lvl1pPr algn="l">
              <a:defRPr sz="3200" b="1" i="0">
                <a:solidFill>
                  <a:schemeClr val="bg1"/>
                </a:solidFill>
                <a:latin typeface="Calibri Light"/>
              </a:defRPr>
            </a:lvl1pPr>
          </a:lstStyle>
          <a:p>
            <a:r>
              <a:rPr lang="en-US" dirty="0"/>
              <a:t>Click to edit Master title style</a:t>
            </a:r>
            <a:endParaRPr dirty="0"/>
          </a:p>
        </p:txBody>
      </p:sp>
      <p:sp>
        <p:nvSpPr>
          <p:cNvPr id="18"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
        <p:nvSpPr>
          <p:cNvPr id="5" name="Text Placeholder 4"/>
          <p:cNvSpPr>
            <a:spLocks noGrp="1"/>
          </p:cNvSpPr>
          <p:nvPr>
            <p:ph type="body" sz="quarter" idx="11"/>
          </p:nvPr>
        </p:nvSpPr>
        <p:spPr>
          <a:xfrm>
            <a:off x="457200" y="2057400"/>
            <a:ext cx="4191000" cy="3733800"/>
          </a:xfrm>
          <a:prstGeom prst="rect">
            <a:avLst/>
          </a:prstGeom>
        </p:spPr>
        <p:txBody>
          <a:bodyPr vert="horz"/>
          <a:lstStyle>
            <a:lvl1pPr marL="0" indent="0">
              <a:buFontTx/>
              <a:buNone/>
              <a:defRPr sz="2400" baseline="0">
                <a:solidFill>
                  <a:srgbClr val="646667"/>
                </a:solidFill>
                <a:latin typeface="Calibri Light"/>
              </a:defRPr>
            </a:lvl1pPr>
          </a:lstStyle>
          <a:p>
            <a:r>
              <a:rPr lang="en-US" dirty="0"/>
              <a:t>Click to edit Master text styles</a:t>
            </a:r>
          </a:p>
        </p:txBody>
      </p:sp>
      <p:sp>
        <p:nvSpPr>
          <p:cNvPr id="7" name="Picture Placeholder 6"/>
          <p:cNvSpPr>
            <a:spLocks noGrp="1"/>
          </p:cNvSpPr>
          <p:nvPr>
            <p:ph type="pic" sz="quarter" idx="12"/>
          </p:nvPr>
        </p:nvSpPr>
        <p:spPr>
          <a:xfrm>
            <a:off x="4876800" y="2057400"/>
            <a:ext cx="3886200" cy="3733800"/>
          </a:xfrm>
          <a:prstGeom prst="rect">
            <a:avLst/>
          </a:prstGeom>
        </p:spPr>
        <p:txBody>
          <a:bodyPr vert="horz"/>
          <a:lstStyle>
            <a:lvl1pPr marL="0" indent="0">
              <a:buFontTx/>
              <a:buNone/>
              <a:defRPr sz="2000" baseline="0">
                <a:solidFill>
                  <a:srgbClr val="646667"/>
                </a:solidFill>
                <a:latin typeface="Calibri Light"/>
              </a:defRPr>
            </a:lvl1pPr>
          </a:lstStyle>
          <a:p>
            <a:endParaRPr lang="en-US" dirty="0"/>
          </a:p>
        </p:txBody>
      </p:sp>
    </p:spTree>
    <p:extLst>
      <p:ext uri="{BB962C8B-B14F-4D97-AF65-F5344CB8AC3E}">
        <p14:creationId xmlns:p14="http://schemas.microsoft.com/office/powerpoint/2010/main" val="228421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381000" y="457200"/>
            <a:ext cx="7010400" cy="487800"/>
          </a:xfrm>
          <a:prstGeom prst="rect">
            <a:avLst/>
          </a:prstGeom>
        </p:spPr>
        <p:txBody>
          <a:bodyPr>
            <a:noAutofit/>
          </a:bodyPr>
          <a:lstStyle>
            <a:lvl1pPr algn="l">
              <a:defRPr sz="3200" b="1" i="0">
                <a:solidFill>
                  <a:schemeClr val="bg1"/>
                </a:solidFill>
                <a:latin typeface="Calibri Light"/>
              </a:defRPr>
            </a:lvl1pPr>
          </a:lstStyle>
          <a:p>
            <a:r>
              <a:rPr lang="en-US" dirty="0"/>
              <a:t>Click to edit Master title style</a:t>
            </a:r>
            <a:endParaRPr dirty="0"/>
          </a:p>
        </p:txBody>
      </p:sp>
      <p:sp>
        <p:nvSpPr>
          <p:cNvPr id="1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2716639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Square + Text w/Photo">
    <p:spTree>
      <p:nvGrpSpPr>
        <p:cNvPr id="1" name=""/>
        <p:cNvGrpSpPr/>
        <p:nvPr/>
      </p:nvGrpSpPr>
      <p:grpSpPr>
        <a:xfrm>
          <a:off x="0" y="0"/>
          <a:ext cx="0" cy="0"/>
          <a:chOff x="0" y="0"/>
          <a:chExt cx="0" cy="0"/>
        </a:xfrm>
      </p:grpSpPr>
      <p:sp>
        <p:nvSpPr>
          <p:cNvPr id="17" name="Title 1"/>
          <p:cNvSpPr>
            <a:spLocks noGrp="1"/>
          </p:cNvSpPr>
          <p:nvPr>
            <p:ph type="ctrTitle"/>
          </p:nvPr>
        </p:nvSpPr>
        <p:spPr>
          <a:xfrm>
            <a:off x="381000" y="556200"/>
            <a:ext cx="7010400" cy="487800"/>
          </a:xfrm>
          <a:prstGeom prst="rect">
            <a:avLst/>
          </a:prstGeom>
        </p:spPr>
        <p:txBody>
          <a:bodyPr>
            <a:normAutofit/>
          </a:bodyPr>
          <a:lstStyle>
            <a:lvl1pPr algn="l">
              <a:defRPr sz="2800" b="1" i="0">
                <a:solidFill>
                  <a:schemeClr val="bg1"/>
                </a:solidFill>
                <a:latin typeface="Calibri Light"/>
              </a:defRPr>
            </a:lvl1pPr>
          </a:lstStyle>
          <a:p>
            <a:r>
              <a:rPr lang="en-US" dirty="0"/>
              <a:t>Click to edit Master title style</a:t>
            </a:r>
            <a:endParaRPr dirty="0"/>
          </a:p>
        </p:txBody>
      </p:sp>
      <p:sp>
        <p:nvSpPr>
          <p:cNvPr id="18"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
        <p:nvSpPr>
          <p:cNvPr id="5" name="Text Placeholder 4"/>
          <p:cNvSpPr>
            <a:spLocks noGrp="1"/>
          </p:cNvSpPr>
          <p:nvPr>
            <p:ph type="body" sz="quarter" idx="11"/>
          </p:nvPr>
        </p:nvSpPr>
        <p:spPr>
          <a:xfrm>
            <a:off x="457200" y="2057400"/>
            <a:ext cx="4191000" cy="3733800"/>
          </a:xfrm>
          <a:prstGeom prst="rect">
            <a:avLst/>
          </a:prstGeom>
        </p:spPr>
        <p:txBody>
          <a:bodyPr vert="horz"/>
          <a:lstStyle>
            <a:lvl1pPr marL="0" indent="0">
              <a:spcAft>
                <a:spcPts val="600"/>
              </a:spcAft>
              <a:buFontTx/>
              <a:buNone/>
              <a:defRPr sz="2400" baseline="0">
                <a:solidFill>
                  <a:srgbClr val="646667"/>
                </a:solidFill>
                <a:latin typeface="Calibri Light"/>
              </a:defRPr>
            </a:lvl1pPr>
          </a:lstStyle>
          <a:p>
            <a:r>
              <a:rPr lang="en-US" dirty="0"/>
              <a:t>Click to edit Master text styles</a:t>
            </a:r>
          </a:p>
        </p:txBody>
      </p:sp>
      <p:sp>
        <p:nvSpPr>
          <p:cNvPr id="7" name="Picture Placeholder 6"/>
          <p:cNvSpPr>
            <a:spLocks noGrp="1"/>
          </p:cNvSpPr>
          <p:nvPr>
            <p:ph type="pic" sz="quarter" idx="12"/>
          </p:nvPr>
        </p:nvSpPr>
        <p:spPr>
          <a:xfrm>
            <a:off x="4876800" y="2057400"/>
            <a:ext cx="3886200" cy="3733800"/>
          </a:xfrm>
          <a:prstGeom prst="rect">
            <a:avLst/>
          </a:prstGeom>
        </p:spPr>
        <p:txBody>
          <a:bodyPr vert="horz"/>
          <a:lstStyle>
            <a:lvl1pPr marL="0" indent="0">
              <a:buFontTx/>
              <a:buNone/>
              <a:defRPr sz="2000" baseline="0">
                <a:solidFill>
                  <a:srgbClr val="646667"/>
                </a:solidFill>
                <a:latin typeface="Calibri Light"/>
              </a:defRPr>
            </a:lvl1pPr>
          </a:lstStyle>
          <a:p>
            <a:endParaRPr lang="en-US" dirty="0"/>
          </a:p>
        </p:txBody>
      </p:sp>
    </p:spTree>
    <p:extLst>
      <p:ext uri="{BB962C8B-B14F-4D97-AF65-F5344CB8AC3E}">
        <p14:creationId xmlns:p14="http://schemas.microsoft.com/office/powerpoint/2010/main" val="147737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een Square + Bulleted List">
    <p:spTree>
      <p:nvGrpSpPr>
        <p:cNvPr id="1" name=""/>
        <p:cNvGrpSpPr/>
        <p:nvPr/>
      </p:nvGrpSpPr>
      <p:grpSpPr>
        <a:xfrm>
          <a:off x="0" y="0"/>
          <a:ext cx="0" cy="0"/>
          <a:chOff x="0" y="0"/>
          <a:chExt cx="0" cy="0"/>
        </a:xfrm>
      </p:grpSpPr>
      <p:sp>
        <p:nvSpPr>
          <p:cNvPr id="14" name="Title 1"/>
          <p:cNvSpPr>
            <a:spLocks noGrp="1"/>
          </p:cNvSpPr>
          <p:nvPr>
            <p:ph type="ctrTitle"/>
          </p:nvPr>
        </p:nvSpPr>
        <p:spPr>
          <a:xfrm>
            <a:off x="381000" y="556200"/>
            <a:ext cx="7010400" cy="487800"/>
          </a:xfrm>
          <a:prstGeom prst="rect">
            <a:avLst/>
          </a:prstGeom>
        </p:spPr>
        <p:txBody>
          <a:bodyPr>
            <a:normAutofit/>
          </a:bodyPr>
          <a:lstStyle>
            <a:lvl1pPr>
              <a:defRPr sz="2800" b="1" i="0">
                <a:solidFill>
                  <a:schemeClr val="bg1"/>
                </a:solidFill>
                <a:latin typeface="Calibri Light"/>
              </a:defRPr>
            </a:lvl1pPr>
          </a:lstStyle>
          <a:p>
            <a:r>
              <a:rPr lang="en-US" dirty="0"/>
              <a:t>Click to edit Master title style</a:t>
            </a:r>
            <a:endParaRPr dirty="0"/>
          </a:p>
        </p:txBody>
      </p:sp>
      <p:sp>
        <p:nvSpPr>
          <p:cNvPr id="4" name="Text Placeholder 3"/>
          <p:cNvSpPr>
            <a:spLocks noGrp="1"/>
          </p:cNvSpPr>
          <p:nvPr>
            <p:ph type="body" sz="quarter" idx="10" hasCustomPrompt="1"/>
          </p:nvPr>
        </p:nvSpPr>
        <p:spPr>
          <a:xfrm>
            <a:off x="381000" y="1044000"/>
            <a:ext cx="5041900" cy="533400"/>
          </a:xfrm>
          <a:prstGeom prst="rect">
            <a:avLst/>
          </a:prstGeom>
        </p:spPr>
        <p:txBody>
          <a:bodyPr vert="horz"/>
          <a:lstStyle>
            <a:lvl1pPr marL="0" indent="0">
              <a:buNone/>
              <a:defRPr sz="2000" b="1" i="1">
                <a:solidFill>
                  <a:schemeClr val="bg1"/>
                </a:solidFill>
                <a:latin typeface="Calibri Light"/>
              </a:defRPr>
            </a:lvl1pPr>
          </a:lstStyle>
          <a:p>
            <a:pPr lvl="0"/>
            <a:r>
              <a:rPr lang="en-US" dirty="0"/>
              <a:t>Click here to edit subhead </a:t>
            </a:r>
          </a:p>
        </p:txBody>
      </p:sp>
    </p:spTree>
    <p:extLst>
      <p:ext uri="{BB962C8B-B14F-4D97-AF65-F5344CB8AC3E}">
        <p14:creationId xmlns:p14="http://schemas.microsoft.com/office/powerpoint/2010/main" val="17922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98A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10" name="Date Placeholder 3"/>
          <p:cNvSpPr txBox="1">
            <a:spLocks/>
          </p:cNvSpPr>
          <p:nvPr userDrawn="1"/>
        </p:nvSpPr>
        <p:spPr>
          <a:xfrm flipH="1">
            <a:off x="5181599" y="6477000"/>
            <a:ext cx="37301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5000"/>
                    <a:lumOff val="35000"/>
                  </a:schemeClr>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dirty="0">
                <a:latin typeface="Calibri Light"/>
              </a:rPr>
              <a:t>Copyright  </a:t>
            </a:r>
            <a:fld id="{78ECC5FE-B41E-42AF-A69B-5AA6B62346D2}" type="datetimeFigureOut">
              <a:rPr lang="en-US" sz="900" b="0" i="1"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4/6/21</a:t>
            </a:fld>
            <a:r>
              <a:rPr lang="en-US" sz="1000" dirty="0">
                <a:latin typeface="Calibri Light"/>
              </a:rPr>
              <a:t>  	</a:t>
            </a:r>
            <a:fld id="{CAD8939D-1E50-CF48-B784-F1BDCED8E457}" type="slidenum">
              <a:rPr lang="en-US" sz="1000"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000" dirty="0">
              <a:latin typeface="Calibri Light"/>
            </a:endParaRPr>
          </a:p>
          <a:p>
            <a:endParaRPr lang="en-US" sz="900" dirty="0">
              <a:latin typeface="Calibri Light"/>
            </a:endParaRPr>
          </a:p>
        </p:txBody>
      </p:sp>
      <p:pic>
        <p:nvPicPr>
          <p:cNvPr id="6" name="Picture 5" descr="CBI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sp>
        <p:nvSpPr>
          <p:cNvPr id="8" name="Oval 7"/>
          <p:cNvSpPr/>
          <p:nvPr userDrawn="1"/>
        </p:nvSpPr>
        <p:spPr>
          <a:xfrm>
            <a:off x="78486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userDrawn="1"/>
        </p:nvSpPr>
        <p:spPr>
          <a:xfrm>
            <a:off x="81534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userDrawn="1"/>
        </p:nvSpPr>
        <p:spPr>
          <a:xfrm>
            <a:off x="8001000" y="4089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98" r:id="rId3"/>
    <p:sldLayoutId id="2147483813" r:id="rId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dt="0"/>
  <p:txStyles>
    <p:titleStyle>
      <a:lvl1pPr algn="l" defTabSz="914400" rtl="0" eaLnBrk="1" latinLnBrk="0" hangingPunct="1">
        <a:spcBef>
          <a:spcPct val="0"/>
        </a:spcBef>
        <a:buNone/>
        <a:defRPr sz="3600" b="0" kern="1200">
          <a:solidFill>
            <a:schemeClr val="bg1"/>
          </a:solidFill>
          <a:latin typeface="Calibri"/>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69A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dirty="0">
              <a:latin typeface="Calibri"/>
            </a:endParaRPr>
          </a:p>
        </p:txBody>
      </p:sp>
      <p:sp>
        <p:nvSpPr>
          <p:cNvPr id="8" name="Date Placeholder 3"/>
          <p:cNvSpPr txBox="1">
            <a:spLocks/>
          </p:cNvSpPr>
          <p:nvPr userDrawn="1"/>
        </p:nvSpPr>
        <p:spPr>
          <a:xfrm flipH="1">
            <a:off x="5181599" y="6477000"/>
            <a:ext cx="37301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5000"/>
                    <a:lumOff val="35000"/>
                  </a:schemeClr>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dirty="0">
                <a:latin typeface="Calibri Light"/>
              </a:rPr>
              <a:t>Copyright  </a:t>
            </a:r>
            <a:fld id="{78ECC5FE-B41E-42AF-A69B-5AA6B62346D2}" type="datetimeFigureOut">
              <a:rPr lang="en-US" sz="900" b="0" i="1"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4/6/21</a:t>
            </a:fld>
            <a:r>
              <a:rPr lang="en-US" sz="1000" dirty="0">
                <a:latin typeface="Calibri Light"/>
              </a:rPr>
              <a:t>  	</a:t>
            </a:r>
            <a:fld id="{CAD8939D-1E50-CF48-B784-F1BDCED8E457}" type="slidenum">
              <a:rPr lang="en-US" sz="1000"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000" dirty="0">
              <a:latin typeface="Calibri Light"/>
            </a:endParaRPr>
          </a:p>
          <a:p>
            <a:endParaRPr lang="en-US" sz="900" dirty="0">
              <a:latin typeface="Calibri Light"/>
            </a:endParaRPr>
          </a:p>
        </p:txBody>
      </p:sp>
      <p:pic>
        <p:nvPicPr>
          <p:cNvPr id="9" name="Picture 8" descr="CBI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sp>
        <p:nvSpPr>
          <p:cNvPr id="6" name="Oval 5"/>
          <p:cNvSpPr/>
          <p:nvPr userDrawn="1"/>
        </p:nvSpPr>
        <p:spPr>
          <a:xfrm>
            <a:off x="78486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userDrawn="1"/>
        </p:nvSpPr>
        <p:spPr>
          <a:xfrm>
            <a:off x="81534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userDrawn="1"/>
        </p:nvSpPr>
        <p:spPr>
          <a:xfrm>
            <a:off x="8001000" y="4089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 Placeholder 1"/>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85453236"/>
      </p:ext>
    </p:extLst>
  </p:cSld>
  <p:clrMap bg1="lt1" tx1="dk1" bg2="lt2" tx2="dk2" accent1="accent1" accent2="accent2" accent3="accent3" accent4="accent4" accent5="accent5" accent6="accent6" hlink="hlink" folHlink="folHlink"/>
  <p:sldLayoutIdLst>
    <p:sldLayoutId id="2147483804" r:id="rId1"/>
    <p:sldLayoutId id="2147483805" r:id="rId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200" b="0" i="0" kern="1200">
          <a:solidFill>
            <a:schemeClr val="bg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6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8" name="Date Placeholder 3"/>
          <p:cNvSpPr txBox="1">
            <a:spLocks/>
          </p:cNvSpPr>
          <p:nvPr userDrawn="1"/>
        </p:nvSpPr>
        <p:spPr>
          <a:xfrm flipH="1">
            <a:off x="5181599" y="6477000"/>
            <a:ext cx="37301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5000"/>
                    <a:lumOff val="35000"/>
                  </a:schemeClr>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dirty="0">
                <a:latin typeface="Calibri Light"/>
              </a:rPr>
              <a:t>Copyright  </a:t>
            </a:r>
            <a:fld id="{78ECC5FE-B41E-42AF-A69B-5AA6B62346D2}" type="datetimeFigureOut">
              <a:rPr lang="en-US" sz="900" b="0" i="1"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4/6/21</a:t>
            </a:fld>
            <a:r>
              <a:rPr lang="en-US" sz="1000" dirty="0">
                <a:latin typeface="Calibri Light"/>
              </a:rPr>
              <a:t>  	</a:t>
            </a:r>
            <a:fld id="{CAD8939D-1E50-CF48-B784-F1BDCED8E457}" type="slidenum">
              <a:rPr lang="en-US" sz="1000"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000" dirty="0">
              <a:latin typeface="Calibri Light"/>
            </a:endParaRPr>
          </a:p>
          <a:p>
            <a:endParaRPr lang="en-US" sz="900" dirty="0">
              <a:latin typeface="Calibri Light"/>
            </a:endParaRPr>
          </a:p>
        </p:txBody>
      </p:sp>
      <p:pic>
        <p:nvPicPr>
          <p:cNvPr id="9" name="Picture 8" descr="CBI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sp>
        <p:nvSpPr>
          <p:cNvPr id="6" name="Oval 5"/>
          <p:cNvSpPr/>
          <p:nvPr userDrawn="1"/>
        </p:nvSpPr>
        <p:spPr>
          <a:xfrm>
            <a:off x="78486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userDrawn="1"/>
        </p:nvSpPr>
        <p:spPr>
          <a:xfrm>
            <a:off x="8153400" y="6375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userDrawn="1"/>
        </p:nvSpPr>
        <p:spPr>
          <a:xfrm>
            <a:off x="8001000" y="408940"/>
            <a:ext cx="533400" cy="533400"/>
          </a:xfrm>
          <a:prstGeom prst="ellipse">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 Placeholder 1"/>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1341767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200" b="0" i="0" kern="1200">
          <a:solidFill>
            <a:srgbClr val="FFFFFF"/>
          </a:solidFill>
          <a:latin typeface="Calibri Light"/>
          <a:ea typeface="+mj-ea"/>
          <a:cs typeface="Calibri Light"/>
        </a:defRPr>
      </a:lvl1pPr>
    </p:titleStyle>
    <p:bodyStyle>
      <a:lvl1pPr marL="342900" indent="-342900" algn="l" defTabSz="457200" rtl="0" eaLnBrk="1" latinLnBrk="0" hangingPunct="1">
        <a:spcBef>
          <a:spcPct val="20000"/>
        </a:spcBef>
        <a:buFont typeface="Wingdings" charset="2"/>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004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sp>
        <p:nvSpPr>
          <p:cNvPr id="8" name="Date Placeholder 3"/>
          <p:cNvSpPr txBox="1">
            <a:spLocks/>
          </p:cNvSpPr>
          <p:nvPr userDrawn="1"/>
        </p:nvSpPr>
        <p:spPr>
          <a:xfrm flipH="1">
            <a:off x="5181599" y="6411965"/>
            <a:ext cx="37301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5000"/>
                    <a:lumOff val="35000"/>
                  </a:schemeClr>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dirty="0">
                <a:latin typeface="Calibri Light"/>
              </a:rPr>
              <a:t>Copyright  </a:t>
            </a:r>
            <a:fld id="{78ECC5FE-B41E-42AF-A69B-5AA6B62346D2}" type="datetimeFigureOut">
              <a:rPr lang="en-US" sz="900" b="0" i="1" smtClean="0">
                <a:latin typeface="Calibri Light"/>
              </a:rPr>
              <a:pPr marL="0" marR="0" indent="0" algn="r" defTabSz="457200" rtl="0" eaLnBrk="1" fontAlgn="auto" latinLnBrk="0" hangingPunct="1">
                <a:lnSpc>
                  <a:spcPct val="100000"/>
                </a:lnSpc>
                <a:spcBef>
                  <a:spcPts val="0"/>
                </a:spcBef>
                <a:spcAft>
                  <a:spcPts val="0"/>
                </a:spcAft>
                <a:buClrTx/>
                <a:buSzTx/>
                <a:buFontTx/>
                <a:buNone/>
                <a:tabLst/>
                <a:defRPr/>
              </a:pPr>
              <a:t>4/6/21</a:t>
            </a:fld>
            <a:r>
              <a:rPr lang="en-US" sz="1000" dirty="0">
                <a:latin typeface="Calibri Light"/>
              </a:rPr>
              <a:t>  	</a:t>
            </a:r>
            <a:endParaRPr lang="en-US" sz="900" dirty="0">
              <a:latin typeface="Calibri Light"/>
            </a:endParaRPr>
          </a:p>
        </p:txBody>
      </p:sp>
      <p:pic>
        <p:nvPicPr>
          <p:cNvPr id="9" name="Picture 8" descr="CBI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sp>
        <p:nvSpPr>
          <p:cNvPr id="3" name="TextBox 2"/>
          <p:cNvSpPr txBox="1"/>
          <p:nvPr userDrawn="1"/>
        </p:nvSpPr>
        <p:spPr>
          <a:xfrm>
            <a:off x="5943600" y="2601754"/>
            <a:ext cx="2743200" cy="923330"/>
          </a:xfrm>
          <a:prstGeom prst="rect">
            <a:avLst/>
          </a:prstGeom>
          <a:noFill/>
        </p:spPr>
        <p:txBody>
          <a:bodyPr wrap="square" rtlCol="0">
            <a:spAutoFit/>
          </a:bodyPr>
          <a:lstStyle/>
          <a:p>
            <a:pPr rtl="0"/>
            <a:r>
              <a:rPr lang="ro-RO" sz="1800" b="0" i="0" u="none" strike="noStrike" kern="1200" baseline="30000" dirty="0">
                <a:solidFill>
                  <a:srgbClr val="646667"/>
                </a:solidFill>
                <a:latin typeface="Calibri Light"/>
                <a:ea typeface="+mn-ea"/>
                <a:cs typeface="+mn-cs"/>
              </a:rPr>
              <a:t>100 CambridgePark Drive, Suite 302</a:t>
            </a:r>
            <a:br>
              <a:rPr lang="ro-RO" sz="1800" b="0" i="0" u="none" strike="noStrike" kern="1200" baseline="30000" dirty="0">
                <a:solidFill>
                  <a:srgbClr val="646667"/>
                </a:solidFill>
                <a:latin typeface="Calibri Light"/>
                <a:ea typeface="+mn-ea"/>
                <a:cs typeface="+mn-cs"/>
              </a:rPr>
            </a:br>
            <a:r>
              <a:rPr lang="ro-RO" sz="1800" b="0" i="0" u="none" strike="noStrike" kern="1200" baseline="30000" dirty="0">
                <a:solidFill>
                  <a:srgbClr val="646667"/>
                </a:solidFill>
                <a:latin typeface="Calibri Light"/>
                <a:ea typeface="+mn-ea"/>
                <a:cs typeface="+mn-cs"/>
              </a:rPr>
              <a:t>Cambridge, MA 02140</a:t>
            </a:r>
          </a:p>
          <a:p>
            <a:pPr rtl="0"/>
            <a:r>
              <a:rPr lang="ro-RO" sz="1800" b="0" i="0" u="none" strike="noStrike" kern="1200" baseline="30000" dirty="0">
                <a:solidFill>
                  <a:srgbClr val="646667"/>
                </a:solidFill>
                <a:latin typeface="Calibri Light"/>
                <a:ea typeface="+mn-ea"/>
                <a:cs typeface="+mn-cs"/>
              </a:rPr>
              <a:t>Tel (617) 492-1414  </a:t>
            </a:r>
          </a:p>
          <a:p>
            <a:endParaRPr lang="en-US" dirty="0"/>
          </a:p>
        </p:txBody>
      </p:sp>
      <p:sp>
        <p:nvSpPr>
          <p:cNvPr id="4" name="TextBox 3"/>
          <p:cNvSpPr txBox="1"/>
          <p:nvPr userDrawn="1"/>
        </p:nvSpPr>
        <p:spPr>
          <a:xfrm>
            <a:off x="5943600" y="3358277"/>
            <a:ext cx="2438400" cy="2292935"/>
          </a:xfrm>
          <a:prstGeom prst="rect">
            <a:avLst/>
          </a:prstGeom>
          <a:noFill/>
        </p:spPr>
        <p:txBody>
          <a:bodyPr wrap="square" rtlCol="0">
            <a:spAutoFit/>
          </a:bodyPr>
          <a:lstStyle/>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Cambridge, MA</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Washington, DC</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New York, NY</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San Francisco, CA</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Denver, CO</a:t>
            </a:r>
          </a:p>
          <a:p>
            <a:pPr marL="0" marR="0" indent="0" algn="l" defTabSz="457200" rtl="0" eaLnBrk="1" fontAlgn="auto" latinLnBrk="0" hangingPunct="1">
              <a:lnSpc>
                <a:spcPct val="150000"/>
              </a:lnSpc>
              <a:spcBef>
                <a:spcPts val="0"/>
              </a:spcBef>
              <a:spcAft>
                <a:spcPts val="0"/>
              </a:spcAft>
              <a:buClrTx/>
              <a:buSzTx/>
              <a:buFontTx/>
              <a:buNone/>
              <a:tabLst/>
              <a:defRPr/>
            </a:pPr>
            <a:r>
              <a:rPr lang="ro-RO" sz="1800" b="1" i="0" u="none" strike="noStrike" kern="1200" baseline="30000" dirty="0">
                <a:solidFill>
                  <a:srgbClr val="98A631"/>
                </a:solidFill>
                <a:latin typeface="Calibri Light"/>
                <a:ea typeface="+mn-ea"/>
                <a:cs typeface="+mn-cs"/>
              </a:rPr>
              <a:t>Santiago, Chile</a:t>
            </a:r>
          </a:p>
          <a:p>
            <a:pPr marL="0" marR="0" indent="0" algn="l" defTabSz="457200" rtl="0" eaLnBrk="1" fontAlgn="auto" latinLnBrk="0" hangingPunct="1">
              <a:lnSpc>
                <a:spcPct val="150000"/>
              </a:lnSpc>
              <a:spcBef>
                <a:spcPts val="0"/>
              </a:spcBef>
              <a:spcAft>
                <a:spcPts val="0"/>
              </a:spcAft>
              <a:buClrTx/>
              <a:buSzTx/>
              <a:buFontTx/>
              <a:buNone/>
              <a:tabLst/>
              <a:defRPr/>
            </a:pPr>
            <a:r>
              <a:rPr lang="en-US" sz="1800" b="1" i="0" u="none" strike="noStrike" kern="1200" baseline="30000" dirty="0">
                <a:solidFill>
                  <a:srgbClr val="98A631"/>
                </a:solidFill>
                <a:latin typeface="Calibri Light"/>
                <a:ea typeface="+mn-ea"/>
                <a:cs typeface="+mn-cs"/>
              </a:rPr>
              <a:t>Montréal</a:t>
            </a:r>
            <a:r>
              <a:rPr lang="ro-RO" sz="1800" b="1" i="0" u="none" strike="noStrike" kern="1200" baseline="30000" dirty="0">
                <a:solidFill>
                  <a:srgbClr val="98A631"/>
                </a:solidFill>
                <a:latin typeface="Calibri Light"/>
                <a:ea typeface="+mn-ea"/>
                <a:cs typeface="+mn-cs"/>
              </a:rPr>
              <a:t>, Canada</a:t>
            </a:r>
          </a:p>
          <a:p>
            <a:pPr>
              <a:lnSpc>
                <a:spcPct val="150000"/>
              </a:lnSpc>
            </a:pPr>
            <a:endParaRPr lang="en-US" sz="1800" b="1" i="0" baseline="30000" dirty="0">
              <a:solidFill>
                <a:srgbClr val="98A631"/>
              </a:solidFill>
              <a:latin typeface="Calibri Light"/>
            </a:endParaRPr>
          </a:p>
        </p:txBody>
      </p:sp>
      <p:sp>
        <p:nvSpPr>
          <p:cNvPr id="11" name="Rectangle 10"/>
          <p:cNvSpPr/>
          <p:nvPr userDrawn="1"/>
        </p:nvSpPr>
        <p:spPr>
          <a:xfrm>
            <a:off x="6019800" y="2291477"/>
            <a:ext cx="2209800" cy="152400"/>
          </a:xfrm>
          <a:prstGeom prst="rect">
            <a:avLst/>
          </a:prstGeom>
          <a:solidFill>
            <a:srgbClr val="69A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a:endParaRPr>
          </a:p>
        </p:txBody>
      </p:sp>
      <p:pic>
        <p:nvPicPr>
          <p:cNvPr id="12" name="Picture 11" descr="CBI Icons.png"/>
          <p:cNvPicPr>
            <a:picLocks noChangeAspect="1"/>
          </p:cNvPicPr>
          <p:nvPr userDrawn="1"/>
        </p:nvPicPr>
        <p:blipFill>
          <a:blip r:embed="rId4">
            <a:alphaModFix amt="37000"/>
            <a:extLst>
              <a:ext uri="{28A0092B-C50C-407E-A947-70E740481C1C}">
                <a14:useLocalDpi xmlns:a14="http://schemas.microsoft.com/office/drawing/2010/main" val="0"/>
              </a:ext>
            </a:extLst>
          </a:blip>
          <a:stretch>
            <a:fillRect/>
          </a:stretch>
        </p:blipFill>
        <p:spPr>
          <a:xfrm>
            <a:off x="4681089" y="228600"/>
            <a:ext cx="4230624" cy="381000"/>
          </a:xfrm>
          <a:prstGeom prst="rect">
            <a:avLst/>
          </a:prstGeom>
        </p:spPr>
      </p:pic>
    </p:spTree>
    <p:extLst>
      <p:ext uri="{BB962C8B-B14F-4D97-AF65-F5344CB8AC3E}">
        <p14:creationId xmlns:p14="http://schemas.microsoft.com/office/powerpoint/2010/main" val="2862892666"/>
      </p:ext>
    </p:extLst>
  </p:cSld>
  <p:clrMap bg1="lt1" tx1="dk1" bg2="lt2" tx2="dk2" accent1="accent1" accent2="accent2" accent3="accent3" accent4="accent4" accent5="accent5" accent6="accent6" hlink="hlink" folHlink="folHlink"/>
  <p:sldLayoutIdLst>
    <p:sldLayoutId id="2147483808"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jp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acconsensus.org/wp-content/uploads/2018/10/STRAT-PLAN-Update-10-21-2018-JMM.pdf" TargetMode="External"/><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hyperlink" Target="https://acconsensus.org/memorandum-of-agreement-moa/" TargetMode="External"/><Relationship Id="rId10" Type="http://schemas.microsoft.com/office/2007/relationships/diagramDrawing" Target="../diagrams/drawing1.xml"/><Relationship Id="rId4" Type="http://schemas.openxmlformats.org/officeDocument/2006/relationships/hyperlink" Target="https://acconsensus.org/wp-content/uploads/2020/02/ACCG-Collaborative-Engagement-Strategy.pdf" TargetMode="Externa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acconsensus.org/accg-principles-and-policies-to-guide-operations/" TargetMode="Externa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1895475"/>
            <a:ext cx="4221316" cy="933450"/>
          </a:xfrm>
        </p:spPr>
        <p:txBody>
          <a:bodyPr/>
          <a:lstStyle/>
          <a:p>
            <a:pPr algn="ctr"/>
            <a:r>
              <a:rPr lang="en-US" dirty="0"/>
              <a:t>Amador-Calaveras Consensus Group (ACCG)</a:t>
            </a:r>
          </a:p>
        </p:txBody>
      </p:sp>
      <p:pic>
        <p:nvPicPr>
          <p:cNvPr id="5" name="Picture 4" descr="CBI_Arrow_cover.pdf"/>
          <p:cNvPicPr>
            <a:picLocks noChangeAspect="1"/>
          </p:cNvPicPr>
          <p:nvPr/>
        </p:nvPicPr>
        <p:blipFill rotWithShape="1">
          <a:blip r:embed="rId3">
            <a:extLst>
              <a:ext uri="{28A0092B-C50C-407E-A947-70E740481C1C}">
                <a14:useLocalDpi xmlns:a14="http://schemas.microsoft.com/office/drawing/2010/main" val="0"/>
              </a:ext>
            </a:extLst>
          </a:blip>
          <a:srcRect l="43127" r="7543"/>
          <a:stretch/>
        </p:blipFill>
        <p:spPr>
          <a:xfrm>
            <a:off x="304800" y="228600"/>
            <a:ext cx="4191000" cy="4191000"/>
          </a:xfrm>
          <a:prstGeom prst="rect">
            <a:avLst/>
          </a:prstGeom>
        </p:spPr>
      </p:pic>
      <p:sp>
        <p:nvSpPr>
          <p:cNvPr id="7" name="Subtitle 2">
            <a:extLst>
              <a:ext uri="{FF2B5EF4-FFF2-40B4-BE49-F238E27FC236}">
                <a16:creationId xmlns:a16="http://schemas.microsoft.com/office/drawing/2014/main" id="{122D567F-018B-144E-A06A-7412DE134E06}"/>
              </a:ext>
            </a:extLst>
          </p:cNvPr>
          <p:cNvSpPr>
            <a:spLocks noGrp="1"/>
          </p:cNvSpPr>
          <p:nvPr>
            <p:ph type="subTitle" idx="4294967295"/>
          </p:nvPr>
        </p:nvSpPr>
        <p:spPr>
          <a:xfrm>
            <a:off x="4770284" y="4953000"/>
            <a:ext cx="4038600" cy="1295400"/>
          </a:xfrm>
          <a:prstGeom prst="rect">
            <a:avLst/>
          </a:prstGeom>
        </p:spPr>
        <p:txBody>
          <a:bodyPr>
            <a:normAutofit fontScale="47500" lnSpcReduction="20000"/>
          </a:bodyPr>
          <a:lstStyle>
            <a:lvl1pPr marL="0" indent="0">
              <a:lnSpc>
                <a:spcPct val="120000"/>
              </a:lnSpc>
              <a:spcBef>
                <a:spcPts val="0"/>
              </a:spcBef>
              <a:buFontTx/>
              <a:buNone/>
              <a:defRPr baseline="0">
                <a:solidFill>
                  <a:srgbClr val="646667"/>
                </a:solidFill>
                <a:latin typeface="Calibri Light"/>
              </a:defRPr>
            </a:lvl1pPr>
          </a:lstStyle>
          <a:p>
            <a:r>
              <a:rPr lang="en-US" sz="4000" dirty="0"/>
              <a:t>ACCG General Meeting</a:t>
            </a:r>
            <a:br>
              <a:rPr lang="en-US" sz="4000" dirty="0"/>
            </a:br>
            <a:r>
              <a:rPr lang="en-US" sz="4000" dirty="0"/>
              <a:t>April 21, 2021</a:t>
            </a:r>
          </a:p>
          <a:p>
            <a:endParaRPr lang="en-US" sz="4000" dirty="0"/>
          </a:p>
          <a:p>
            <a:r>
              <a:rPr lang="en-US" sz="4000" dirty="0"/>
              <a:t>Tania Carlone, Facilitator </a:t>
            </a:r>
          </a:p>
          <a:p>
            <a:endParaRPr lang="en-US" sz="4000" dirty="0"/>
          </a:p>
        </p:txBody>
      </p:sp>
    </p:spTree>
    <p:extLst>
      <p:ext uri="{BB962C8B-B14F-4D97-AF65-F5344CB8AC3E}">
        <p14:creationId xmlns:p14="http://schemas.microsoft.com/office/powerpoint/2010/main" val="1230814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Forums for Engagement</a:t>
            </a:r>
          </a:p>
        </p:txBody>
      </p:sp>
      <p:sp>
        <p:nvSpPr>
          <p:cNvPr id="4" name="Text Placeholder 4"/>
          <p:cNvSpPr txBox="1">
            <a:spLocks/>
          </p:cNvSpPr>
          <p:nvPr/>
        </p:nvSpPr>
        <p:spPr>
          <a:xfrm>
            <a:off x="3429000" y="5212235"/>
            <a:ext cx="5334000" cy="1028144"/>
          </a:xfrm>
          <a:prstGeom prst="rect">
            <a:avLst/>
          </a:prstGeom>
        </p:spPr>
        <p:txBody>
          <a:bodyPr vert="horz"/>
          <a:lstStyle>
            <a:lvl1pPr marL="0" indent="0" algn="l" defTabSz="457200" rtl="0" eaLnBrk="1" latinLnBrk="0" hangingPunct="1">
              <a:spcBef>
                <a:spcPct val="20000"/>
              </a:spcBef>
              <a:buFontTx/>
              <a:buNone/>
              <a:defRPr sz="2800" kern="1200" baseline="0">
                <a:solidFill>
                  <a:srgbClr val="646667"/>
                </a:solidFill>
                <a:latin typeface="Calibri Light"/>
                <a:ea typeface="+mn-ea"/>
                <a:cs typeface="+mn-cs"/>
              </a:defRPr>
            </a:lvl1pPr>
            <a:lvl2pPr marL="457200" indent="-228600" algn="l" defTabSz="457200" rtl="0" eaLnBrk="1" latinLnBrk="0" hangingPunct="1">
              <a:spcBef>
                <a:spcPct val="20000"/>
              </a:spcBef>
              <a:buClr>
                <a:srgbClr val="98A631"/>
              </a:buClr>
              <a:buFont typeface="Arial"/>
              <a:buChar char="•"/>
              <a:defRPr sz="2800" kern="1200" baseline="0">
                <a:solidFill>
                  <a:srgbClr val="646667"/>
                </a:solidFill>
                <a:latin typeface="Calibri Light"/>
                <a:ea typeface="+mn-ea"/>
                <a:cs typeface="+mn-cs"/>
              </a:defRPr>
            </a:lvl2pPr>
            <a:lvl3pPr marL="685800" indent="-228600" algn="l" defTabSz="457200" rtl="0" eaLnBrk="1" latinLnBrk="0" hangingPunct="1">
              <a:spcBef>
                <a:spcPct val="20000"/>
              </a:spcBef>
              <a:buClr>
                <a:srgbClr val="98A631"/>
              </a:buClr>
              <a:buFont typeface="Arial"/>
              <a:buChar char="•"/>
              <a:defRPr sz="2400" b="0" i="1" kern="1200" baseline="0">
                <a:solidFill>
                  <a:srgbClr val="646667"/>
                </a:solidFill>
                <a:latin typeface="Calibri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600" dirty="0">
                <a:solidFill>
                  <a:srgbClr val="98A631"/>
                </a:solidFill>
              </a:rPr>
              <a:t>Forums to support communication, education, outreach, and engagement with interested parties and the general public.</a:t>
            </a:r>
          </a:p>
        </p:txBody>
      </p:sp>
      <p:graphicFrame>
        <p:nvGraphicFramePr>
          <p:cNvPr id="9" name="Content Placeholder 4">
            <a:extLst>
              <a:ext uri="{FF2B5EF4-FFF2-40B4-BE49-F238E27FC236}">
                <a16:creationId xmlns:a16="http://schemas.microsoft.com/office/drawing/2014/main" id="{5C87F58B-760C-1441-878F-5B17921D3617}"/>
              </a:ext>
            </a:extLst>
          </p:cNvPr>
          <p:cNvGraphicFramePr>
            <a:graphicFrameLocks/>
          </p:cNvGraphicFramePr>
          <p:nvPr>
            <p:extLst>
              <p:ext uri="{D42A27DB-BD31-4B8C-83A1-F6EECF244321}">
                <p14:modId xmlns:p14="http://schemas.microsoft.com/office/powerpoint/2010/main" val="378507418"/>
              </p:ext>
            </p:extLst>
          </p:nvPr>
        </p:nvGraphicFramePr>
        <p:xfrm>
          <a:off x="-219781" y="807174"/>
          <a:ext cx="9363781" cy="491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716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010400" cy="487800"/>
          </a:xfrm>
        </p:spPr>
        <p:txBody>
          <a:bodyPr>
            <a:normAutofit fontScale="90000"/>
          </a:bodyPr>
          <a:lstStyle/>
          <a:p>
            <a:r>
              <a:rPr lang="en-US" dirty="0"/>
              <a:t>Communication Tools and Materials</a:t>
            </a:r>
          </a:p>
        </p:txBody>
      </p:sp>
      <p:graphicFrame>
        <p:nvGraphicFramePr>
          <p:cNvPr id="3" name="Diagram 2">
            <a:extLst>
              <a:ext uri="{FF2B5EF4-FFF2-40B4-BE49-F238E27FC236}">
                <a16:creationId xmlns:a16="http://schemas.microsoft.com/office/drawing/2014/main" id="{B616BEB1-F257-FA42-88C1-1180265041AC}"/>
              </a:ext>
            </a:extLst>
          </p:cNvPr>
          <p:cNvGraphicFramePr/>
          <p:nvPr>
            <p:extLst>
              <p:ext uri="{D42A27DB-BD31-4B8C-83A1-F6EECF244321}">
                <p14:modId xmlns:p14="http://schemas.microsoft.com/office/powerpoint/2010/main" val="4185373682"/>
              </p:ext>
            </p:extLst>
          </p:nvPr>
        </p:nvGraphicFramePr>
        <p:xfrm>
          <a:off x="228600" y="1080576"/>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9628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2300"/>
            <a:ext cx="7010400" cy="487800"/>
          </a:xfrm>
        </p:spPr>
        <p:txBody>
          <a:bodyPr>
            <a:noAutofit/>
          </a:bodyPr>
          <a:lstStyle/>
          <a:p>
            <a:r>
              <a:rPr lang="en-US" dirty="0"/>
              <a:t>Implementation</a:t>
            </a:r>
          </a:p>
        </p:txBody>
      </p:sp>
      <p:sp>
        <p:nvSpPr>
          <p:cNvPr id="7" name="Text Placeholder 6"/>
          <p:cNvSpPr>
            <a:spLocks noGrp="1"/>
          </p:cNvSpPr>
          <p:nvPr>
            <p:ph type="body" sz="quarter" idx="10"/>
          </p:nvPr>
        </p:nvSpPr>
        <p:spPr>
          <a:xfrm>
            <a:off x="381000" y="800100"/>
            <a:ext cx="6553200" cy="533400"/>
          </a:xfrm>
        </p:spPr>
        <p:txBody>
          <a:bodyPr>
            <a:normAutofit/>
          </a:bodyPr>
          <a:lstStyle/>
          <a:p>
            <a:r>
              <a:rPr lang="en-US" dirty="0"/>
              <a:t>Goal 1 Participation</a:t>
            </a:r>
          </a:p>
        </p:txBody>
      </p:sp>
      <p:graphicFrame>
        <p:nvGraphicFramePr>
          <p:cNvPr id="5" name="Diagram 4">
            <a:extLst>
              <a:ext uri="{FF2B5EF4-FFF2-40B4-BE49-F238E27FC236}">
                <a16:creationId xmlns:a16="http://schemas.microsoft.com/office/drawing/2014/main" id="{42A2D255-536F-CC4A-B65E-C125306DBBCF}"/>
              </a:ext>
            </a:extLst>
          </p:cNvPr>
          <p:cNvGraphicFramePr/>
          <p:nvPr>
            <p:extLst>
              <p:ext uri="{D42A27DB-BD31-4B8C-83A1-F6EECF244321}">
                <p14:modId xmlns:p14="http://schemas.microsoft.com/office/powerpoint/2010/main" val="511168000"/>
              </p:ext>
            </p:extLst>
          </p:nvPr>
        </p:nvGraphicFramePr>
        <p:xfrm>
          <a:off x="0" y="298704"/>
          <a:ext cx="9067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591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4B10-3AB1-B743-8A86-0C2F187C5585}"/>
              </a:ext>
            </a:extLst>
          </p:cNvPr>
          <p:cNvSpPr>
            <a:spLocks noGrp="1"/>
          </p:cNvSpPr>
          <p:nvPr>
            <p:ph type="ctrTitle"/>
          </p:nvPr>
        </p:nvSpPr>
        <p:spPr/>
        <p:txBody>
          <a:bodyPr>
            <a:noAutofit/>
          </a:bodyPr>
          <a:lstStyle/>
          <a:p>
            <a:r>
              <a:rPr lang="en-US" dirty="0"/>
              <a:t>Implementation</a:t>
            </a:r>
            <a:br>
              <a:rPr lang="en-US" dirty="0"/>
            </a:br>
            <a:endParaRPr lang="en-US" dirty="0"/>
          </a:p>
        </p:txBody>
      </p:sp>
      <p:sp>
        <p:nvSpPr>
          <p:cNvPr id="4" name="Text Placeholder 3">
            <a:extLst>
              <a:ext uri="{FF2B5EF4-FFF2-40B4-BE49-F238E27FC236}">
                <a16:creationId xmlns:a16="http://schemas.microsoft.com/office/drawing/2014/main" id="{CB888CA9-C38D-964F-B252-2C6B1CD909A6}"/>
              </a:ext>
            </a:extLst>
          </p:cNvPr>
          <p:cNvSpPr>
            <a:spLocks noGrp="1"/>
          </p:cNvSpPr>
          <p:nvPr>
            <p:ph type="body" sz="quarter" idx="11"/>
          </p:nvPr>
        </p:nvSpPr>
        <p:spPr>
          <a:xfrm>
            <a:off x="228600" y="1905000"/>
            <a:ext cx="8382000" cy="4343400"/>
          </a:xfrm>
        </p:spPr>
        <p:txBody>
          <a:bodyPr>
            <a:normAutofit/>
          </a:bodyPr>
          <a:lstStyle/>
          <a:p>
            <a:r>
              <a:rPr lang="en-US" sz="3200" dirty="0"/>
              <a:t>Goal 2 entails working through public and private entities to identify and support</a:t>
            </a:r>
            <a:r>
              <a:rPr lang="en-US" sz="3200" b="1" dirty="0"/>
              <a:t> </a:t>
            </a:r>
            <a:r>
              <a:rPr lang="en-US" sz="3200" dirty="0"/>
              <a:t>projects on public and private lands. Expanding beyond Cornerstone Project has been identified as a critical goal for ACCG beyond the end of the CFLR program funding. </a:t>
            </a:r>
          </a:p>
          <a:p>
            <a:endParaRPr lang="en-US" sz="2800" dirty="0"/>
          </a:p>
        </p:txBody>
      </p:sp>
      <p:sp>
        <p:nvSpPr>
          <p:cNvPr id="3" name="TextBox 2">
            <a:extLst>
              <a:ext uri="{FF2B5EF4-FFF2-40B4-BE49-F238E27FC236}">
                <a16:creationId xmlns:a16="http://schemas.microsoft.com/office/drawing/2014/main" id="{3718FF52-6151-DF40-AA6D-086E5993B42B}"/>
              </a:ext>
            </a:extLst>
          </p:cNvPr>
          <p:cNvSpPr txBox="1"/>
          <p:nvPr/>
        </p:nvSpPr>
        <p:spPr>
          <a:xfrm>
            <a:off x="8003822" y="2381956"/>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00660135-AB13-0B46-8AB5-7F667F1BD903}"/>
              </a:ext>
            </a:extLst>
          </p:cNvPr>
          <p:cNvSpPr txBox="1"/>
          <p:nvPr/>
        </p:nvSpPr>
        <p:spPr>
          <a:xfrm>
            <a:off x="381000" y="838200"/>
            <a:ext cx="3200400" cy="369332"/>
          </a:xfrm>
          <a:prstGeom prst="rect">
            <a:avLst/>
          </a:prstGeom>
          <a:noFill/>
        </p:spPr>
        <p:txBody>
          <a:bodyPr wrap="square" rtlCol="0">
            <a:spAutoFit/>
          </a:bodyPr>
          <a:lstStyle/>
          <a:p>
            <a:r>
              <a:rPr lang="en-US" i="1" dirty="0"/>
              <a:t>Goal 2: Projects</a:t>
            </a:r>
          </a:p>
        </p:txBody>
      </p:sp>
    </p:spTree>
    <p:extLst>
      <p:ext uri="{BB962C8B-B14F-4D97-AF65-F5344CB8AC3E}">
        <p14:creationId xmlns:p14="http://schemas.microsoft.com/office/powerpoint/2010/main" val="3151899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Goal 3: Local Partner</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304800" y="1752600"/>
            <a:ext cx="8229600" cy="4267200"/>
          </a:xfrm>
        </p:spPr>
        <p:txBody>
          <a:bodyPr>
            <a:normAutofit/>
          </a:bodyPr>
          <a:lstStyle/>
          <a:p>
            <a:r>
              <a:rPr lang="en-US" dirty="0"/>
              <a:t>Goal 3 calls for the ACCG to enhance its function and role as an active and welcome partner in local forest management projects. Expansion beyond US Forest Service projects is key to ACCG Strategic Plan engagement, involvement, and outreach goals.</a:t>
            </a:r>
          </a:p>
          <a:p>
            <a:pPr lvl="0"/>
            <a:r>
              <a:rPr lang="en-US" dirty="0"/>
              <a:t>Given that meeting attendance and MOA signatories can serve as a success indicator, efforts to increase and revitalize participation (Plan Goal 1) will support this goal as well. </a:t>
            </a:r>
          </a:p>
          <a:p>
            <a:pPr marL="457200" indent="-457200">
              <a:buFont typeface="+mj-lt"/>
              <a:buAutoNum type="arabicPeriod"/>
            </a:pPr>
            <a:endParaRPr lang="en-US" sz="2800" dirty="0"/>
          </a:p>
        </p:txBody>
      </p:sp>
    </p:spTree>
    <p:extLst>
      <p:ext uri="{BB962C8B-B14F-4D97-AF65-F5344CB8AC3E}">
        <p14:creationId xmlns:p14="http://schemas.microsoft.com/office/powerpoint/2010/main" val="2305637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Goal 4: Communications Capacity Support to Partners</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graphicFrame>
        <p:nvGraphicFramePr>
          <p:cNvPr id="6" name="Diagram 5">
            <a:extLst>
              <a:ext uri="{FF2B5EF4-FFF2-40B4-BE49-F238E27FC236}">
                <a16:creationId xmlns:a16="http://schemas.microsoft.com/office/drawing/2014/main" id="{7420634B-CE8B-8947-9F15-1FC69669CBA7}"/>
              </a:ext>
            </a:extLst>
          </p:cNvPr>
          <p:cNvGraphicFramePr/>
          <p:nvPr>
            <p:extLst>
              <p:ext uri="{D42A27DB-BD31-4B8C-83A1-F6EECF244321}">
                <p14:modId xmlns:p14="http://schemas.microsoft.com/office/powerpoint/2010/main" val="3462236491"/>
              </p:ext>
            </p:extLst>
          </p:nvPr>
        </p:nvGraphicFramePr>
        <p:xfrm>
          <a:off x="609600" y="945000"/>
          <a:ext cx="84201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151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423E2-5554-BC41-8993-426C60DD9C92}"/>
              </a:ext>
            </a:extLst>
          </p:cNvPr>
          <p:cNvPicPr>
            <a:picLocks noChangeAspect="1"/>
          </p:cNvPicPr>
          <p:nvPr/>
        </p:nvPicPr>
        <p:blipFill>
          <a:blip r:embed="rId3">
            <a:alphaModFix amt="50000"/>
          </a:blip>
          <a:stretch>
            <a:fillRect/>
          </a:stretch>
        </p:blipFill>
        <p:spPr>
          <a:xfrm>
            <a:off x="-52211" y="1676400"/>
            <a:ext cx="9224433" cy="6021771"/>
          </a:xfrm>
          <a:prstGeom prst="rect">
            <a:avLst/>
          </a:prstGeom>
        </p:spPr>
      </p:pic>
      <p:sp>
        <p:nvSpPr>
          <p:cNvPr id="3" name="Title 2"/>
          <p:cNvSpPr>
            <a:spLocks noGrp="1"/>
          </p:cNvSpPr>
          <p:nvPr>
            <p:ph type="ctrTitle"/>
          </p:nvPr>
        </p:nvSpPr>
        <p:spPr>
          <a:xfrm>
            <a:off x="72418" y="120289"/>
            <a:ext cx="7010400" cy="487800"/>
          </a:xfrm>
        </p:spPr>
        <p:txBody>
          <a:bodyPr>
            <a:noAutofit/>
          </a:bodyPr>
          <a:lstStyle/>
          <a:p>
            <a:r>
              <a:rPr lang="en-US" dirty="0"/>
              <a:t>Implementation</a:t>
            </a:r>
          </a:p>
        </p:txBody>
      </p:sp>
      <p:sp>
        <p:nvSpPr>
          <p:cNvPr id="48" name="Rectangle 17">
            <a:extLst>
              <a:ext uri="{FF2B5EF4-FFF2-40B4-BE49-F238E27FC236}">
                <a16:creationId xmlns:a16="http://schemas.microsoft.com/office/drawing/2014/main" id="{494815C6-C220-D44B-B591-E7650345C53D}"/>
              </a:ext>
            </a:extLst>
          </p:cNvPr>
          <p:cNvSpPr>
            <a:spLocks noChangeArrowheads="1"/>
          </p:cNvSpPr>
          <p:nvPr/>
        </p:nvSpPr>
        <p:spPr bwMode="auto">
          <a:xfrm>
            <a:off x="5021636" y="3866815"/>
            <a:ext cx="41223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endParaRPr lang="en-US" altLang="en-US" dirty="0">
              <a:solidFill>
                <a:schemeClr val="bg1"/>
              </a:solidFill>
              <a:latin typeface="Calibri Light"/>
              <a:cs typeface="Calibri Light"/>
            </a:endParaRPr>
          </a:p>
        </p:txBody>
      </p:sp>
      <p:pic>
        <p:nvPicPr>
          <p:cNvPr id="21" name="Picture 20" descr="CBI_Logo.png">
            <a:extLst>
              <a:ext uri="{FF2B5EF4-FFF2-40B4-BE49-F238E27FC236}">
                <a16:creationId xmlns:a16="http://schemas.microsoft.com/office/drawing/2014/main" id="{7FAB1B3E-B35E-7D42-99D7-198558DC9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6082145"/>
            <a:ext cx="1704864" cy="512383"/>
          </a:xfrm>
          <a:prstGeom prst="rect">
            <a:avLst/>
          </a:prstGeom>
        </p:spPr>
      </p:pic>
      <p:graphicFrame>
        <p:nvGraphicFramePr>
          <p:cNvPr id="22" name="Diagram 21">
            <a:extLst>
              <a:ext uri="{FF2B5EF4-FFF2-40B4-BE49-F238E27FC236}">
                <a16:creationId xmlns:a16="http://schemas.microsoft.com/office/drawing/2014/main" id="{D90B88C5-E3D8-DB45-90BB-883EEAACF7CD}"/>
              </a:ext>
            </a:extLst>
          </p:cNvPr>
          <p:cNvGraphicFramePr/>
          <p:nvPr>
            <p:extLst>
              <p:ext uri="{D42A27DB-BD31-4B8C-83A1-F6EECF244321}">
                <p14:modId xmlns:p14="http://schemas.microsoft.com/office/powerpoint/2010/main" val="1535754304"/>
              </p:ext>
            </p:extLst>
          </p:nvPr>
        </p:nvGraphicFramePr>
        <p:xfrm>
          <a:off x="6324600" y="0"/>
          <a:ext cx="3581400" cy="198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CDF964FD-93A6-BF45-8CCF-A8D92D2AAC80}"/>
              </a:ext>
            </a:extLst>
          </p:cNvPr>
          <p:cNvSpPr txBox="1"/>
          <p:nvPr/>
        </p:nvSpPr>
        <p:spPr>
          <a:xfrm>
            <a:off x="177235" y="772912"/>
            <a:ext cx="6515100" cy="400110"/>
          </a:xfrm>
          <a:prstGeom prst="rect">
            <a:avLst/>
          </a:prstGeom>
          <a:noFill/>
        </p:spPr>
        <p:txBody>
          <a:bodyPr wrap="square" rtlCol="0">
            <a:spAutoFit/>
          </a:bodyPr>
          <a:lstStyle/>
          <a:p>
            <a:r>
              <a:rPr lang="en-US" sz="2000" i="1" dirty="0">
                <a:solidFill>
                  <a:schemeClr val="bg1"/>
                </a:solidFill>
                <a:ea typeface="ＭＳ Ｐゴシック" pitchFamily="31" charset="-128"/>
              </a:rPr>
              <a:t>Goal 5: Zones of Agreement</a:t>
            </a:r>
            <a:endParaRPr lang="en-US" sz="2000" b="1" i="1" dirty="0">
              <a:solidFill>
                <a:schemeClr val="bg1"/>
              </a:solidFill>
            </a:endParaRPr>
          </a:p>
        </p:txBody>
      </p:sp>
      <p:sp>
        <p:nvSpPr>
          <p:cNvPr id="2" name="Rectangle 1">
            <a:extLst>
              <a:ext uri="{FF2B5EF4-FFF2-40B4-BE49-F238E27FC236}">
                <a16:creationId xmlns:a16="http://schemas.microsoft.com/office/drawing/2014/main" id="{F28D05CC-9760-A34A-BFAF-8C9559A9CB38}"/>
              </a:ext>
            </a:extLst>
          </p:cNvPr>
          <p:cNvSpPr/>
          <p:nvPr/>
        </p:nvSpPr>
        <p:spPr>
          <a:xfrm>
            <a:off x="182879" y="1927161"/>
            <a:ext cx="9056342" cy="4154984"/>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cs typeface="Times New Roman" panose="02020603050405020304" pitchFamily="18" charset="0"/>
              </a:rPr>
              <a:t>Goal 5 focuses on ACCG Members’ “Zones of Agreement” to increase understanding of the many perspectives represented by the group, help guide project development to support meaningful and effective ACCG engagement, and to use as a basis for project development and endorsement. </a:t>
            </a: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Much of this will be supported by the project development and approval process and the application of mapping tools.</a:t>
            </a: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Use professional facilitator to support development of a process to identify and reach consensus on zones of agreement.</a:t>
            </a:r>
          </a:p>
          <a:p>
            <a:pPr marL="342900" marR="0" lvl="0" indent="-342900">
              <a:spcBef>
                <a:spcPts val="0"/>
              </a:spcBef>
              <a:spcAft>
                <a:spcPts val="0"/>
              </a:spcAft>
              <a:buFont typeface="Symbol"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Develop a chart, graphic, and/or short document illustrating the range of potentially controversial issues. </a:t>
            </a:r>
          </a:p>
        </p:txBody>
      </p:sp>
    </p:spTree>
    <p:extLst>
      <p:ext uri="{BB962C8B-B14F-4D97-AF65-F5344CB8AC3E}">
        <p14:creationId xmlns:p14="http://schemas.microsoft.com/office/powerpoint/2010/main" val="243128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228600" y="1866900"/>
            <a:ext cx="8534400" cy="4076700"/>
          </a:xfrm>
        </p:spPr>
        <p:txBody>
          <a:bodyPr>
            <a:normAutofit/>
          </a:bodyPr>
          <a:lstStyle/>
          <a:p>
            <a:r>
              <a:rPr lang="en-US" dirty="0"/>
              <a:t>Goal 6 calls for the ACCG to maintain and develop a consistent messaging across the ACCG landscape that builds awareness and support for the process and its outcomes. </a:t>
            </a:r>
          </a:p>
          <a:p>
            <a:pPr lvl="0"/>
            <a:r>
              <a:rPr lang="en-US" dirty="0"/>
              <a:t>Periodically develop and approve joint statements (and possibly other materials) to update and share information with audiences. Members may share these statements with agreed-upon standards supporting materials as warranted.</a:t>
            </a:r>
          </a:p>
          <a:p>
            <a:pPr marL="457200" indent="-457200">
              <a:buFont typeface="+mj-lt"/>
              <a:buAutoNum type="arabicPeriod"/>
            </a:pPr>
            <a:endParaRPr lang="en-US" sz="2800" dirty="0"/>
          </a:p>
        </p:txBody>
      </p:sp>
      <p:sp>
        <p:nvSpPr>
          <p:cNvPr id="6" name="Text Placeholder 5">
            <a:extLst>
              <a:ext uri="{FF2B5EF4-FFF2-40B4-BE49-F238E27FC236}">
                <a16:creationId xmlns:a16="http://schemas.microsoft.com/office/drawing/2014/main" id="{A81C347D-4107-134F-AA9F-DD4CB8570FE4}"/>
              </a:ext>
            </a:extLst>
          </p:cNvPr>
          <p:cNvSpPr>
            <a:spLocks noGrp="1"/>
          </p:cNvSpPr>
          <p:nvPr>
            <p:ph type="body" sz="quarter" idx="10"/>
          </p:nvPr>
        </p:nvSpPr>
        <p:spPr/>
        <p:txBody>
          <a:bodyPr/>
          <a:lstStyle/>
          <a:p>
            <a:r>
              <a:rPr lang="en-US" dirty="0"/>
              <a:t>Goal 6: ACCG Consistent Messaging</a:t>
            </a:r>
          </a:p>
        </p:txBody>
      </p:sp>
    </p:spTree>
    <p:extLst>
      <p:ext uri="{BB962C8B-B14F-4D97-AF65-F5344CB8AC3E}">
        <p14:creationId xmlns:p14="http://schemas.microsoft.com/office/powerpoint/2010/main" val="1748818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Goal 7: Broad Awareness and Understanding</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228600" y="1478400"/>
            <a:ext cx="8382000" cy="4270128"/>
          </a:xfrm>
        </p:spPr>
        <p:txBody>
          <a:bodyPr>
            <a:normAutofit fontScale="92500" lnSpcReduction="10000"/>
          </a:bodyPr>
          <a:lstStyle/>
          <a:p>
            <a:r>
              <a:rPr lang="en-US" dirty="0"/>
              <a:t>Goal 7 calls for conducting education and outreach at multiple levels (including statewide and among land management leaders, residents, and businesses within the ACCG landscape) to raise awareness and understanding of the goals and actions, structure, work products, and accomplishments of ACCG. </a:t>
            </a:r>
          </a:p>
          <a:p>
            <a:pPr lvl="0"/>
            <a:r>
              <a:rPr lang="en-US" dirty="0"/>
              <a:t>Work with members to distribute through their existing mechanisms (e.g., websites, social media, newsletters, email lists, utility bill inserts, databases) periodic progress updates and milestones, and notices of public meetings. </a:t>
            </a:r>
          </a:p>
          <a:p>
            <a:pPr lvl="0"/>
            <a:r>
              <a:rPr lang="en-US" b="1" dirty="0"/>
              <a:t>Members will present on ACCG, and/or distribute updates and relevant information, to their agency, membership or constituency at least once each year.</a:t>
            </a:r>
          </a:p>
          <a:p>
            <a:pPr marL="457200" indent="-457200">
              <a:buFont typeface="+mj-lt"/>
              <a:buAutoNum type="arabicPeriod"/>
            </a:pPr>
            <a:endParaRPr lang="en-US" sz="2800" dirty="0"/>
          </a:p>
        </p:txBody>
      </p:sp>
    </p:spTree>
    <p:extLst>
      <p:ext uri="{BB962C8B-B14F-4D97-AF65-F5344CB8AC3E}">
        <p14:creationId xmlns:p14="http://schemas.microsoft.com/office/powerpoint/2010/main" val="1923979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8077200" cy="533400"/>
          </a:xfrm>
        </p:spPr>
        <p:txBody>
          <a:bodyPr/>
          <a:lstStyle/>
          <a:p>
            <a:r>
              <a:rPr lang="en-US" dirty="0"/>
              <a:t>ACCG Member &amp; Work Group Communications Roles &amp; Responsibilities</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228600" y="1478400"/>
            <a:ext cx="8229600" cy="6903600"/>
          </a:xfrm>
        </p:spPr>
        <p:txBody>
          <a:bodyPr>
            <a:normAutofit/>
          </a:bodyPr>
          <a:lstStyle/>
          <a:p>
            <a:pPr lvl="0"/>
            <a:endParaRPr lang="en-US" dirty="0"/>
          </a:p>
          <a:p>
            <a:pPr marL="457200" indent="-457200">
              <a:buFont typeface="+mj-lt"/>
              <a:buAutoNum type="arabicPeriod"/>
            </a:pPr>
            <a:endParaRPr lang="en-US" sz="2800" dirty="0"/>
          </a:p>
        </p:txBody>
      </p:sp>
      <p:graphicFrame>
        <p:nvGraphicFramePr>
          <p:cNvPr id="4" name="Diagram 3">
            <a:extLst>
              <a:ext uri="{FF2B5EF4-FFF2-40B4-BE49-F238E27FC236}">
                <a16:creationId xmlns:a16="http://schemas.microsoft.com/office/drawing/2014/main" id="{47172C41-7396-594F-9D2E-D4BF61CC03B6}"/>
              </a:ext>
            </a:extLst>
          </p:cNvPr>
          <p:cNvGraphicFramePr/>
          <p:nvPr>
            <p:extLst>
              <p:ext uri="{D42A27DB-BD31-4B8C-83A1-F6EECF244321}">
                <p14:modId xmlns:p14="http://schemas.microsoft.com/office/powerpoint/2010/main" val="3672778728"/>
              </p:ext>
            </p:extLst>
          </p:nvPr>
        </p:nvGraphicFramePr>
        <p:xfrm>
          <a:off x="0" y="12954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127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010400" cy="487800"/>
          </a:xfrm>
        </p:spPr>
        <p:txBody>
          <a:bodyPr>
            <a:normAutofit fontScale="90000"/>
          </a:bodyPr>
          <a:lstStyle/>
          <a:p>
            <a:r>
              <a:rPr lang="en-US" dirty="0"/>
              <a:t>Meeting Guiding Principles</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Process Agreements</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0" y="1432800"/>
            <a:ext cx="9144000" cy="5181600"/>
          </a:xfrm>
        </p:spPr>
        <p:txBody>
          <a:bodyPr/>
          <a:lstStyle/>
          <a:p>
            <a:pPr marL="342900" indent="-342900">
              <a:buFont typeface="Arial" panose="020B0604020202020204" pitchFamily="34" charset="0"/>
              <a:buChar char="•"/>
            </a:pPr>
            <a:r>
              <a:rPr lang="en-US" sz="2200" b="1" dirty="0">
                <a:solidFill>
                  <a:schemeClr val="accent3">
                    <a:lumMod val="50000"/>
                  </a:schemeClr>
                </a:solidFill>
              </a:rPr>
              <a:t>Commit to Learning</a:t>
            </a:r>
            <a:r>
              <a:rPr lang="en-US" sz="2200" b="1" dirty="0"/>
              <a:t>: </a:t>
            </a:r>
            <a:r>
              <a:rPr lang="en-US" sz="2200" dirty="0"/>
              <a:t>Attempt to approach discussions with curiosity. Ask how, why, what and offer open- ended questions</a:t>
            </a:r>
          </a:p>
          <a:p>
            <a:pPr marL="342900" indent="-342900">
              <a:buFont typeface="Arial" panose="020B0604020202020204" pitchFamily="34" charset="0"/>
              <a:buChar char="•"/>
            </a:pPr>
            <a:r>
              <a:rPr lang="en-US" sz="2200" b="1" dirty="0">
                <a:solidFill>
                  <a:schemeClr val="accent3">
                    <a:lumMod val="50000"/>
                  </a:schemeClr>
                </a:solidFill>
              </a:rPr>
              <a:t>Listen Actively: </a:t>
            </a:r>
            <a:r>
              <a:rPr lang="en-US" sz="2200" dirty="0"/>
              <a:t>without interrupting &amp;  with an ear towards understanding what is most important; avoid side conversations that make it difficult to maintain attention and focus</a:t>
            </a:r>
          </a:p>
          <a:p>
            <a:pPr marL="342900" indent="-342900">
              <a:buFont typeface="Arial" panose="020B0604020202020204" pitchFamily="34" charset="0"/>
              <a:buChar char="•"/>
            </a:pPr>
            <a:r>
              <a:rPr lang="en-US" sz="2200" b="1" dirty="0">
                <a:solidFill>
                  <a:schemeClr val="accent3">
                    <a:lumMod val="50000"/>
                  </a:schemeClr>
                </a:solidFill>
              </a:rPr>
              <a:t>Participate: </a:t>
            </a:r>
            <a:r>
              <a:rPr lang="en-US" sz="2200" dirty="0"/>
              <a:t>in ways that encourage ALL VOICES to be heard (”step-up/step-back”)</a:t>
            </a:r>
          </a:p>
          <a:p>
            <a:pPr marL="342900" indent="-342900">
              <a:buFont typeface="Arial" panose="020B0604020202020204" pitchFamily="34" charset="0"/>
              <a:buChar char="•"/>
            </a:pPr>
            <a:r>
              <a:rPr lang="en-US" sz="2200" b="1" dirty="0">
                <a:solidFill>
                  <a:schemeClr val="accent3">
                    <a:lumMod val="50000"/>
                  </a:schemeClr>
                </a:solidFill>
              </a:rPr>
              <a:t>Seek Clarification: </a:t>
            </a:r>
            <a:r>
              <a:rPr lang="en-US" sz="2200" dirty="0"/>
              <a:t>Suspending judgement while clarifying meaning &amp; intent</a:t>
            </a:r>
          </a:p>
          <a:p>
            <a:pPr marL="342900" indent="-342900">
              <a:buFont typeface="Arial" panose="020B0604020202020204" pitchFamily="34" charset="0"/>
              <a:buChar char="•"/>
            </a:pPr>
            <a:r>
              <a:rPr lang="en-US" sz="2200" b="1" dirty="0">
                <a:solidFill>
                  <a:schemeClr val="accent3">
                    <a:lumMod val="50000"/>
                  </a:schemeClr>
                </a:solidFill>
              </a:rPr>
              <a:t>Offer Alternatives/Options/Make Requests: </a:t>
            </a:r>
            <a:r>
              <a:rPr lang="en-US" sz="2200" dirty="0"/>
              <a:t>that strive for mutual gain (meet your interests/needs while keeping the interests/needs of others in mind)</a:t>
            </a:r>
          </a:p>
        </p:txBody>
      </p:sp>
    </p:spTree>
    <p:extLst>
      <p:ext uri="{BB962C8B-B14F-4D97-AF65-F5344CB8AC3E}">
        <p14:creationId xmlns:p14="http://schemas.microsoft.com/office/powerpoint/2010/main" val="596647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2" y="457200"/>
            <a:ext cx="9372600" cy="487800"/>
          </a:xfrm>
        </p:spPr>
        <p:txBody>
          <a:bodyPr>
            <a:normAutofit fontScale="90000"/>
          </a:bodyPr>
          <a:lstStyle/>
          <a:p>
            <a:r>
              <a:rPr lang="en-US" dirty="0"/>
              <a:t>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2021-2022 Priorities</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152400" y="1676400"/>
            <a:ext cx="8763000" cy="4579500"/>
          </a:xfrm>
        </p:spPr>
        <p:txBody>
          <a:bodyPr>
            <a:normAutofit fontScale="85000" lnSpcReduction="20000"/>
          </a:bodyPr>
          <a:lstStyle/>
          <a:p>
            <a:r>
              <a:rPr lang="en-US" dirty="0"/>
              <a:t>An overarching near-term goal for the ACCG is to increase the pace and scale of land management projects that align with the ACCG’s triple bottom line for environment, community, and economy. The following communication, outreach and engagement, and education priorities support this goal:</a:t>
            </a:r>
          </a:p>
          <a:p>
            <a:pPr marL="342900" lvl="0" indent="-342900">
              <a:buFont typeface="Wingdings" pitchFamily="2" charset="2"/>
              <a:buChar char="Ø"/>
            </a:pPr>
            <a:r>
              <a:rPr lang="en-US" dirty="0"/>
              <a:t>Support collaborative communication, outreach and engagement to develop the project mapping and prioritization tools and to refine and pilot the project development process.</a:t>
            </a:r>
          </a:p>
          <a:p>
            <a:pPr marL="342900" lvl="0" indent="-342900">
              <a:buFont typeface="Wingdings" pitchFamily="2" charset="2"/>
              <a:buChar char="Ø"/>
            </a:pPr>
            <a:r>
              <a:rPr lang="en-US" dirty="0"/>
              <a:t>Refine the website as needed to be more relevant and more frequently accessed by making it easier to navigate and by providing a broad spectrum of relevant content.</a:t>
            </a:r>
          </a:p>
          <a:p>
            <a:pPr marL="342900" lvl="0" indent="-342900">
              <a:buFont typeface="Wingdings" pitchFamily="2" charset="2"/>
              <a:buChar char="Ø"/>
            </a:pPr>
            <a:r>
              <a:rPr lang="en-US" dirty="0"/>
              <a:t>Identify, conduct, and document guest presentations and field tours.</a:t>
            </a:r>
          </a:p>
          <a:p>
            <a:pPr marL="342900" lvl="0" indent="-342900">
              <a:buFont typeface="Wingdings" pitchFamily="2" charset="2"/>
              <a:buChar char="Ø"/>
            </a:pPr>
            <a:r>
              <a:rPr lang="en-US" dirty="0"/>
              <a:t>Engage key entities typically absent from ACCG meetings.</a:t>
            </a:r>
          </a:p>
          <a:p>
            <a:r>
              <a:rPr lang="en-US" dirty="0"/>
              <a:t> </a:t>
            </a:r>
            <a:endParaRPr lang="en-US" dirty="0">
              <a:latin typeface="+mn-lt"/>
            </a:endParaRPr>
          </a:p>
          <a:p>
            <a:endParaRPr lang="en-US" sz="2800" dirty="0"/>
          </a:p>
        </p:txBody>
      </p:sp>
    </p:spTree>
    <p:extLst>
      <p:ext uri="{BB962C8B-B14F-4D97-AF65-F5344CB8AC3E}">
        <p14:creationId xmlns:p14="http://schemas.microsoft.com/office/powerpoint/2010/main" val="3507773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372600" cy="487800"/>
          </a:xfrm>
        </p:spPr>
        <p:txBody>
          <a:bodyPr>
            <a:normAutofit fontScale="90000"/>
          </a:bodyPr>
          <a:lstStyle/>
          <a:p>
            <a:r>
              <a:rPr lang="en-US" dirty="0"/>
              <a:t>Moving Forward Communications &amp; Engagement Plan Implementation</a:t>
            </a:r>
          </a:p>
        </p:txBody>
      </p:sp>
      <p:sp>
        <p:nvSpPr>
          <p:cNvPr id="5" name="Text Placeholder 2">
            <a:extLst>
              <a:ext uri="{FF2B5EF4-FFF2-40B4-BE49-F238E27FC236}">
                <a16:creationId xmlns:a16="http://schemas.microsoft.com/office/drawing/2014/main" id="{32948B63-02B3-224C-9C33-6F1670D1D9FC}"/>
              </a:ext>
            </a:extLst>
          </p:cNvPr>
          <p:cNvSpPr>
            <a:spLocks noGrp="1"/>
          </p:cNvSpPr>
          <p:nvPr>
            <p:ph type="body" sz="quarter" idx="10"/>
          </p:nvPr>
        </p:nvSpPr>
        <p:spPr>
          <a:xfrm>
            <a:off x="381000" y="945000"/>
            <a:ext cx="7010400" cy="533400"/>
          </a:xfrm>
        </p:spPr>
        <p:txBody>
          <a:bodyPr/>
          <a:lstStyle/>
          <a:p>
            <a:r>
              <a:rPr lang="en-US" dirty="0"/>
              <a:t>Questions for Discussion</a:t>
            </a:r>
          </a:p>
        </p:txBody>
      </p:sp>
      <p:sp>
        <p:nvSpPr>
          <p:cNvPr id="3" name="Rectangle 2">
            <a:extLst>
              <a:ext uri="{FF2B5EF4-FFF2-40B4-BE49-F238E27FC236}">
                <a16:creationId xmlns:a16="http://schemas.microsoft.com/office/drawing/2014/main" id="{A1D3CED8-553B-6F48-A497-199CD46C3008}"/>
              </a:ext>
            </a:extLst>
          </p:cNvPr>
          <p:cNvSpPr/>
          <p:nvPr/>
        </p:nvSpPr>
        <p:spPr>
          <a:xfrm>
            <a:off x="0" y="1447800"/>
            <a:ext cx="91440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9" name="Text Placeholder 3">
            <a:extLst>
              <a:ext uri="{FF2B5EF4-FFF2-40B4-BE49-F238E27FC236}">
                <a16:creationId xmlns:a16="http://schemas.microsoft.com/office/drawing/2014/main" id="{34526253-2788-2147-B898-B952D71D6187}"/>
              </a:ext>
            </a:extLst>
          </p:cNvPr>
          <p:cNvSpPr>
            <a:spLocks noGrp="1"/>
          </p:cNvSpPr>
          <p:nvPr>
            <p:ph type="body" sz="quarter" idx="11"/>
          </p:nvPr>
        </p:nvSpPr>
        <p:spPr>
          <a:xfrm>
            <a:off x="457200" y="1752600"/>
            <a:ext cx="8458200" cy="4503300"/>
          </a:xfrm>
        </p:spPr>
        <p:txBody>
          <a:bodyPr>
            <a:normAutofit/>
          </a:bodyPr>
          <a:lstStyle/>
          <a:p>
            <a:pPr marL="342900" lvl="0" indent="-342900">
              <a:buFont typeface="Wingdings" pitchFamily="2" charset="2"/>
              <a:buChar char="Ø"/>
            </a:pPr>
            <a:r>
              <a:rPr lang="en-US" dirty="0">
                <a:latin typeface="+mn-lt"/>
              </a:rPr>
              <a:t>What are the tasks outlined in the implementation plan that we should prioritize in the coming 1-2 years?  </a:t>
            </a:r>
          </a:p>
          <a:p>
            <a:pPr marL="342900" lvl="0" indent="-342900">
              <a:buFont typeface="Wingdings" pitchFamily="2" charset="2"/>
              <a:buChar char="Ø"/>
            </a:pPr>
            <a:r>
              <a:rPr lang="en-US" dirty="0">
                <a:latin typeface="+mn-lt"/>
              </a:rPr>
              <a:t>What tasks in the implementation section are you really excited about? What are you interested in doing to contribute in advancing the C&amp;E work? </a:t>
            </a:r>
          </a:p>
          <a:p>
            <a:pPr marL="342900" lvl="0" indent="-342900">
              <a:buFont typeface="Wingdings" pitchFamily="2" charset="2"/>
              <a:buChar char="Ø"/>
            </a:pPr>
            <a:r>
              <a:rPr lang="en-US" dirty="0">
                <a:latin typeface="+mn-lt"/>
              </a:rPr>
              <a:t>Questions and other feedback on the Plan</a:t>
            </a:r>
          </a:p>
          <a:p>
            <a:endParaRPr lang="en-US" sz="2800" dirty="0"/>
          </a:p>
        </p:txBody>
      </p:sp>
    </p:spTree>
    <p:extLst>
      <p:ext uri="{BB962C8B-B14F-4D97-AF65-F5344CB8AC3E}">
        <p14:creationId xmlns:p14="http://schemas.microsoft.com/office/powerpoint/2010/main" val="32807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1600200"/>
            <a:ext cx="4160684" cy="1228725"/>
          </a:xfrm>
        </p:spPr>
        <p:txBody>
          <a:bodyPr/>
          <a:lstStyle/>
          <a:p>
            <a:r>
              <a:rPr lang="en-US" dirty="0"/>
              <a:t>Communications &amp; Engagement Plan Overview</a:t>
            </a:r>
            <a:endParaRPr lang="en-US" sz="1800" dirty="0"/>
          </a:p>
        </p:txBody>
      </p:sp>
      <p:sp>
        <p:nvSpPr>
          <p:cNvPr id="4" name="Text Placeholder 3"/>
          <p:cNvSpPr>
            <a:spLocks noGrp="1"/>
          </p:cNvSpPr>
          <p:nvPr>
            <p:ph type="body" sz="quarter" idx="12"/>
          </p:nvPr>
        </p:nvSpPr>
        <p:spPr>
          <a:xfrm>
            <a:off x="4770284" y="2946912"/>
            <a:ext cx="4038600" cy="1320288"/>
          </a:xfrm>
        </p:spPr>
        <p:txBody>
          <a:bodyPr/>
          <a:lstStyle/>
          <a:p>
            <a:r>
              <a:rPr lang="en-US" i="0" dirty="0"/>
              <a:t>Amador Calaveras Consensus Group</a:t>
            </a:r>
            <a:endParaRPr lang="en-US" dirty="0"/>
          </a:p>
        </p:txBody>
      </p:sp>
      <p:pic>
        <p:nvPicPr>
          <p:cNvPr id="5" name="Picture 4" descr="CBI_Arrow_cover.pdf"/>
          <p:cNvPicPr>
            <a:picLocks noChangeAspect="1"/>
          </p:cNvPicPr>
          <p:nvPr/>
        </p:nvPicPr>
        <p:blipFill rotWithShape="1">
          <a:blip r:embed="rId2">
            <a:extLst>
              <a:ext uri="{28A0092B-C50C-407E-A947-70E740481C1C}">
                <a14:useLocalDpi xmlns:a14="http://schemas.microsoft.com/office/drawing/2010/main" val="0"/>
              </a:ext>
            </a:extLst>
          </a:blip>
          <a:srcRect l="43127" r="7543"/>
          <a:stretch/>
        </p:blipFill>
        <p:spPr>
          <a:xfrm>
            <a:off x="304800" y="228600"/>
            <a:ext cx="4191000" cy="4191000"/>
          </a:xfrm>
          <a:prstGeom prst="rect">
            <a:avLst/>
          </a:prstGeom>
        </p:spPr>
      </p:pic>
    </p:spTree>
    <p:extLst>
      <p:ext uri="{BB962C8B-B14F-4D97-AF65-F5344CB8AC3E}">
        <p14:creationId xmlns:p14="http://schemas.microsoft.com/office/powerpoint/2010/main" val="3698638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7010400" cy="487800"/>
          </a:xfrm>
        </p:spPr>
        <p:txBody>
          <a:bodyPr>
            <a:normAutofit fontScale="90000"/>
          </a:bodyPr>
          <a:lstStyle/>
          <a:p>
            <a:r>
              <a:rPr lang="en-US" dirty="0"/>
              <a:t>Purpose &amp; Goals</a:t>
            </a:r>
          </a:p>
        </p:txBody>
      </p:sp>
      <p:sp>
        <p:nvSpPr>
          <p:cNvPr id="3" name="TextBox 2">
            <a:extLst>
              <a:ext uri="{FF2B5EF4-FFF2-40B4-BE49-F238E27FC236}">
                <a16:creationId xmlns:a16="http://schemas.microsoft.com/office/drawing/2014/main" id="{31E7C1F7-1DF2-4046-859D-B9FF297EF293}"/>
              </a:ext>
            </a:extLst>
          </p:cNvPr>
          <p:cNvSpPr txBox="1"/>
          <p:nvPr/>
        </p:nvSpPr>
        <p:spPr>
          <a:xfrm>
            <a:off x="228600" y="1752600"/>
            <a:ext cx="5486400" cy="4154984"/>
          </a:xfrm>
          <a:prstGeom prst="rect">
            <a:avLst/>
          </a:prstGeom>
          <a:noFill/>
        </p:spPr>
        <p:txBody>
          <a:bodyPr wrap="square" rtlCol="0">
            <a:spAutoFit/>
          </a:bodyPr>
          <a:lstStyle/>
          <a:p>
            <a:pPr marL="285750" indent="-285750">
              <a:buFont typeface="Wingdings" pitchFamily="2" charset="2"/>
              <a:buChar char="Ø"/>
            </a:pPr>
            <a:r>
              <a:rPr lang="en-US" sz="2000" dirty="0"/>
              <a:t> </a:t>
            </a:r>
            <a:r>
              <a:rPr lang="en-US" sz="2400" dirty="0"/>
              <a:t>To guide the communication, outreach and engagement, and education activities of the ACCG.</a:t>
            </a:r>
          </a:p>
          <a:p>
            <a:endParaRPr lang="en-US" sz="2400" dirty="0"/>
          </a:p>
          <a:p>
            <a:r>
              <a:rPr lang="en-US" sz="2400" dirty="0"/>
              <a:t>The goals of this plan support the goals and objectives outlined in the ACCG </a:t>
            </a:r>
            <a:r>
              <a:rPr lang="en-US" sz="2400" u="sng" dirty="0">
                <a:hlinkClick r:id="rId3"/>
              </a:rPr>
              <a:t>Strategic Plan (2018)</a:t>
            </a:r>
            <a:r>
              <a:rPr lang="en-US" sz="2400" dirty="0"/>
              <a:t> and </a:t>
            </a:r>
            <a:r>
              <a:rPr lang="en-US" sz="2400" u="sng" dirty="0">
                <a:hlinkClick r:id="rId4"/>
              </a:rPr>
              <a:t>Engagement Strategy (2019)</a:t>
            </a:r>
            <a:r>
              <a:rPr lang="en-US" sz="2400" dirty="0"/>
              <a:t> and the principles and policies described in the ACCG </a:t>
            </a:r>
            <a:r>
              <a:rPr lang="en-US" sz="2400" u="sng" dirty="0">
                <a:hlinkClick r:id="rId5"/>
              </a:rPr>
              <a:t>Memorandum of Agreement (2020 update)</a:t>
            </a:r>
            <a:r>
              <a:rPr lang="en-US" sz="2400" dirty="0"/>
              <a:t>. </a:t>
            </a:r>
          </a:p>
        </p:txBody>
      </p:sp>
      <p:graphicFrame>
        <p:nvGraphicFramePr>
          <p:cNvPr id="6" name="Diagram 5">
            <a:extLst>
              <a:ext uri="{FF2B5EF4-FFF2-40B4-BE49-F238E27FC236}">
                <a16:creationId xmlns:a16="http://schemas.microsoft.com/office/drawing/2014/main" id="{60E6FCBC-78E0-9842-80AC-E9A932E18378}"/>
              </a:ext>
            </a:extLst>
          </p:cNvPr>
          <p:cNvGraphicFramePr/>
          <p:nvPr>
            <p:extLst>
              <p:ext uri="{D42A27DB-BD31-4B8C-83A1-F6EECF244321}">
                <p14:modId xmlns:p14="http://schemas.microsoft.com/office/powerpoint/2010/main" val="767124527"/>
              </p:ext>
            </p:extLst>
          </p:nvPr>
        </p:nvGraphicFramePr>
        <p:xfrm>
          <a:off x="3886200" y="22578"/>
          <a:ext cx="7467600" cy="6705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81506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1EB8-CC2D-2F47-A694-226628549C70}"/>
              </a:ext>
            </a:extLst>
          </p:cNvPr>
          <p:cNvSpPr>
            <a:spLocks noGrp="1"/>
          </p:cNvSpPr>
          <p:nvPr>
            <p:ph type="ctrTitle"/>
          </p:nvPr>
        </p:nvSpPr>
        <p:spPr>
          <a:xfrm>
            <a:off x="345583" y="295532"/>
            <a:ext cx="7620000" cy="487800"/>
          </a:xfrm>
        </p:spPr>
        <p:txBody>
          <a:bodyPr>
            <a:noAutofit/>
          </a:bodyPr>
          <a:lstStyle/>
          <a:p>
            <a:r>
              <a:rPr lang="en-US" sz="3600" dirty="0"/>
              <a:t>Contents</a:t>
            </a:r>
          </a:p>
        </p:txBody>
      </p:sp>
      <p:pic>
        <p:nvPicPr>
          <p:cNvPr id="8" name="Picture 7">
            <a:extLst>
              <a:ext uri="{FF2B5EF4-FFF2-40B4-BE49-F238E27FC236}">
                <a16:creationId xmlns:a16="http://schemas.microsoft.com/office/drawing/2014/main" id="{00085234-C0D8-9341-B5BE-1F39224F0A37}"/>
              </a:ext>
            </a:extLst>
          </p:cNvPr>
          <p:cNvPicPr>
            <a:picLocks noChangeAspect="1"/>
          </p:cNvPicPr>
          <p:nvPr/>
        </p:nvPicPr>
        <p:blipFill>
          <a:blip r:embed="rId3"/>
          <a:stretch>
            <a:fillRect/>
          </a:stretch>
        </p:blipFill>
        <p:spPr>
          <a:xfrm>
            <a:off x="-164621" y="1"/>
            <a:ext cx="9308621" cy="6738824"/>
          </a:xfrm>
          <a:prstGeom prst="rect">
            <a:avLst/>
          </a:prstGeom>
        </p:spPr>
      </p:pic>
    </p:spTree>
    <p:extLst>
      <p:ext uri="{BB962C8B-B14F-4D97-AF65-F5344CB8AC3E}">
        <p14:creationId xmlns:p14="http://schemas.microsoft.com/office/powerpoint/2010/main" val="1766640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56200"/>
            <a:ext cx="8915400" cy="487800"/>
          </a:xfrm>
        </p:spPr>
        <p:txBody>
          <a:bodyPr>
            <a:normAutofit fontScale="90000"/>
          </a:bodyPr>
          <a:lstStyle/>
          <a:p>
            <a:r>
              <a:rPr lang="en-US" dirty="0"/>
              <a:t>ACCG Communication Principles</a:t>
            </a:r>
          </a:p>
        </p:txBody>
      </p:sp>
      <p:sp>
        <p:nvSpPr>
          <p:cNvPr id="4" name="Text Placeholder 3"/>
          <p:cNvSpPr>
            <a:spLocks noGrp="1"/>
          </p:cNvSpPr>
          <p:nvPr>
            <p:ph type="body" sz="quarter" idx="11"/>
          </p:nvPr>
        </p:nvSpPr>
        <p:spPr>
          <a:xfrm>
            <a:off x="228600" y="1676400"/>
            <a:ext cx="8534400" cy="4800600"/>
          </a:xfrm>
        </p:spPr>
        <p:txBody>
          <a:bodyPr>
            <a:normAutofit fontScale="92500" lnSpcReduction="20000"/>
          </a:bodyPr>
          <a:lstStyle/>
          <a:p>
            <a:pPr marL="342900" indent="-342900">
              <a:buFont typeface="Arial" panose="020B0604020202020204" pitchFamily="34" charset="0"/>
              <a:buChar char="•"/>
            </a:pPr>
            <a:r>
              <a:rPr lang="en-US" b="1" dirty="0"/>
              <a:t>Ensure consistency with ACCG governance and policies.</a:t>
            </a:r>
          </a:p>
          <a:p>
            <a:pPr marL="342900" indent="-342900">
              <a:buFont typeface="Arial" panose="020B0604020202020204" pitchFamily="34" charset="0"/>
              <a:buChar char="•"/>
            </a:pPr>
            <a:r>
              <a:rPr lang="en-US" b="1" dirty="0"/>
              <a:t>Partner with and leverage the existing networks </a:t>
            </a:r>
            <a:r>
              <a:rPr lang="en-US" dirty="0"/>
              <a:t>of ACCG members as well as other agencies and organizations to avoid duplicative efforts and to increase efficacy and efficiency.</a:t>
            </a:r>
          </a:p>
          <a:p>
            <a:pPr marL="342900" lvl="0" indent="-342900">
              <a:buFont typeface="Arial" panose="020B0604020202020204" pitchFamily="34" charset="0"/>
              <a:buChar char="•"/>
            </a:pPr>
            <a:r>
              <a:rPr lang="en-US" b="1" dirty="0"/>
              <a:t>Develop and maintain communication, outreach, and education relationships </a:t>
            </a:r>
            <a:r>
              <a:rPr lang="en-US" dirty="0"/>
              <a:t>to allow for regular information sharing and input. </a:t>
            </a:r>
          </a:p>
          <a:p>
            <a:pPr marL="342900" lvl="0" indent="-342900">
              <a:buFont typeface="Arial" panose="020B0604020202020204" pitchFamily="34" charset="0"/>
              <a:buChar char="•"/>
            </a:pPr>
            <a:r>
              <a:rPr lang="en-US" b="1" dirty="0"/>
              <a:t>Encourage member partnerships to coordinate communication efforts.</a:t>
            </a:r>
          </a:p>
          <a:p>
            <a:pPr marL="342900" lvl="0" indent="-342900">
              <a:buFont typeface="Arial" panose="020B0604020202020204" pitchFamily="34" charset="0"/>
              <a:buChar char="•"/>
            </a:pPr>
            <a:r>
              <a:rPr lang="en-US" b="1" dirty="0"/>
              <a:t>Make it easy for people to find information </a:t>
            </a:r>
            <a:r>
              <a:rPr lang="en-US" dirty="0"/>
              <a:t>and obtain direct and timely responses to their inquiries. </a:t>
            </a:r>
          </a:p>
          <a:p>
            <a:pPr marL="342900" indent="-342900">
              <a:buFont typeface="Arial" panose="020B0604020202020204" pitchFamily="34" charset="0"/>
              <a:buChar char="•"/>
            </a:pPr>
            <a:r>
              <a:rPr lang="en-US" dirty="0"/>
              <a:t>Keep messages sharply focused and concise. Make explicit the positive local environmental, community, and economic benefits and successes of specific projects.</a:t>
            </a:r>
          </a:p>
          <a:p>
            <a:pPr marL="342900" lvl="0" indent="-342900">
              <a:buFont typeface="Arial" panose="020B0604020202020204" pitchFamily="34" charset="0"/>
              <a:buChar char="•"/>
            </a:pPr>
            <a:r>
              <a:rPr lang="en-US" b="1" dirty="0"/>
              <a:t>Use language and frame issues in ways that are appropriate and accessible for diverse audiences </a:t>
            </a:r>
            <a:r>
              <a:rPr lang="en-US" dirty="0"/>
              <a:t>in the region, such as avoiding jargon and using plain language for communication with the public. </a:t>
            </a:r>
          </a:p>
          <a:p>
            <a:pPr marL="342900" indent="-34290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695257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56200"/>
            <a:ext cx="7772400" cy="487800"/>
          </a:xfrm>
        </p:spPr>
        <p:txBody>
          <a:bodyPr>
            <a:noAutofit/>
          </a:bodyPr>
          <a:lstStyle/>
          <a:p>
            <a:r>
              <a:rPr lang="en-US" dirty="0"/>
              <a:t>Primary Audiences</a:t>
            </a:r>
          </a:p>
        </p:txBody>
      </p:sp>
      <p:sp>
        <p:nvSpPr>
          <p:cNvPr id="5" name="Text Placeholder 4"/>
          <p:cNvSpPr>
            <a:spLocks noGrp="1"/>
          </p:cNvSpPr>
          <p:nvPr>
            <p:ph type="body" sz="quarter" idx="10"/>
          </p:nvPr>
        </p:nvSpPr>
        <p:spPr>
          <a:xfrm>
            <a:off x="417689" y="1981200"/>
            <a:ext cx="8325556" cy="4572000"/>
          </a:xfrm>
          <a:prstGeom prst="rect">
            <a:avLst/>
          </a:prstGeom>
        </p:spPr>
        <p:txBody>
          <a:bodyPr vert="horz"/>
          <a:lstStyle>
            <a:lvl1pPr marL="0" indent="0">
              <a:buFontTx/>
              <a:buNone/>
              <a:defRPr sz="2800" baseline="0">
                <a:solidFill>
                  <a:srgbClr val="646667"/>
                </a:solidFill>
                <a:latin typeface="Calibri Light"/>
              </a:defRPr>
            </a:lvl1pPr>
            <a:lvl2pPr marL="457200" indent="-228600">
              <a:buClr>
                <a:srgbClr val="98A631"/>
              </a:buClr>
              <a:buFont typeface="Arial"/>
              <a:buChar char="•"/>
              <a:defRPr sz="2800" baseline="0">
                <a:solidFill>
                  <a:srgbClr val="646667"/>
                </a:solidFill>
                <a:latin typeface="Calibri Light"/>
              </a:defRPr>
            </a:lvl2pPr>
            <a:lvl3pPr marL="685800" indent="-228600">
              <a:buClr>
                <a:srgbClr val="98A631"/>
              </a:buClr>
              <a:buFont typeface="Arial"/>
              <a:buChar char="•"/>
              <a:defRPr sz="2400" b="0" i="1" baseline="0">
                <a:solidFill>
                  <a:srgbClr val="646667"/>
                </a:solidFill>
                <a:latin typeface="Calibri Light"/>
              </a:defRPr>
            </a:lvl3pPr>
          </a:lstStyle>
          <a:p>
            <a:r>
              <a:rPr lang="en-US" sz="3200" i="0" dirty="0"/>
              <a:t>Primary audiences for ACCG communication efforts are focused on those located in and adjacent to Amador and Calaveras counties (including Alpine, Tuolumne, and El Dorado counties).</a:t>
            </a:r>
            <a:endParaRPr lang="en-US" dirty="0"/>
          </a:p>
        </p:txBody>
      </p:sp>
    </p:spTree>
    <p:extLst>
      <p:ext uri="{BB962C8B-B14F-4D97-AF65-F5344CB8AC3E}">
        <p14:creationId xmlns:p14="http://schemas.microsoft.com/office/powerpoint/2010/main" val="2455448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ADF0A36D-F7CD-6F45-8EC1-69FFCF17557F}"/>
              </a:ext>
            </a:extLst>
          </p:cNvPr>
          <p:cNvGraphicFramePr/>
          <p:nvPr>
            <p:extLst>
              <p:ext uri="{D42A27DB-BD31-4B8C-83A1-F6EECF244321}">
                <p14:modId xmlns:p14="http://schemas.microsoft.com/office/powerpoint/2010/main" val="2054254047"/>
              </p:ext>
            </p:extLst>
          </p:nvPr>
        </p:nvGraphicFramePr>
        <p:xfrm>
          <a:off x="-457200" y="0"/>
          <a:ext cx="10287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743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49903"/>
            <a:ext cx="8382000" cy="487800"/>
          </a:xfrm>
        </p:spPr>
        <p:txBody>
          <a:bodyPr>
            <a:noAutofit/>
          </a:bodyPr>
          <a:lstStyle/>
          <a:p>
            <a:pPr lvl="0"/>
            <a:r>
              <a:rPr lang="en-US" dirty="0"/>
              <a:t>Key Messages</a:t>
            </a:r>
          </a:p>
        </p:txBody>
      </p:sp>
      <p:sp>
        <p:nvSpPr>
          <p:cNvPr id="8" name="TextBox 7">
            <a:extLst>
              <a:ext uri="{FF2B5EF4-FFF2-40B4-BE49-F238E27FC236}">
                <a16:creationId xmlns:a16="http://schemas.microsoft.com/office/drawing/2014/main" id="{5C435BB5-83A8-9047-9691-826D508612CF}"/>
              </a:ext>
            </a:extLst>
          </p:cNvPr>
          <p:cNvSpPr txBox="1"/>
          <p:nvPr/>
        </p:nvSpPr>
        <p:spPr>
          <a:xfrm>
            <a:off x="228600" y="1752600"/>
            <a:ext cx="4191000" cy="5170646"/>
          </a:xfrm>
          <a:prstGeom prst="rect">
            <a:avLst/>
          </a:prstGeom>
          <a:noFill/>
        </p:spPr>
        <p:txBody>
          <a:bodyPr wrap="square" rtlCol="0">
            <a:spAutoFit/>
          </a:bodyPr>
          <a:lstStyle/>
          <a:p>
            <a:r>
              <a:rPr lang="en-US" sz="2400" dirty="0"/>
              <a:t>The messages in the plan are aspirational and identify what ACCG seeks to demonstrate and achieve. They are also consistent with and support the ACCG </a:t>
            </a:r>
            <a:r>
              <a:rPr lang="en-US" sz="2400" u="sng" dirty="0">
                <a:hlinkClick r:id="rId2"/>
              </a:rPr>
              <a:t>Principles and Policies to Guide Operations.</a:t>
            </a:r>
            <a:r>
              <a:rPr lang="en-US" sz="2400" dirty="0"/>
              <a:t> ACCG members will work together to develop additional messages that address specific issues.</a:t>
            </a:r>
          </a:p>
          <a:p>
            <a:r>
              <a:rPr lang="en-US" dirty="0"/>
              <a:t>  </a:t>
            </a:r>
          </a:p>
          <a:p>
            <a:r>
              <a:rPr lang="en-US" dirty="0"/>
              <a:t> </a:t>
            </a:r>
          </a:p>
          <a:p>
            <a:r>
              <a:rPr lang="en-US" dirty="0"/>
              <a:t> </a:t>
            </a:r>
          </a:p>
          <a:p>
            <a:r>
              <a:rPr lang="en-US" dirty="0"/>
              <a:t> </a:t>
            </a:r>
          </a:p>
          <a:p>
            <a:r>
              <a:rPr lang="en-US" dirty="0"/>
              <a:t> </a:t>
            </a:r>
          </a:p>
        </p:txBody>
      </p:sp>
      <p:graphicFrame>
        <p:nvGraphicFramePr>
          <p:cNvPr id="12" name="Diagram 11">
            <a:extLst>
              <a:ext uri="{FF2B5EF4-FFF2-40B4-BE49-F238E27FC236}">
                <a16:creationId xmlns:a16="http://schemas.microsoft.com/office/drawing/2014/main" id="{1703E01D-D980-9241-81A3-23BF06320940}"/>
              </a:ext>
            </a:extLst>
          </p:cNvPr>
          <p:cNvGraphicFramePr/>
          <p:nvPr>
            <p:extLst>
              <p:ext uri="{D42A27DB-BD31-4B8C-83A1-F6EECF244321}">
                <p14:modId xmlns:p14="http://schemas.microsoft.com/office/powerpoint/2010/main" val="781246895"/>
              </p:ext>
            </p:extLst>
          </p:nvPr>
        </p:nvGraphicFramePr>
        <p:xfrm>
          <a:off x="3276600" y="1287217"/>
          <a:ext cx="7086600" cy="5266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460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Advantage">
  <a:themeElements>
    <a:clrScheme name="Custom 4">
      <a:dk1>
        <a:srgbClr val="49494E"/>
      </a:dk1>
      <a:lt1>
        <a:sysClr val="window" lastClr="FFFFFF"/>
      </a:lt1>
      <a:dk2>
        <a:srgbClr val="49494E"/>
      </a:dk2>
      <a:lt2>
        <a:srgbClr val="69AFC7"/>
      </a:lt2>
      <a:accent1>
        <a:srgbClr val="49494E"/>
      </a:accent1>
      <a:accent2>
        <a:srgbClr val="00465C"/>
      </a:accent2>
      <a:accent3>
        <a:srgbClr val="C94420"/>
      </a:accent3>
      <a:accent4>
        <a:srgbClr val="98A631"/>
      </a:accent4>
      <a:accent5>
        <a:srgbClr val="588994"/>
      </a:accent5>
      <a:accent6>
        <a:srgbClr val="69AFC7"/>
      </a:accent6>
      <a:hlink>
        <a:srgbClr val="00465C"/>
      </a:hlink>
      <a:folHlink>
        <a:srgbClr val="5889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Custom 2">
      <a:dk1>
        <a:sysClr val="windowText" lastClr="000000"/>
      </a:dk1>
      <a:lt1>
        <a:sysClr val="window" lastClr="FFFFFF"/>
      </a:lt1>
      <a:dk2>
        <a:srgbClr val="2B142D"/>
      </a:dk2>
      <a:lt2>
        <a:srgbClr val="C3AFCC"/>
      </a:lt2>
      <a:accent1>
        <a:srgbClr val="49494E"/>
      </a:accent1>
      <a:accent2>
        <a:srgbClr val="00465C"/>
      </a:accent2>
      <a:accent3>
        <a:srgbClr val="C94420"/>
      </a:accent3>
      <a:accent4>
        <a:srgbClr val="98A631"/>
      </a:accent4>
      <a:accent5>
        <a:srgbClr val="588994"/>
      </a:accent5>
      <a:accent6>
        <a:srgbClr val="69AFC7"/>
      </a:accent6>
      <a:hlink>
        <a:srgbClr val="00465C"/>
      </a:hlink>
      <a:folHlink>
        <a:srgbClr val="5889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8250</TotalTime>
  <Words>1674</Words>
  <Application>Microsoft Macintosh PowerPoint</Application>
  <PresentationFormat>On-screen Show (4:3)</PresentationFormat>
  <Paragraphs>199</Paragraphs>
  <Slides>21</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ＭＳ Ｐゴシック</vt:lpstr>
      <vt:lpstr>Arial</vt:lpstr>
      <vt:lpstr>Calibri</vt:lpstr>
      <vt:lpstr>Calibri Light</vt:lpstr>
      <vt:lpstr>Symbol</vt:lpstr>
      <vt:lpstr>Times New Roman</vt:lpstr>
      <vt:lpstr>Wingdings</vt:lpstr>
      <vt:lpstr>Advantage</vt:lpstr>
      <vt:lpstr>Custom Design</vt:lpstr>
      <vt:lpstr>2_Custom Design</vt:lpstr>
      <vt:lpstr>1_Custom Design</vt:lpstr>
      <vt:lpstr>Amador-Calaveras Consensus Group (ACCG)</vt:lpstr>
      <vt:lpstr>Meeting Guiding Principles</vt:lpstr>
      <vt:lpstr>Communications &amp; Engagement Plan Overview</vt:lpstr>
      <vt:lpstr>Purpose &amp; Goals</vt:lpstr>
      <vt:lpstr>Contents</vt:lpstr>
      <vt:lpstr>ACCG Communication Principles</vt:lpstr>
      <vt:lpstr>Primary Audiences</vt:lpstr>
      <vt:lpstr>PowerPoint Presentation</vt:lpstr>
      <vt:lpstr>Key Messages</vt:lpstr>
      <vt:lpstr>Forums for Engagement</vt:lpstr>
      <vt:lpstr>Communication Tools and Materials</vt:lpstr>
      <vt:lpstr>Implementation</vt:lpstr>
      <vt:lpstr>Implementation </vt:lpstr>
      <vt:lpstr>Implementation</vt:lpstr>
      <vt:lpstr>Implementation</vt:lpstr>
      <vt:lpstr>Implementation</vt:lpstr>
      <vt:lpstr>Implementation</vt:lpstr>
      <vt:lpstr>Implementation</vt:lpstr>
      <vt:lpstr>Implementation</vt:lpstr>
      <vt:lpstr>Implementation</vt:lpstr>
      <vt:lpstr>Moving Forward Communications &amp; Engagement Plan Implementation</vt:lpstr>
    </vt:vector>
  </TitlesOfParts>
  <Company>CBI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Public Engagement Work </dc:title>
  <dc:creator>Andrew  Maxfield</dc:creator>
  <cp:lastModifiedBy>Tania Carlone</cp:lastModifiedBy>
  <cp:revision>527</cp:revision>
  <cp:lastPrinted>2018-06-08T20:09:51Z</cp:lastPrinted>
  <dcterms:created xsi:type="dcterms:W3CDTF">2012-06-14T21:06:40Z</dcterms:created>
  <dcterms:modified xsi:type="dcterms:W3CDTF">2021-04-06T17:58:57Z</dcterms:modified>
</cp:coreProperties>
</file>