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9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81" r:id="rId6"/>
    <p:sldMasterId id="214748371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Lst>
  <p:sldSz cy="5143500" cx="9144000"/>
  <p:notesSz cx="6858000" cy="9144000"/>
  <p:embeddedFontLst>
    <p:embeddedFont>
      <p:font typeface="Nunito SemiBold"/>
      <p:regular r:id="rId30"/>
      <p:bold r:id="rId31"/>
      <p:italic r:id="rId32"/>
      <p:boldItalic r:id="rId33"/>
    </p:embeddedFont>
    <p:embeddedFont>
      <p:font typeface="Montserrat SemiBold"/>
      <p:regular r:id="rId34"/>
      <p:bold r:id="rId35"/>
      <p:italic r:id="rId36"/>
      <p:boldItalic r:id="rId37"/>
    </p:embeddedFont>
    <p:embeddedFont>
      <p:font typeface="Nunito"/>
      <p:regular r:id="rId38"/>
      <p:bold r:id="rId39"/>
      <p:italic r:id="rId40"/>
      <p:boldItalic r:id="rId41"/>
    </p:embeddedFont>
    <p:embeddedFont>
      <p:font typeface="Montserrat"/>
      <p:regular r:id="rId42"/>
      <p:bold r:id="rId43"/>
      <p:italic r:id="rId44"/>
      <p:boldItalic r:id="rId45"/>
    </p:embeddedFont>
    <p:embeddedFont>
      <p:font typeface="Montserrat Light"/>
      <p:regular r:id="rId46"/>
      <p:bold r:id="rId47"/>
      <p:italic r:id="rId48"/>
      <p:boldItalic r:id="rId49"/>
    </p:embeddedFont>
    <p:embeddedFont>
      <p:font typeface="Nunito ExtraBold"/>
      <p:bold r:id="rId50"/>
      <p:boldItalic r:id="rId51"/>
    </p:embeddedFont>
    <p:embeddedFont>
      <p:font typeface="Work Sans Light"/>
      <p:regular r:id="rId52"/>
      <p:bold r:id="rId53"/>
      <p:italic r:id="rId54"/>
      <p:boldItalic r:id="rId55"/>
    </p:embeddedFont>
    <p:embeddedFont>
      <p:font typeface="Work Sans"/>
      <p:regular r:id="rId56"/>
      <p:bold r:id="rId57"/>
      <p:italic r:id="rId58"/>
      <p:boldItalic r:id="rId59"/>
    </p:embeddedFont>
    <p:embeddedFont>
      <p:font typeface="Work Sans SemiBold"/>
      <p:regular r:id="rId60"/>
      <p:bold r:id="rId61"/>
      <p:italic r:id="rId62"/>
      <p:boldItalic r:id="rId63"/>
    </p:embeddedFont>
    <p:embeddedFont>
      <p:font typeface="Poppins SemiBold"/>
      <p:regular r:id="rId64"/>
      <p:bold r:id="rId65"/>
      <p:italic r:id="rId66"/>
      <p:boldItalic r:id="rId67"/>
    </p:embeddedFont>
    <p:embeddedFont>
      <p:font typeface="Nunito Light"/>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72" roundtripDataSignature="AMtx7mhHyrVlBKzHqDIJ1xHoy1y6j/f6B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029CA6F-6046-4D6D-A03B-EA676EA30600}">
  <a:tblStyle styleId="{7029CA6F-6046-4D6D-A03B-EA676EA30600}"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2963A8D-83B8-46C3-BCCF-1DB604AD9067}"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italic.fntdata"/><Relationship Id="rId42" Type="http://schemas.openxmlformats.org/officeDocument/2006/relationships/font" Target="fonts/Montserrat-regular.fntdata"/><Relationship Id="rId41" Type="http://schemas.openxmlformats.org/officeDocument/2006/relationships/font" Target="fonts/Nunito-boldItalic.fntdata"/><Relationship Id="rId44" Type="http://schemas.openxmlformats.org/officeDocument/2006/relationships/font" Target="fonts/Montserrat-italic.fntdata"/><Relationship Id="rId43" Type="http://schemas.openxmlformats.org/officeDocument/2006/relationships/font" Target="fonts/Montserrat-bold.fntdata"/><Relationship Id="rId46" Type="http://schemas.openxmlformats.org/officeDocument/2006/relationships/font" Target="fonts/MontserratLight-regular.fntdata"/><Relationship Id="rId45" Type="http://schemas.openxmlformats.org/officeDocument/2006/relationships/font" Target="fonts/Montserrat-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MontserratLight-italic.fntdata"/><Relationship Id="rId47" Type="http://schemas.openxmlformats.org/officeDocument/2006/relationships/font" Target="fonts/MontserratLight-bold.fntdata"/><Relationship Id="rId49" Type="http://schemas.openxmlformats.org/officeDocument/2006/relationships/font" Target="fonts/MontserratLight-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2" Type="http://customschemas.google.com/relationships/presentationmetadata" Target="metadata"/><Relationship Id="rId31" Type="http://schemas.openxmlformats.org/officeDocument/2006/relationships/font" Target="fonts/NunitoSemiBold-bold.fntdata"/><Relationship Id="rId30" Type="http://schemas.openxmlformats.org/officeDocument/2006/relationships/font" Target="fonts/NunitoSemiBold-regular.fntdata"/><Relationship Id="rId33" Type="http://schemas.openxmlformats.org/officeDocument/2006/relationships/font" Target="fonts/NunitoSemiBold-boldItalic.fntdata"/><Relationship Id="rId32" Type="http://schemas.openxmlformats.org/officeDocument/2006/relationships/font" Target="fonts/NunitoSemiBold-italic.fntdata"/><Relationship Id="rId35" Type="http://schemas.openxmlformats.org/officeDocument/2006/relationships/font" Target="fonts/MontserratSemiBold-bold.fntdata"/><Relationship Id="rId34" Type="http://schemas.openxmlformats.org/officeDocument/2006/relationships/font" Target="fonts/MontserratSemiBold-regular.fntdata"/><Relationship Id="rId71" Type="http://schemas.openxmlformats.org/officeDocument/2006/relationships/font" Target="fonts/NunitoLight-boldItalic.fntdata"/><Relationship Id="rId70" Type="http://schemas.openxmlformats.org/officeDocument/2006/relationships/font" Target="fonts/NunitoLight-italic.fntdata"/><Relationship Id="rId37" Type="http://schemas.openxmlformats.org/officeDocument/2006/relationships/font" Target="fonts/MontserratSemiBold-boldItalic.fntdata"/><Relationship Id="rId36" Type="http://schemas.openxmlformats.org/officeDocument/2006/relationships/font" Target="fonts/MontserratSemiBold-italic.fntdata"/><Relationship Id="rId39" Type="http://schemas.openxmlformats.org/officeDocument/2006/relationships/font" Target="fonts/Nunito-bold.fntdata"/><Relationship Id="rId38" Type="http://schemas.openxmlformats.org/officeDocument/2006/relationships/font" Target="fonts/Nunito-regular.fntdata"/><Relationship Id="rId62" Type="http://schemas.openxmlformats.org/officeDocument/2006/relationships/font" Target="fonts/WorkSansSemiBold-italic.fntdata"/><Relationship Id="rId61" Type="http://schemas.openxmlformats.org/officeDocument/2006/relationships/font" Target="fonts/WorkSansSemiBold-bold.fntdata"/><Relationship Id="rId20" Type="http://schemas.openxmlformats.org/officeDocument/2006/relationships/slide" Target="slides/slide12.xml"/><Relationship Id="rId64" Type="http://schemas.openxmlformats.org/officeDocument/2006/relationships/font" Target="fonts/PoppinsSemiBold-regular.fntdata"/><Relationship Id="rId63" Type="http://schemas.openxmlformats.org/officeDocument/2006/relationships/font" Target="fonts/WorkSansSemiBold-boldItalic.fntdata"/><Relationship Id="rId22" Type="http://schemas.openxmlformats.org/officeDocument/2006/relationships/slide" Target="slides/slide14.xml"/><Relationship Id="rId66" Type="http://schemas.openxmlformats.org/officeDocument/2006/relationships/font" Target="fonts/PoppinsSemiBold-italic.fntdata"/><Relationship Id="rId21" Type="http://schemas.openxmlformats.org/officeDocument/2006/relationships/slide" Target="slides/slide13.xml"/><Relationship Id="rId65" Type="http://schemas.openxmlformats.org/officeDocument/2006/relationships/font" Target="fonts/PoppinsSemiBold-bold.fntdata"/><Relationship Id="rId24" Type="http://schemas.openxmlformats.org/officeDocument/2006/relationships/slide" Target="slides/slide16.xml"/><Relationship Id="rId68" Type="http://schemas.openxmlformats.org/officeDocument/2006/relationships/font" Target="fonts/NunitoLight-regular.fntdata"/><Relationship Id="rId23" Type="http://schemas.openxmlformats.org/officeDocument/2006/relationships/slide" Target="slides/slide15.xml"/><Relationship Id="rId67" Type="http://schemas.openxmlformats.org/officeDocument/2006/relationships/font" Target="fonts/PoppinsSemiBold-boldItalic.fntdata"/><Relationship Id="rId60" Type="http://schemas.openxmlformats.org/officeDocument/2006/relationships/font" Target="fonts/WorkSansSemiBold-regular.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NunitoLight-bold.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NunitoExtraBold-boldItalic.fntdata"/><Relationship Id="rId50" Type="http://schemas.openxmlformats.org/officeDocument/2006/relationships/font" Target="fonts/NunitoExtraBold-bold.fntdata"/><Relationship Id="rId53" Type="http://schemas.openxmlformats.org/officeDocument/2006/relationships/font" Target="fonts/WorkSansLight-bold.fntdata"/><Relationship Id="rId52" Type="http://schemas.openxmlformats.org/officeDocument/2006/relationships/font" Target="fonts/WorkSansLight-regular.fntdata"/><Relationship Id="rId11" Type="http://schemas.openxmlformats.org/officeDocument/2006/relationships/slide" Target="slides/slide3.xml"/><Relationship Id="rId55" Type="http://schemas.openxmlformats.org/officeDocument/2006/relationships/font" Target="fonts/WorkSansLight-boldItalic.fntdata"/><Relationship Id="rId10" Type="http://schemas.openxmlformats.org/officeDocument/2006/relationships/slide" Target="slides/slide2.xml"/><Relationship Id="rId54" Type="http://schemas.openxmlformats.org/officeDocument/2006/relationships/font" Target="fonts/WorkSansLight-italic.fntdata"/><Relationship Id="rId13" Type="http://schemas.openxmlformats.org/officeDocument/2006/relationships/slide" Target="slides/slide5.xml"/><Relationship Id="rId57" Type="http://schemas.openxmlformats.org/officeDocument/2006/relationships/font" Target="fonts/WorkSans-bold.fntdata"/><Relationship Id="rId12" Type="http://schemas.openxmlformats.org/officeDocument/2006/relationships/slide" Target="slides/slide4.xml"/><Relationship Id="rId56" Type="http://schemas.openxmlformats.org/officeDocument/2006/relationships/font" Target="fonts/WorkSans-regular.fntdata"/><Relationship Id="rId15" Type="http://schemas.openxmlformats.org/officeDocument/2006/relationships/slide" Target="slides/slide7.xml"/><Relationship Id="rId59" Type="http://schemas.openxmlformats.org/officeDocument/2006/relationships/font" Target="fonts/WorkSans-boldItalic.fntdata"/><Relationship Id="rId14" Type="http://schemas.openxmlformats.org/officeDocument/2006/relationships/slide" Target="slides/slide6.xml"/><Relationship Id="rId58" Type="http://schemas.openxmlformats.org/officeDocument/2006/relationships/font" Target="fonts/WorkSans-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3" name="Google Shape;7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150">
                <a:solidFill>
                  <a:srgbClr val="02353C"/>
                </a:solidFill>
              </a:rPr>
              <a:t>Our mission is to help in the fight against climate change with an ultra-early warning system for wildfires.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4" name="Google Shape;98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6" name="Google Shape;118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150"/>
              <a:t>Our initial focus is on ultra-early detection of wildfires which can dramatically reduce the cost of firefighting, and protect from loss of forest and financial damages. As we are establishing a generic IOT network infrastructure, we are planning to expand into health and growth monitoring helping forest owners to more efficiently manage their forests based on data from our sensor network. Our business model is based on hardware sales and a recurring platform access fee.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150"/>
              <a:t>Dryad has been started by a team of 7 co-founders. Personally, I have 20 years experience in telecommunications with 4 startups and 3 successful exits. Our management team includes seasoned experts in hardware and software development as well as research, finance and B2B sales.</a:t>
            </a:r>
            <a:endParaRPr/>
          </a:p>
        </p:txBody>
      </p:sp>
      <p:sp>
        <p:nvSpPr>
          <p:cNvPr id="1196" name="Google Shape;1196;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Thank you for listening and please join us in our mission to save the world’s forests and contribute in the fight against climate change.</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1232" name="Google Shape;1232;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1" name="Google Shape;1241;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5" name="Google Shape;1245;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1" name="Google Shape;128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7" name="Google Shape;129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6" name="Google Shape;130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2" name="Google Shape;131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150"/>
              <a:t>Wildfires cause up to 20% of global CO2 emissions, the same amount that traffic (all cars, aeroplanes and ships combined) put into the air. Since as humans, we are responsible for about 80% of wildfires, it’s also our responsibility to stop them. Wildfires have a devastating impact on biodiversity with more than 3 billion animals killed and they cause more than $140 billion of economic losses each year.</a:t>
            </a:r>
            <a:endParaRPr/>
          </a:p>
        </p:txBody>
      </p:sp>
      <p:sp>
        <p:nvSpPr>
          <p:cNvPr id="768" name="Google Shape;768;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9" name="Google Shape;131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5" name="Google Shape;1325;p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Existing systems aiming to tackle wildfires are relying on satellites or cameras placed in the forest. However, these systems can take hours or even days to detect a fire. By the time the firefighters arrive at the scene, the fire has often grown too large and can no longer be contained. Dryad aims to detect wildfires within the first 60 minutes after someone throws a cigarette and enable firefighters to extinguish the fire before it spreads out of control.</a:t>
            </a:r>
            <a:endParaRPr/>
          </a:p>
          <a:p>
            <a:pPr indent="0" lvl="0" marL="0" rtl="0" algn="l">
              <a:lnSpc>
                <a:spcPct val="100000"/>
              </a:lnSpc>
              <a:spcBef>
                <a:spcPts val="0"/>
              </a:spcBef>
              <a:spcAft>
                <a:spcPts val="0"/>
              </a:spcAft>
              <a:buSzPts val="1100"/>
              <a:buNone/>
            </a:pPr>
            <a:r>
              <a:t/>
            </a:r>
            <a:endParaRPr sz="1150"/>
          </a:p>
        </p:txBody>
      </p:sp>
      <p:sp>
        <p:nvSpPr>
          <p:cNvPr id="779" name="Google Shape;779;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8" name="Google Shape;808;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8" name="Google Shape;81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do this by placing solar-powered sensors directly into the forest, which use ultra-sensitive gas sensors to monitor the composition of the air and detect a fire with embedded artificial intelligence. The sensors then send an alert signal over our large-scale IoT mesh network. Data is being collected and monitored at our cloud monitoring platform which sends out alerts in case of a detected fire.</a:t>
            </a:r>
            <a:endParaRPr sz="115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 our target are of the forest, we cannot rely on mobile network operator coverage, so we are installing our own wireless network infrastructure. A key innovation of the Silvanet system is the solar-powered mesh network architecture, which enables large-scale, off-grid deployments.</a:t>
            </a:r>
            <a:endParaRPr/>
          </a:p>
        </p:txBody>
      </p:sp>
      <p:sp>
        <p:nvSpPr>
          <p:cNvPr id="834" name="Google Shape;834;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8" name="Google Shape;89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5" name="Google Shape;915;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5" name="Google Shape;935;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9.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9.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hyperlink" Target="http://www.dryad.net" TargetMode="Externa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hyperlink" Target="http://www.dryad.net" TargetMode="Externa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9.png"/><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9.png"/><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9.png"/><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 Id="rId3"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 Id="rId3" Type="http://schemas.openxmlformats.org/officeDocument/2006/relationships/hyperlink" Target="http://www.dryad.net" TargetMode="External"/><Relationship Id="rId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 Id="rId3"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 Id="rId3"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9.png"/><Relationship Id="rId4" Type="http://schemas.openxmlformats.org/officeDocument/2006/relationships/image" Target="../media/image8.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9.png"/><Relationship Id="rId4" Type="http://schemas.openxmlformats.org/officeDocument/2006/relationships/image" Target="../media/image8.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 Id="rId3" Type="http://schemas.openxmlformats.org/officeDocument/2006/relationships/image" Target="../media/image9.png"/><Relationship Id="rId4" Type="http://schemas.openxmlformats.org/officeDocument/2006/relationships/image" Target="../media/image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 Id="rId3"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TITLE_1">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3"/>
          <p:cNvSpPr/>
          <p:nvPr/>
        </p:nvSpPr>
        <p:spPr>
          <a:xfrm>
            <a:off x="0" y="-10050"/>
            <a:ext cx="9144000" cy="5163600"/>
          </a:xfrm>
          <a:prstGeom prst="rect">
            <a:avLst/>
          </a:prstGeom>
          <a:solidFill>
            <a:srgbClr val="000000">
              <a:alpha val="3960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Work Sans Light"/>
              <a:ea typeface="Work Sans Light"/>
              <a:cs typeface="Work Sans Light"/>
              <a:sym typeface="Work Sans Light"/>
            </a:endParaRPr>
          </a:p>
        </p:txBody>
      </p:sp>
      <p:sp>
        <p:nvSpPr>
          <p:cNvPr id="11" name="Google Shape;11;p23"/>
          <p:cNvSpPr txBox="1"/>
          <p:nvPr>
            <p:ph type="ctrTitle"/>
          </p:nvPr>
        </p:nvSpPr>
        <p:spPr>
          <a:xfrm>
            <a:off x="3075150" y="1780400"/>
            <a:ext cx="5382900" cy="984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3600"/>
              <a:buNone/>
              <a:defRPr sz="3600">
                <a:solidFill>
                  <a:srgbClr val="FFFFFF"/>
                </a:solidFill>
              </a:defRPr>
            </a:lvl1pPr>
            <a:lvl2pPr lvl="1"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9pPr>
          </a:lstStyle>
          <a:p/>
        </p:txBody>
      </p:sp>
      <p:sp>
        <p:nvSpPr>
          <p:cNvPr id="12" name="Google Shape;12;p23"/>
          <p:cNvSpPr txBox="1"/>
          <p:nvPr>
            <p:ph idx="1" type="subTitle"/>
          </p:nvPr>
        </p:nvSpPr>
        <p:spPr>
          <a:xfrm>
            <a:off x="3075150" y="2905875"/>
            <a:ext cx="5382900" cy="457200"/>
          </a:xfrm>
          <a:prstGeom prst="rect">
            <a:avLst/>
          </a:prstGeom>
          <a:noFill/>
          <a:ln>
            <a:noFill/>
          </a:ln>
        </p:spPr>
        <p:txBody>
          <a:bodyPr anchorCtr="0" anchor="ctr" bIns="0" lIns="0" spcFirstLastPara="1" rIns="0" wrap="square" tIns="0">
            <a:noAutofit/>
          </a:bodyPr>
          <a:lstStyle>
            <a:lvl1pPr lvl="0" algn="l">
              <a:lnSpc>
                <a:spcPct val="100000"/>
              </a:lnSpc>
              <a:spcBef>
                <a:spcPts val="800"/>
              </a:spcBef>
              <a:spcAft>
                <a:spcPts val="0"/>
              </a:spcAft>
              <a:buClr>
                <a:srgbClr val="FFFFFF"/>
              </a:buClr>
              <a:buSzPts val="1800"/>
              <a:buFont typeface="Nunito"/>
              <a:buNone/>
              <a:defRPr sz="1800">
                <a:solidFill>
                  <a:srgbClr val="FFFFFF"/>
                </a:solidFill>
                <a:latin typeface="Nunito"/>
                <a:ea typeface="Nunito"/>
                <a:cs typeface="Nunito"/>
                <a:sym typeface="Nunito"/>
              </a:defRPr>
            </a:lvl1pPr>
            <a:lvl2pPr lvl="1" algn="ctr">
              <a:lnSpc>
                <a:spcPct val="90000"/>
              </a:lnSpc>
              <a:spcBef>
                <a:spcPts val="400"/>
              </a:spcBef>
              <a:spcAft>
                <a:spcPts val="0"/>
              </a:spcAft>
              <a:buClr>
                <a:srgbClr val="FFFFFF"/>
              </a:buClr>
              <a:buSzPts val="1500"/>
              <a:buFont typeface="Work Sans"/>
              <a:buNone/>
              <a:defRPr sz="1500">
                <a:solidFill>
                  <a:srgbClr val="FFFFFF"/>
                </a:solidFill>
                <a:latin typeface="Work Sans"/>
                <a:ea typeface="Work Sans"/>
                <a:cs typeface="Work Sans"/>
                <a:sym typeface="Work Sans"/>
              </a:defRPr>
            </a:lvl2pPr>
            <a:lvl3pPr lvl="2" algn="ctr">
              <a:lnSpc>
                <a:spcPct val="90000"/>
              </a:lnSpc>
              <a:spcBef>
                <a:spcPts val="400"/>
              </a:spcBef>
              <a:spcAft>
                <a:spcPts val="0"/>
              </a:spcAft>
              <a:buClr>
                <a:srgbClr val="FFFFFF"/>
              </a:buClr>
              <a:buSzPts val="1400"/>
              <a:buFont typeface="Work Sans"/>
              <a:buNone/>
              <a:defRPr sz="1400">
                <a:solidFill>
                  <a:srgbClr val="FFFFFF"/>
                </a:solidFill>
                <a:latin typeface="Work Sans"/>
                <a:ea typeface="Work Sans"/>
                <a:cs typeface="Work Sans"/>
                <a:sym typeface="Work Sans"/>
              </a:defRPr>
            </a:lvl3pPr>
            <a:lvl4pPr lvl="3"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4pPr>
            <a:lvl5pPr lvl="4"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5pPr>
            <a:lvl6pPr lvl="5"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6pPr>
            <a:lvl7pPr lvl="6"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7pPr>
            <a:lvl8pPr lvl="7"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8pPr>
            <a:lvl9pPr lvl="8"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9pPr>
          </a:lstStyle>
          <a:p/>
        </p:txBody>
      </p:sp>
      <p:pic>
        <p:nvPicPr>
          <p:cNvPr id="13" name="Google Shape;13;p23"/>
          <p:cNvPicPr preferRelativeResize="0"/>
          <p:nvPr/>
        </p:nvPicPr>
        <p:blipFill rotWithShape="1">
          <a:blip r:embed="rId3">
            <a:alphaModFix/>
          </a:blip>
          <a:srcRect b="0" l="0" r="0" t="0"/>
          <a:stretch/>
        </p:blipFill>
        <p:spPr>
          <a:xfrm>
            <a:off x="685802" y="1699677"/>
            <a:ext cx="1713283" cy="17441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Blank_3_2_1_1">
    <p:spTree>
      <p:nvGrpSpPr>
        <p:cNvPr id="60" name="Shape 60"/>
        <p:cNvGrpSpPr/>
        <p:nvPr/>
      </p:nvGrpSpPr>
      <p:grpSpPr>
        <a:xfrm>
          <a:off x="0" y="0"/>
          <a:ext cx="0" cy="0"/>
          <a:chOff x="0" y="0"/>
          <a:chExt cx="0" cy="0"/>
        </a:xfrm>
      </p:grpSpPr>
      <p:sp>
        <p:nvSpPr>
          <p:cNvPr id="61" name="Google Shape;61;p98"/>
          <p:cNvSpPr txBox="1"/>
          <p:nvPr>
            <p:ph idx="1" type="subTitle"/>
          </p:nvPr>
        </p:nvSpPr>
        <p:spPr>
          <a:xfrm>
            <a:off x="685225"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62" name="Google Shape;62;p98"/>
          <p:cNvSpPr txBox="1"/>
          <p:nvPr>
            <p:ph idx="2" type="body"/>
          </p:nvPr>
        </p:nvSpPr>
        <p:spPr>
          <a:xfrm>
            <a:off x="692075"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63" name="Google Shape;63;p98"/>
          <p:cNvSpPr txBox="1"/>
          <p:nvPr>
            <p:ph idx="3" type="body"/>
          </p:nvPr>
        </p:nvSpPr>
        <p:spPr>
          <a:xfrm>
            <a:off x="685225"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
        <p:nvSpPr>
          <p:cNvPr id="64" name="Google Shape;64;p98"/>
          <p:cNvSpPr/>
          <p:nvPr/>
        </p:nvSpPr>
        <p:spPr>
          <a:xfrm>
            <a:off x="0" y="0"/>
            <a:ext cx="9144000" cy="2625300"/>
          </a:xfrm>
          <a:prstGeom prst="rect">
            <a:avLst/>
          </a:prstGeom>
          <a:solidFill>
            <a:srgbClr val="E7E6E6">
              <a:alpha val="6352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5" name="Google Shape;65;p98"/>
          <p:cNvSpPr txBox="1"/>
          <p:nvPr>
            <p:ph type="title"/>
          </p:nvPr>
        </p:nvSpPr>
        <p:spPr>
          <a:xfrm>
            <a:off x="342900" y="444925"/>
            <a:ext cx="7761600" cy="484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b="0">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None/>
              <a:defRPr b="0">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None/>
              <a:defRPr b="0">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None/>
              <a:defRPr b="0">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None/>
              <a:defRPr b="0">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None/>
              <a:defRPr b="0">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None/>
              <a:defRPr b="0">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None/>
              <a:defRPr b="0">
                <a:latin typeface="Montserrat SemiBold"/>
                <a:ea typeface="Montserrat SemiBold"/>
                <a:cs typeface="Montserrat SemiBold"/>
                <a:sym typeface="Montserrat SemiBold"/>
              </a:defRPr>
            </a:lvl9pPr>
          </a:lstStyle>
          <a:p/>
        </p:txBody>
      </p:sp>
      <p:sp>
        <p:nvSpPr>
          <p:cNvPr id="66" name="Google Shape;66;p98"/>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67" name="Google Shape;67;p98"/>
          <p:cNvSpPr txBox="1"/>
          <p:nvPr>
            <p:ph idx="4" type="subTitle"/>
          </p:nvPr>
        </p:nvSpPr>
        <p:spPr>
          <a:xfrm>
            <a:off x="342975" y="929425"/>
            <a:ext cx="7761600" cy="2970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1500">
                <a:latin typeface="Nunito SemiBold"/>
                <a:ea typeface="Nunito SemiBold"/>
                <a:cs typeface="Nunito SemiBold"/>
                <a:sym typeface="Nunito SemiBold"/>
              </a:defRPr>
            </a:lvl1pPr>
            <a:lvl2pPr lvl="1" algn="l">
              <a:lnSpc>
                <a:spcPct val="100000"/>
              </a:lnSpc>
              <a:spcBef>
                <a:spcPts val="800"/>
              </a:spcBef>
              <a:spcAft>
                <a:spcPts val="0"/>
              </a:spcAft>
              <a:buSzPts val="1600"/>
              <a:buNone/>
              <a:defRPr>
                <a:latin typeface="Nunito SemiBold"/>
                <a:ea typeface="Nunito SemiBold"/>
                <a:cs typeface="Nunito SemiBold"/>
                <a:sym typeface="Nunito SemiBold"/>
              </a:defRPr>
            </a:lvl2pPr>
            <a:lvl3pPr lvl="2" algn="l">
              <a:lnSpc>
                <a:spcPct val="100000"/>
              </a:lnSpc>
              <a:spcBef>
                <a:spcPts val="800"/>
              </a:spcBef>
              <a:spcAft>
                <a:spcPts val="0"/>
              </a:spcAft>
              <a:buSzPts val="1400"/>
              <a:buNone/>
              <a:defRPr>
                <a:latin typeface="Nunito SemiBold"/>
                <a:ea typeface="Nunito SemiBold"/>
                <a:cs typeface="Nunito SemiBold"/>
                <a:sym typeface="Nunito SemiBold"/>
              </a:defRPr>
            </a:lvl3pPr>
            <a:lvl4pPr lvl="3" algn="l">
              <a:lnSpc>
                <a:spcPct val="100000"/>
              </a:lnSpc>
              <a:spcBef>
                <a:spcPts val="800"/>
              </a:spcBef>
              <a:spcAft>
                <a:spcPts val="0"/>
              </a:spcAft>
              <a:buSzPts val="600"/>
              <a:buNone/>
              <a:defRPr>
                <a:latin typeface="Nunito SemiBold"/>
                <a:ea typeface="Nunito SemiBold"/>
                <a:cs typeface="Nunito SemiBold"/>
                <a:sym typeface="Nunito SemiBold"/>
              </a:defRPr>
            </a:lvl4pPr>
            <a:lvl5pPr lvl="4" algn="l">
              <a:lnSpc>
                <a:spcPct val="100000"/>
              </a:lnSpc>
              <a:spcBef>
                <a:spcPts val="800"/>
              </a:spcBef>
              <a:spcAft>
                <a:spcPts val="0"/>
              </a:spcAft>
              <a:buSzPts val="600"/>
              <a:buNone/>
              <a:defRPr>
                <a:latin typeface="Nunito SemiBold"/>
                <a:ea typeface="Nunito SemiBold"/>
                <a:cs typeface="Nunito SemiBold"/>
                <a:sym typeface="Nunito SemiBold"/>
              </a:defRPr>
            </a:lvl5pPr>
            <a:lvl6pPr lvl="5" algn="l">
              <a:lnSpc>
                <a:spcPct val="100000"/>
              </a:lnSpc>
              <a:spcBef>
                <a:spcPts val="800"/>
              </a:spcBef>
              <a:spcAft>
                <a:spcPts val="0"/>
              </a:spcAft>
              <a:buSzPts val="600"/>
              <a:buNone/>
              <a:defRPr>
                <a:latin typeface="Nunito SemiBold"/>
                <a:ea typeface="Nunito SemiBold"/>
                <a:cs typeface="Nunito SemiBold"/>
                <a:sym typeface="Nunito SemiBold"/>
              </a:defRPr>
            </a:lvl6pPr>
            <a:lvl7pPr lvl="6" algn="l">
              <a:lnSpc>
                <a:spcPct val="100000"/>
              </a:lnSpc>
              <a:spcBef>
                <a:spcPts val="800"/>
              </a:spcBef>
              <a:spcAft>
                <a:spcPts val="0"/>
              </a:spcAft>
              <a:buSzPts val="600"/>
              <a:buNone/>
              <a:defRPr>
                <a:latin typeface="Nunito SemiBold"/>
                <a:ea typeface="Nunito SemiBold"/>
                <a:cs typeface="Nunito SemiBold"/>
                <a:sym typeface="Nunito SemiBold"/>
              </a:defRPr>
            </a:lvl7pPr>
            <a:lvl8pPr lvl="7" algn="l">
              <a:lnSpc>
                <a:spcPct val="100000"/>
              </a:lnSpc>
              <a:spcBef>
                <a:spcPts val="800"/>
              </a:spcBef>
              <a:spcAft>
                <a:spcPts val="0"/>
              </a:spcAft>
              <a:buSzPts val="600"/>
              <a:buNone/>
              <a:defRPr>
                <a:latin typeface="Nunito SemiBold"/>
                <a:ea typeface="Nunito SemiBold"/>
                <a:cs typeface="Nunito SemiBold"/>
                <a:sym typeface="Nunito SemiBold"/>
              </a:defRPr>
            </a:lvl8pPr>
            <a:lvl9pPr lvl="8" algn="l">
              <a:lnSpc>
                <a:spcPct val="100000"/>
              </a:lnSpc>
              <a:spcBef>
                <a:spcPts val="800"/>
              </a:spcBef>
              <a:spcAft>
                <a:spcPts val="0"/>
              </a:spcAft>
              <a:buSzPts val="600"/>
              <a:buNone/>
              <a:defRPr>
                <a:latin typeface="Nunito SemiBold"/>
                <a:ea typeface="Nunito SemiBold"/>
                <a:cs typeface="Nunito SemiBold"/>
                <a:sym typeface="Nunito SemiBold"/>
              </a:defRPr>
            </a:lvl9pPr>
          </a:lstStyle>
          <a:p/>
        </p:txBody>
      </p:sp>
      <p:pic>
        <p:nvPicPr>
          <p:cNvPr id="68" name="Google Shape;68;p98"/>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
        <p:nvSpPr>
          <p:cNvPr id="69" name="Google Shape;69;p98"/>
          <p:cNvSpPr txBox="1"/>
          <p:nvPr>
            <p:ph idx="5" type="subTitle"/>
          </p:nvPr>
        </p:nvSpPr>
        <p:spPr>
          <a:xfrm>
            <a:off x="2019268"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70" name="Google Shape;70;p98"/>
          <p:cNvSpPr txBox="1"/>
          <p:nvPr>
            <p:ph idx="6" type="body"/>
          </p:nvPr>
        </p:nvSpPr>
        <p:spPr>
          <a:xfrm>
            <a:off x="2026118"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71" name="Google Shape;71;p98"/>
          <p:cNvSpPr txBox="1"/>
          <p:nvPr>
            <p:ph idx="7" type="body"/>
          </p:nvPr>
        </p:nvSpPr>
        <p:spPr>
          <a:xfrm>
            <a:off x="2019268"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
        <p:nvSpPr>
          <p:cNvPr id="72" name="Google Shape;72;p98"/>
          <p:cNvSpPr txBox="1"/>
          <p:nvPr>
            <p:ph idx="8" type="subTitle"/>
          </p:nvPr>
        </p:nvSpPr>
        <p:spPr>
          <a:xfrm>
            <a:off x="3353310"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73" name="Google Shape;73;p98"/>
          <p:cNvSpPr txBox="1"/>
          <p:nvPr>
            <p:ph idx="9" type="body"/>
          </p:nvPr>
        </p:nvSpPr>
        <p:spPr>
          <a:xfrm>
            <a:off x="3360160"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74" name="Google Shape;74;p98"/>
          <p:cNvSpPr txBox="1"/>
          <p:nvPr>
            <p:ph idx="13" type="body"/>
          </p:nvPr>
        </p:nvSpPr>
        <p:spPr>
          <a:xfrm>
            <a:off x="3353310"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
        <p:nvSpPr>
          <p:cNvPr id="75" name="Google Shape;75;p98"/>
          <p:cNvSpPr txBox="1"/>
          <p:nvPr>
            <p:ph idx="14" type="subTitle"/>
          </p:nvPr>
        </p:nvSpPr>
        <p:spPr>
          <a:xfrm>
            <a:off x="4687353"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76" name="Google Shape;76;p98"/>
          <p:cNvSpPr txBox="1"/>
          <p:nvPr>
            <p:ph idx="15" type="body"/>
          </p:nvPr>
        </p:nvSpPr>
        <p:spPr>
          <a:xfrm>
            <a:off x="4694203"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77" name="Google Shape;77;p98"/>
          <p:cNvSpPr txBox="1"/>
          <p:nvPr>
            <p:ph idx="16" type="body"/>
          </p:nvPr>
        </p:nvSpPr>
        <p:spPr>
          <a:xfrm>
            <a:off x="4687353"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
        <p:nvSpPr>
          <p:cNvPr id="78" name="Google Shape;78;p98"/>
          <p:cNvSpPr txBox="1"/>
          <p:nvPr>
            <p:ph idx="17" type="subTitle"/>
          </p:nvPr>
        </p:nvSpPr>
        <p:spPr>
          <a:xfrm>
            <a:off x="6021395"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79" name="Google Shape;79;p98"/>
          <p:cNvSpPr txBox="1"/>
          <p:nvPr>
            <p:ph idx="18" type="body"/>
          </p:nvPr>
        </p:nvSpPr>
        <p:spPr>
          <a:xfrm>
            <a:off x="6028245"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80" name="Google Shape;80;p98"/>
          <p:cNvSpPr txBox="1"/>
          <p:nvPr>
            <p:ph idx="19" type="body"/>
          </p:nvPr>
        </p:nvSpPr>
        <p:spPr>
          <a:xfrm>
            <a:off x="6021395"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
        <p:nvSpPr>
          <p:cNvPr id="81" name="Google Shape;81;p98"/>
          <p:cNvSpPr txBox="1"/>
          <p:nvPr>
            <p:ph idx="20" type="subTitle"/>
          </p:nvPr>
        </p:nvSpPr>
        <p:spPr>
          <a:xfrm>
            <a:off x="7355438"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82" name="Google Shape;82;p98"/>
          <p:cNvSpPr txBox="1"/>
          <p:nvPr>
            <p:ph idx="21" type="body"/>
          </p:nvPr>
        </p:nvSpPr>
        <p:spPr>
          <a:xfrm>
            <a:off x="7362288"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83" name="Google Shape;83;p98"/>
          <p:cNvSpPr txBox="1"/>
          <p:nvPr>
            <p:ph idx="22" type="body"/>
          </p:nvPr>
        </p:nvSpPr>
        <p:spPr>
          <a:xfrm>
            <a:off x="7355438"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 Text 01">
  <p:cSld name="Blank_3_1">
    <p:spTree>
      <p:nvGrpSpPr>
        <p:cNvPr id="84" name="Shape 84"/>
        <p:cNvGrpSpPr/>
        <p:nvPr/>
      </p:nvGrpSpPr>
      <p:grpSpPr>
        <a:xfrm>
          <a:off x="0" y="0"/>
          <a:ext cx="0" cy="0"/>
          <a:chOff x="0" y="0"/>
          <a:chExt cx="0" cy="0"/>
        </a:xfrm>
      </p:grpSpPr>
      <p:sp>
        <p:nvSpPr>
          <p:cNvPr id="85" name="Google Shape;85;p99"/>
          <p:cNvSpPr txBox="1"/>
          <p:nvPr>
            <p:ph type="title"/>
          </p:nvPr>
        </p:nvSpPr>
        <p:spPr>
          <a:xfrm>
            <a:off x="342900" y="444925"/>
            <a:ext cx="7761600" cy="484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b="0">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None/>
              <a:defRPr b="0">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None/>
              <a:defRPr b="0">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None/>
              <a:defRPr b="0">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None/>
              <a:defRPr b="0">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None/>
              <a:defRPr b="0">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None/>
              <a:defRPr b="0">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None/>
              <a:defRPr b="0">
                <a:latin typeface="Montserrat SemiBold"/>
                <a:ea typeface="Montserrat SemiBold"/>
                <a:cs typeface="Montserrat SemiBold"/>
                <a:sym typeface="Montserrat SemiBold"/>
              </a:defRPr>
            </a:lvl9pPr>
          </a:lstStyle>
          <a:p/>
        </p:txBody>
      </p:sp>
      <p:sp>
        <p:nvSpPr>
          <p:cNvPr id="86" name="Google Shape;86;p99"/>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87" name="Google Shape;87;p99"/>
          <p:cNvSpPr txBox="1"/>
          <p:nvPr>
            <p:ph idx="1" type="subTitle"/>
          </p:nvPr>
        </p:nvSpPr>
        <p:spPr>
          <a:xfrm>
            <a:off x="342900" y="2875950"/>
            <a:ext cx="2512500" cy="2739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1600">
                <a:solidFill>
                  <a:schemeClr val="accent6"/>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atin typeface="Montserrat SemiBold"/>
                <a:ea typeface="Montserrat SemiBold"/>
                <a:cs typeface="Montserrat SemiBold"/>
                <a:sym typeface="Montserrat SemiBold"/>
              </a:defRPr>
            </a:lvl2pPr>
            <a:lvl3pPr lvl="2" algn="l">
              <a:lnSpc>
                <a:spcPct val="100000"/>
              </a:lnSpc>
              <a:spcBef>
                <a:spcPts val="800"/>
              </a:spcBef>
              <a:spcAft>
                <a:spcPts val="0"/>
              </a:spcAft>
              <a:buSzPts val="1400"/>
              <a:buNone/>
              <a:defRPr>
                <a:latin typeface="Montserrat SemiBold"/>
                <a:ea typeface="Montserrat SemiBold"/>
                <a:cs typeface="Montserrat SemiBold"/>
                <a:sym typeface="Montserrat SemiBold"/>
              </a:defRPr>
            </a:lvl3pPr>
            <a:lvl4pPr lvl="3" algn="l">
              <a:lnSpc>
                <a:spcPct val="100000"/>
              </a:lnSpc>
              <a:spcBef>
                <a:spcPts val="800"/>
              </a:spcBef>
              <a:spcAft>
                <a:spcPts val="0"/>
              </a:spcAft>
              <a:buSzPts val="600"/>
              <a:buNone/>
              <a:defRPr>
                <a:latin typeface="Montserrat SemiBold"/>
                <a:ea typeface="Montserrat SemiBold"/>
                <a:cs typeface="Montserrat SemiBold"/>
                <a:sym typeface="Montserrat SemiBold"/>
              </a:defRPr>
            </a:lvl4pPr>
            <a:lvl5pPr lvl="4" algn="l">
              <a:lnSpc>
                <a:spcPct val="100000"/>
              </a:lnSpc>
              <a:spcBef>
                <a:spcPts val="800"/>
              </a:spcBef>
              <a:spcAft>
                <a:spcPts val="0"/>
              </a:spcAft>
              <a:buSzPts val="600"/>
              <a:buNone/>
              <a:defRPr>
                <a:latin typeface="Montserrat SemiBold"/>
                <a:ea typeface="Montserrat SemiBold"/>
                <a:cs typeface="Montserrat SemiBold"/>
                <a:sym typeface="Montserrat SemiBold"/>
              </a:defRPr>
            </a:lvl5pPr>
            <a:lvl6pPr lvl="5" algn="l">
              <a:lnSpc>
                <a:spcPct val="100000"/>
              </a:lnSpc>
              <a:spcBef>
                <a:spcPts val="800"/>
              </a:spcBef>
              <a:spcAft>
                <a:spcPts val="0"/>
              </a:spcAft>
              <a:buSzPts val="600"/>
              <a:buNone/>
              <a:defRPr>
                <a:latin typeface="Montserrat SemiBold"/>
                <a:ea typeface="Montserrat SemiBold"/>
                <a:cs typeface="Montserrat SemiBold"/>
                <a:sym typeface="Montserrat SemiBold"/>
              </a:defRPr>
            </a:lvl6pPr>
            <a:lvl7pPr lvl="6" algn="l">
              <a:lnSpc>
                <a:spcPct val="100000"/>
              </a:lnSpc>
              <a:spcBef>
                <a:spcPts val="800"/>
              </a:spcBef>
              <a:spcAft>
                <a:spcPts val="0"/>
              </a:spcAft>
              <a:buSzPts val="600"/>
              <a:buNone/>
              <a:defRPr>
                <a:latin typeface="Montserrat SemiBold"/>
                <a:ea typeface="Montserrat SemiBold"/>
                <a:cs typeface="Montserrat SemiBold"/>
                <a:sym typeface="Montserrat SemiBold"/>
              </a:defRPr>
            </a:lvl7pPr>
            <a:lvl8pPr lvl="7" algn="l">
              <a:lnSpc>
                <a:spcPct val="100000"/>
              </a:lnSpc>
              <a:spcBef>
                <a:spcPts val="800"/>
              </a:spcBef>
              <a:spcAft>
                <a:spcPts val="0"/>
              </a:spcAft>
              <a:buSzPts val="600"/>
              <a:buNone/>
              <a:defRPr>
                <a:latin typeface="Montserrat SemiBold"/>
                <a:ea typeface="Montserrat SemiBold"/>
                <a:cs typeface="Montserrat SemiBold"/>
                <a:sym typeface="Montserrat SemiBold"/>
              </a:defRPr>
            </a:lvl8pPr>
            <a:lvl9pPr lvl="8" algn="l">
              <a:lnSpc>
                <a:spcPct val="100000"/>
              </a:lnSpc>
              <a:spcBef>
                <a:spcPts val="800"/>
              </a:spcBef>
              <a:spcAft>
                <a:spcPts val="0"/>
              </a:spcAft>
              <a:buSzPts val="600"/>
              <a:buNone/>
              <a:defRPr>
                <a:latin typeface="Montserrat SemiBold"/>
                <a:ea typeface="Montserrat SemiBold"/>
                <a:cs typeface="Montserrat SemiBold"/>
                <a:sym typeface="Montserrat SemiBold"/>
              </a:defRPr>
            </a:lvl9pPr>
          </a:lstStyle>
          <a:p/>
        </p:txBody>
      </p:sp>
      <p:sp>
        <p:nvSpPr>
          <p:cNvPr id="88" name="Google Shape;88;p99"/>
          <p:cNvSpPr txBox="1"/>
          <p:nvPr>
            <p:ph idx="2" type="subTitle"/>
          </p:nvPr>
        </p:nvSpPr>
        <p:spPr>
          <a:xfrm>
            <a:off x="3315750" y="2875950"/>
            <a:ext cx="2512500" cy="2739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800"/>
              <a:buNone/>
              <a:defRPr sz="1600">
                <a:solidFill>
                  <a:schemeClr val="accent6"/>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atin typeface="Montserrat SemiBold"/>
                <a:ea typeface="Montserrat SemiBold"/>
                <a:cs typeface="Montserrat SemiBold"/>
                <a:sym typeface="Montserrat SemiBold"/>
              </a:defRPr>
            </a:lvl2pPr>
            <a:lvl3pPr lvl="2" algn="l">
              <a:lnSpc>
                <a:spcPct val="100000"/>
              </a:lnSpc>
              <a:spcBef>
                <a:spcPts val="800"/>
              </a:spcBef>
              <a:spcAft>
                <a:spcPts val="0"/>
              </a:spcAft>
              <a:buSzPts val="1400"/>
              <a:buNone/>
              <a:defRPr>
                <a:latin typeface="Montserrat SemiBold"/>
                <a:ea typeface="Montserrat SemiBold"/>
                <a:cs typeface="Montserrat SemiBold"/>
                <a:sym typeface="Montserrat SemiBold"/>
              </a:defRPr>
            </a:lvl3pPr>
            <a:lvl4pPr lvl="3" algn="l">
              <a:lnSpc>
                <a:spcPct val="100000"/>
              </a:lnSpc>
              <a:spcBef>
                <a:spcPts val="800"/>
              </a:spcBef>
              <a:spcAft>
                <a:spcPts val="0"/>
              </a:spcAft>
              <a:buSzPts val="600"/>
              <a:buNone/>
              <a:defRPr>
                <a:latin typeface="Montserrat SemiBold"/>
                <a:ea typeface="Montserrat SemiBold"/>
                <a:cs typeface="Montserrat SemiBold"/>
                <a:sym typeface="Montserrat SemiBold"/>
              </a:defRPr>
            </a:lvl4pPr>
            <a:lvl5pPr lvl="4" algn="l">
              <a:lnSpc>
                <a:spcPct val="100000"/>
              </a:lnSpc>
              <a:spcBef>
                <a:spcPts val="800"/>
              </a:spcBef>
              <a:spcAft>
                <a:spcPts val="0"/>
              </a:spcAft>
              <a:buSzPts val="600"/>
              <a:buNone/>
              <a:defRPr>
                <a:latin typeface="Montserrat SemiBold"/>
                <a:ea typeface="Montserrat SemiBold"/>
                <a:cs typeface="Montserrat SemiBold"/>
                <a:sym typeface="Montserrat SemiBold"/>
              </a:defRPr>
            </a:lvl5pPr>
            <a:lvl6pPr lvl="5" algn="l">
              <a:lnSpc>
                <a:spcPct val="100000"/>
              </a:lnSpc>
              <a:spcBef>
                <a:spcPts val="800"/>
              </a:spcBef>
              <a:spcAft>
                <a:spcPts val="0"/>
              </a:spcAft>
              <a:buSzPts val="600"/>
              <a:buNone/>
              <a:defRPr>
                <a:latin typeface="Montserrat SemiBold"/>
                <a:ea typeface="Montserrat SemiBold"/>
                <a:cs typeface="Montserrat SemiBold"/>
                <a:sym typeface="Montserrat SemiBold"/>
              </a:defRPr>
            </a:lvl6pPr>
            <a:lvl7pPr lvl="6" algn="l">
              <a:lnSpc>
                <a:spcPct val="100000"/>
              </a:lnSpc>
              <a:spcBef>
                <a:spcPts val="800"/>
              </a:spcBef>
              <a:spcAft>
                <a:spcPts val="0"/>
              </a:spcAft>
              <a:buSzPts val="600"/>
              <a:buNone/>
              <a:defRPr>
                <a:latin typeface="Montserrat SemiBold"/>
                <a:ea typeface="Montserrat SemiBold"/>
                <a:cs typeface="Montserrat SemiBold"/>
                <a:sym typeface="Montserrat SemiBold"/>
              </a:defRPr>
            </a:lvl7pPr>
            <a:lvl8pPr lvl="7" algn="l">
              <a:lnSpc>
                <a:spcPct val="100000"/>
              </a:lnSpc>
              <a:spcBef>
                <a:spcPts val="800"/>
              </a:spcBef>
              <a:spcAft>
                <a:spcPts val="0"/>
              </a:spcAft>
              <a:buSzPts val="600"/>
              <a:buNone/>
              <a:defRPr>
                <a:latin typeface="Montserrat SemiBold"/>
                <a:ea typeface="Montserrat SemiBold"/>
                <a:cs typeface="Montserrat SemiBold"/>
                <a:sym typeface="Montserrat SemiBold"/>
              </a:defRPr>
            </a:lvl8pPr>
            <a:lvl9pPr lvl="8" algn="l">
              <a:lnSpc>
                <a:spcPct val="100000"/>
              </a:lnSpc>
              <a:spcBef>
                <a:spcPts val="800"/>
              </a:spcBef>
              <a:spcAft>
                <a:spcPts val="0"/>
              </a:spcAft>
              <a:buSzPts val="600"/>
              <a:buNone/>
              <a:defRPr>
                <a:latin typeface="Montserrat SemiBold"/>
                <a:ea typeface="Montserrat SemiBold"/>
                <a:cs typeface="Montserrat SemiBold"/>
                <a:sym typeface="Montserrat SemiBold"/>
              </a:defRPr>
            </a:lvl9pPr>
          </a:lstStyle>
          <a:p/>
        </p:txBody>
      </p:sp>
      <p:sp>
        <p:nvSpPr>
          <p:cNvPr id="89" name="Google Shape;89;p99"/>
          <p:cNvSpPr txBox="1"/>
          <p:nvPr>
            <p:ph idx="3" type="subTitle"/>
          </p:nvPr>
        </p:nvSpPr>
        <p:spPr>
          <a:xfrm>
            <a:off x="6253725" y="2875950"/>
            <a:ext cx="2512500" cy="2739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800"/>
              <a:buNone/>
              <a:defRPr sz="1600">
                <a:solidFill>
                  <a:schemeClr val="accent6"/>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atin typeface="Montserrat SemiBold"/>
                <a:ea typeface="Montserrat SemiBold"/>
                <a:cs typeface="Montserrat SemiBold"/>
                <a:sym typeface="Montserrat SemiBold"/>
              </a:defRPr>
            </a:lvl2pPr>
            <a:lvl3pPr lvl="2" algn="l">
              <a:lnSpc>
                <a:spcPct val="100000"/>
              </a:lnSpc>
              <a:spcBef>
                <a:spcPts val="800"/>
              </a:spcBef>
              <a:spcAft>
                <a:spcPts val="0"/>
              </a:spcAft>
              <a:buSzPts val="1400"/>
              <a:buNone/>
              <a:defRPr>
                <a:latin typeface="Montserrat SemiBold"/>
                <a:ea typeface="Montserrat SemiBold"/>
                <a:cs typeface="Montserrat SemiBold"/>
                <a:sym typeface="Montserrat SemiBold"/>
              </a:defRPr>
            </a:lvl3pPr>
            <a:lvl4pPr lvl="3" algn="l">
              <a:lnSpc>
                <a:spcPct val="100000"/>
              </a:lnSpc>
              <a:spcBef>
                <a:spcPts val="800"/>
              </a:spcBef>
              <a:spcAft>
                <a:spcPts val="0"/>
              </a:spcAft>
              <a:buSzPts val="600"/>
              <a:buNone/>
              <a:defRPr>
                <a:latin typeface="Montserrat SemiBold"/>
                <a:ea typeface="Montserrat SemiBold"/>
                <a:cs typeface="Montserrat SemiBold"/>
                <a:sym typeface="Montserrat SemiBold"/>
              </a:defRPr>
            </a:lvl4pPr>
            <a:lvl5pPr lvl="4" algn="l">
              <a:lnSpc>
                <a:spcPct val="100000"/>
              </a:lnSpc>
              <a:spcBef>
                <a:spcPts val="800"/>
              </a:spcBef>
              <a:spcAft>
                <a:spcPts val="0"/>
              </a:spcAft>
              <a:buSzPts val="600"/>
              <a:buNone/>
              <a:defRPr>
                <a:latin typeface="Montserrat SemiBold"/>
                <a:ea typeface="Montserrat SemiBold"/>
                <a:cs typeface="Montserrat SemiBold"/>
                <a:sym typeface="Montserrat SemiBold"/>
              </a:defRPr>
            </a:lvl5pPr>
            <a:lvl6pPr lvl="5" algn="l">
              <a:lnSpc>
                <a:spcPct val="100000"/>
              </a:lnSpc>
              <a:spcBef>
                <a:spcPts val="800"/>
              </a:spcBef>
              <a:spcAft>
                <a:spcPts val="0"/>
              </a:spcAft>
              <a:buSzPts val="600"/>
              <a:buNone/>
              <a:defRPr>
                <a:latin typeface="Montserrat SemiBold"/>
                <a:ea typeface="Montserrat SemiBold"/>
                <a:cs typeface="Montserrat SemiBold"/>
                <a:sym typeface="Montserrat SemiBold"/>
              </a:defRPr>
            </a:lvl6pPr>
            <a:lvl7pPr lvl="6" algn="l">
              <a:lnSpc>
                <a:spcPct val="100000"/>
              </a:lnSpc>
              <a:spcBef>
                <a:spcPts val="800"/>
              </a:spcBef>
              <a:spcAft>
                <a:spcPts val="0"/>
              </a:spcAft>
              <a:buSzPts val="600"/>
              <a:buNone/>
              <a:defRPr>
                <a:latin typeface="Montserrat SemiBold"/>
                <a:ea typeface="Montserrat SemiBold"/>
                <a:cs typeface="Montserrat SemiBold"/>
                <a:sym typeface="Montserrat SemiBold"/>
              </a:defRPr>
            </a:lvl7pPr>
            <a:lvl8pPr lvl="7" algn="l">
              <a:lnSpc>
                <a:spcPct val="100000"/>
              </a:lnSpc>
              <a:spcBef>
                <a:spcPts val="800"/>
              </a:spcBef>
              <a:spcAft>
                <a:spcPts val="0"/>
              </a:spcAft>
              <a:buSzPts val="600"/>
              <a:buNone/>
              <a:defRPr>
                <a:latin typeface="Montserrat SemiBold"/>
                <a:ea typeface="Montserrat SemiBold"/>
                <a:cs typeface="Montserrat SemiBold"/>
                <a:sym typeface="Montserrat SemiBold"/>
              </a:defRPr>
            </a:lvl8pPr>
            <a:lvl9pPr lvl="8" algn="l">
              <a:lnSpc>
                <a:spcPct val="100000"/>
              </a:lnSpc>
              <a:spcBef>
                <a:spcPts val="800"/>
              </a:spcBef>
              <a:spcAft>
                <a:spcPts val="0"/>
              </a:spcAft>
              <a:buSzPts val="600"/>
              <a:buNone/>
              <a:defRPr>
                <a:latin typeface="Montserrat SemiBold"/>
                <a:ea typeface="Montserrat SemiBold"/>
                <a:cs typeface="Montserrat SemiBold"/>
                <a:sym typeface="Montserrat SemiBold"/>
              </a:defRPr>
            </a:lvl9pPr>
          </a:lstStyle>
          <a:p/>
        </p:txBody>
      </p:sp>
      <p:sp>
        <p:nvSpPr>
          <p:cNvPr id="90" name="Google Shape;90;p99"/>
          <p:cNvSpPr txBox="1"/>
          <p:nvPr>
            <p:ph idx="4" type="body"/>
          </p:nvPr>
        </p:nvSpPr>
        <p:spPr>
          <a:xfrm>
            <a:off x="334050" y="3310400"/>
            <a:ext cx="2530200" cy="1490400"/>
          </a:xfrm>
          <a:prstGeom prst="rect">
            <a:avLst/>
          </a:prstGeom>
          <a:noFill/>
          <a:ln>
            <a:noFill/>
          </a:ln>
        </p:spPr>
        <p:txBody>
          <a:bodyPr anchorCtr="0" anchor="t" bIns="34275" lIns="68575" spcFirstLastPara="1" rIns="68575" wrap="square" tIns="34275">
            <a:noAutofit/>
          </a:bodyPr>
          <a:lstStyle>
            <a:lvl1pPr indent="-304800" lvl="0" marL="457200" algn="l">
              <a:lnSpc>
                <a:spcPct val="100000"/>
              </a:lnSpc>
              <a:spcBef>
                <a:spcPts val="800"/>
              </a:spcBef>
              <a:spcAft>
                <a:spcPts val="0"/>
              </a:spcAft>
              <a:buSzPts val="1200"/>
              <a:buFont typeface="Nunito Light"/>
              <a:buChar char="•"/>
              <a:defRPr sz="1200">
                <a:latin typeface="Nunito Light"/>
                <a:ea typeface="Nunito Light"/>
                <a:cs typeface="Nunito Light"/>
                <a:sym typeface="Nunito Light"/>
              </a:defRPr>
            </a:lvl1pPr>
            <a:lvl2pPr indent="-292100" lvl="1" marL="914400" algn="l">
              <a:lnSpc>
                <a:spcPct val="100000"/>
              </a:lnSpc>
              <a:spcBef>
                <a:spcPts val="800"/>
              </a:spcBef>
              <a:spcAft>
                <a:spcPts val="0"/>
              </a:spcAft>
              <a:buSzPts val="1000"/>
              <a:buFont typeface="Nunito Light"/>
              <a:buChar char="•"/>
              <a:defRPr sz="10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sp>
        <p:nvSpPr>
          <p:cNvPr id="91" name="Google Shape;91;p99"/>
          <p:cNvSpPr txBox="1"/>
          <p:nvPr>
            <p:ph idx="5" type="body"/>
          </p:nvPr>
        </p:nvSpPr>
        <p:spPr>
          <a:xfrm>
            <a:off x="3315750" y="3310400"/>
            <a:ext cx="2530200" cy="1490400"/>
          </a:xfrm>
          <a:prstGeom prst="rect">
            <a:avLst/>
          </a:prstGeom>
          <a:noFill/>
          <a:ln>
            <a:noFill/>
          </a:ln>
        </p:spPr>
        <p:txBody>
          <a:bodyPr anchorCtr="0" anchor="t" bIns="34275" lIns="68575" spcFirstLastPara="1" rIns="68575" wrap="square" tIns="34275">
            <a:noAutofit/>
          </a:bodyPr>
          <a:lstStyle>
            <a:lvl1pPr indent="-304800" lvl="0" marL="457200" algn="l">
              <a:lnSpc>
                <a:spcPct val="100000"/>
              </a:lnSpc>
              <a:spcBef>
                <a:spcPts val="800"/>
              </a:spcBef>
              <a:spcAft>
                <a:spcPts val="0"/>
              </a:spcAft>
              <a:buSzPts val="1200"/>
              <a:buFont typeface="Nunito Light"/>
              <a:buChar char="•"/>
              <a:defRPr sz="1200">
                <a:latin typeface="Nunito Light"/>
                <a:ea typeface="Nunito Light"/>
                <a:cs typeface="Nunito Light"/>
                <a:sym typeface="Nunito Light"/>
              </a:defRPr>
            </a:lvl1pPr>
            <a:lvl2pPr indent="-292100" lvl="1" marL="914400" algn="l">
              <a:lnSpc>
                <a:spcPct val="100000"/>
              </a:lnSpc>
              <a:spcBef>
                <a:spcPts val="800"/>
              </a:spcBef>
              <a:spcAft>
                <a:spcPts val="0"/>
              </a:spcAft>
              <a:buSzPts val="1000"/>
              <a:buFont typeface="Nunito Light"/>
              <a:buChar char="•"/>
              <a:defRPr sz="10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sp>
        <p:nvSpPr>
          <p:cNvPr id="92" name="Google Shape;92;p99"/>
          <p:cNvSpPr txBox="1"/>
          <p:nvPr>
            <p:ph idx="6" type="body"/>
          </p:nvPr>
        </p:nvSpPr>
        <p:spPr>
          <a:xfrm>
            <a:off x="6253725" y="3310400"/>
            <a:ext cx="2530200" cy="1490400"/>
          </a:xfrm>
          <a:prstGeom prst="rect">
            <a:avLst/>
          </a:prstGeom>
          <a:noFill/>
          <a:ln>
            <a:noFill/>
          </a:ln>
        </p:spPr>
        <p:txBody>
          <a:bodyPr anchorCtr="0" anchor="t" bIns="34275" lIns="68575" spcFirstLastPara="1" rIns="68575" wrap="square" tIns="34275">
            <a:noAutofit/>
          </a:bodyPr>
          <a:lstStyle>
            <a:lvl1pPr indent="-304800" lvl="0" marL="457200" algn="l">
              <a:lnSpc>
                <a:spcPct val="100000"/>
              </a:lnSpc>
              <a:spcBef>
                <a:spcPts val="800"/>
              </a:spcBef>
              <a:spcAft>
                <a:spcPts val="0"/>
              </a:spcAft>
              <a:buSzPts val="1200"/>
              <a:buFont typeface="Nunito Light"/>
              <a:buChar char="•"/>
              <a:defRPr sz="1200">
                <a:latin typeface="Nunito Light"/>
                <a:ea typeface="Nunito Light"/>
                <a:cs typeface="Nunito Light"/>
                <a:sym typeface="Nunito Light"/>
              </a:defRPr>
            </a:lvl1pPr>
            <a:lvl2pPr indent="-292100" lvl="1" marL="914400" algn="l">
              <a:lnSpc>
                <a:spcPct val="100000"/>
              </a:lnSpc>
              <a:spcBef>
                <a:spcPts val="800"/>
              </a:spcBef>
              <a:spcAft>
                <a:spcPts val="0"/>
              </a:spcAft>
              <a:buSzPts val="1000"/>
              <a:buFont typeface="Nunito Light"/>
              <a:buChar char="•"/>
              <a:defRPr sz="10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grpSp>
        <p:nvGrpSpPr>
          <p:cNvPr id="93" name="Google Shape;93;p99"/>
          <p:cNvGrpSpPr/>
          <p:nvPr/>
        </p:nvGrpSpPr>
        <p:grpSpPr>
          <a:xfrm>
            <a:off x="342898" y="1213848"/>
            <a:ext cx="1646527" cy="1623150"/>
            <a:chOff x="492723" y="1213848"/>
            <a:chExt cx="1646527" cy="1623150"/>
          </a:xfrm>
        </p:grpSpPr>
        <p:sp>
          <p:nvSpPr>
            <p:cNvPr id="94" name="Google Shape;94;p99"/>
            <p:cNvSpPr/>
            <p:nvPr/>
          </p:nvSpPr>
          <p:spPr>
            <a:xfrm>
              <a:off x="681850" y="1379598"/>
              <a:ext cx="1457400" cy="1457400"/>
            </a:xfrm>
            <a:prstGeom prst="rect">
              <a:avLst/>
            </a:prstGeom>
            <a:solidFill>
              <a:srgbClr val="30AE7D">
                <a:alpha val="45098"/>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95" name="Google Shape;95;p99"/>
            <p:cNvSpPr/>
            <p:nvPr/>
          </p:nvSpPr>
          <p:spPr>
            <a:xfrm>
              <a:off x="492723" y="1213848"/>
              <a:ext cx="1457400" cy="1457400"/>
            </a:xfrm>
            <a:prstGeom prst="rect">
              <a:avLst/>
            </a:prstGeom>
            <a:noFill/>
            <a:ln cap="flat" cmpd="sng" w="9525">
              <a:solidFill>
                <a:srgbClr val="000000"/>
              </a:solidFill>
              <a:prstDash val="dot"/>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grpSp>
      <p:grpSp>
        <p:nvGrpSpPr>
          <p:cNvPr id="96" name="Google Shape;96;p99"/>
          <p:cNvGrpSpPr/>
          <p:nvPr/>
        </p:nvGrpSpPr>
        <p:grpSpPr>
          <a:xfrm>
            <a:off x="3328416" y="1213848"/>
            <a:ext cx="1640134" cy="1623150"/>
            <a:chOff x="499116" y="1213848"/>
            <a:chExt cx="1640134" cy="1623150"/>
          </a:xfrm>
        </p:grpSpPr>
        <p:sp>
          <p:nvSpPr>
            <p:cNvPr id="97" name="Google Shape;97;p99"/>
            <p:cNvSpPr/>
            <p:nvPr/>
          </p:nvSpPr>
          <p:spPr>
            <a:xfrm>
              <a:off x="681850" y="1379598"/>
              <a:ext cx="1457400" cy="1457400"/>
            </a:xfrm>
            <a:prstGeom prst="rect">
              <a:avLst/>
            </a:prstGeom>
            <a:solidFill>
              <a:srgbClr val="30AE7D">
                <a:alpha val="45098"/>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98" name="Google Shape;98;p99"/>
            <p:cNvSpPr/>
            <p:nvPr/>
          </p:nvSpPr>
          <p:spPr>
            <a:xfrm>
              <a:off x="499116" y="1213848"/>
              <a:ext cx="1457400" cy="1457400"/>
            </a:xfrm>
            <a:prstGeom prst="rect">
              <a:avLst/>
            </a:prstGeom>
            <a:noFill/>
            <a:ln cap="flat" cmpd="sng" w="9525">
              <a:solidFill>
                <a:srgbClr val="000000"/>
              </a:solidFill>
              <a:prstDash val="dot"/>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grpSp>
      <p:grpSp>
        <p:nvGrpSpPr>
          <p:cNvPr id="99" name="Google Shape;99;p99"/>
          <p:cNvGrpSpPr/>
          <p:nvPr/>
        </p:nvGrpSpPr>
        <p:grpSpPr>
          <a:xfrm>
            <a:off x="6263052" y="1213848"/>
            <a:ext cx="1643473" cy="1623150"/>
            <a:chOff x="495777" y="1213848"/>
            <a:chExt cx="1643473" cy="1623150"/>
          </a:xfrm>
        </p:grpSpPr>
        <p:sp>
          <p:nvSpPr>
            <p:cNvPr id="100" name="Google Shape;100;p99"/>
            <p:cNvSpPr/>
            <p:nvPr/>
          </p:nvSpPr>
          <p:spPr>
            <a:xfrm>
              <a:off x="681850" y="1379598"/>
              <a:ext cx="1457400" cy="1457400"/>
            </a:xfrm>
            <a:prstGeom prst="rect">
              <a:avLst/>
            </a:prstGeom>
            <a:solidFill>
              <a:srgbClr val="30AE7D">
                <a:alpha val="45098"/>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101" name="Google Shape;101;p99"/>
            <p:cNvSpPr/>
            <p:nvPr/>
          </p:nvSpPr>
          <p:spPr>
            <a:xfrm>
              <a:off x="495777" y="1213848"/>
              <a:ext cx="1457400" cy="1457400"/>
            </a:xfrm>
            <a:prstGeom prst="rect">
              <a:avLst/>
            </a:prstGeom>
            <a:noFill/>
            <a:ln cap="flat" cmpd="sng" w="9525">
              <a:solidFill>
                <a:srgbClr val="000000"/>
              </a:solidFill>
              <a:prstDash val="dot"/>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grpSp>
      <p:pic>
        <p:nvPicPr>
          <p:cNvPr id="102" name="Google Shape;102;p99"/>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lue Bar + Photo 1">
  <p:cSld name="1_Blank_2">
    <p:spTree>
      <p:nvGrpSpPr>
        <p:cNvPr id="103" name="Shape 103"/>
        <p:cNvGrpSpPr/>
        <p:nvPr/>
      </p:nvGrpSpPr>
      <p:grpSpPr>
        <a:xfrm>
          <a:off x="0" y="0"/>
          <a:ext cx="0" cy="0"/>
          <a:chOff x="0" y="0"/>
          <a:chExt cx="0" cy="0"/>
        </a:xfrm>
      </p:grpSpPr>
      <p:sp>
        <p:nvSpPr>
          <p:cNvPr id="104" name="Google Shape;104;p100"/>
          <p:cNvSpPr/>
          <p:nvPr/>
        </p:nvSpPr>
        <p:spPr>
          <a:xfrm>
            <a:off x="0" y="0"/>
            <a:ext cx="32034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105" name="Google Shape;105;p100"/>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106" name="Google Shape;106;p100"/>
          <p:cNvSpPr txBox="1"/>
          <p:nvPr>
            <p:ph type="title"/>
          </p:nvPr>
        </p:nvSpPr>
        <p:spPr>
          <a:xfrm>
            <a:off x="342900" y="1145675"/>
            <a:ext cx="2712300" cy="1315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b="0">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None/>
              <a:defRPr b="0">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None/>
              <a:defRPr b="0">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None/>
              <a:defRPr b="0">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None/>
              <a:defRPr b="0">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None/>
              <a:defRPr b="0">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None/>
              <a:defRPr b="0">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None/>
              <a:defRPr b="0">
                <a:latin typeface="Montserrat SemiBold"/>
                <a:ea typeface="Montserrat SemiBold"/>
                <a:cs typeface="Montserrat SemiBold"/>
                <a:sym typeface="Montserrat SemiBold"/>
              </a:defRPr>
            </a:lvl9pPr>
          </a:lstStyle>
          <a:p/>
        </p:txBody>
      </p:sp>
      <p:pic>
        <p:nvPicPr>
          <p:cNvPr id="107" name="Google Shape;107;p100"/>
          <p:cNvPicPr preferRelativeResize="0"/>
          <p:nvPr/>
        </p:nvPicPr>
        <p:blipFill rotWithShape="1">
          <a:blip r:embed="rId2">
            <a:alphaModFix/>
          </a:blip>
          <a:srcRect b="0" l="0" r="0" t="0"/>
          <a:stretch/>
        </p:blipFill>
        <p:spPr>
          <a:xfrm>
            <a:off x="3203400" y="0"/>
            <a:ext cx="1371605" cy="5143500"/>
          </a:xfrm>
          <a:prstGeom prst="rect">
            <a:avLst/>
          </a:prstGeom>
          <a:noFill/>
          <a:ln>
            <a:noFill/>
          </a:ln>
        </p:spPr>
      </p:pic>
      <p:sp>
        <p:nvSpPr>
          <p:cNvPr id="108" name="Google Shape;108;p100"/>
          <p:cNvSpPr txBox="1"/>
          <p:nvPr>
            <p:ph idx="1" type="body"/>
          </p:nvPr>
        </p:nvSpPr>
        <p:spPr>
          <a:xfrm>
            <a:off x="4823950" y="1145675"/>
            <a:ext cx="3977100" cy="33270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Clr>
                <a:schemeClr val="accent1"/>
              </a:buClr>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Clr>
                <a:schemeClr val="accent1"/>
              </a:buClr>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Clr>
                <a:schemeClr val="accent1"/>
              </a:buClr>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9pPr>
          </a:lstStyle>
          <a:p/>
        </p:txBody>
      </p:sp>
      <p:sp>
        <p:nvSpPr>
          <p:cNvPr id="109" name="Google Shape;109;p100"/>
          <p:cNvSpPr txBox="1"/>
          <p:nvPr>
            <p:ph idx="2" type="body"/>
          </p:nvPr>
        </p:nvSpPr>
        <p:spPr>
          <a:xfrm>
            <a:off x="342925" y="2460875"/>
            <a:ext cx="2712300" cy="24318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Clr>
                <a:schemeClr val="lt1"/>
              </a:buClr>
              <a:buSzPts val="1400"/>
              <a:buFont typeface="Nunito"/>
              <a:buChar char="•"/>
              <a:defRPr sz="1200">
                <a:solidFill>
                  <a:schemeClr val="lt1"/>
                </a:solidFill>
                <a:latin typeface="Nunito"/>
                <a:ea typeface="Nunito"/>
                <a:cs typeface="Nunito"/>
                <a:sym typeface="Nunito"/>
              </a:defRPr>
            </a:lvl1pPr>
            <a:lvl2pPr indent="-266700" lvl="1" marL="9144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2pPr>
            <a:lvl3pPr indent="-266700" lvl="2" marL="13716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3pPr>
            <a:lvl4pPr indent="-266700" lvl="3" marL="1828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4pPr>
            <a:lvl5pPr indent="-266700" lvl="4" marL="22860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5pPr>
            <a:lvl6pPr indent="-266700" lvl="5" marL="27432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6pPr>
            <a:lvl7pPr indent="-266700" lvl="6" marL="32004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7pPr>
            <a:lvl8pPr indent="-266700" lvl="7" marL="36576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8pPr>
            <a:lvl9pPr indent="-266700" lvl="8" marL="4114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9pPr>
          </a:lstStyle>
          <a:p/>
        </p:txBody>
      </p:sp>
      <p:pic>
        <p:nvPicPr>
          <p:cNvPr id="110" name="Google Shape;110;p100"/>
          <p:cNvPicPr preferRelativeResize="0"/>
          <p:nvPr/>
        </p:nvPicPr>
        <p:blipFill rotWithShape="1">
          <a:blip r:embed="rId3">
            <a:alphaModFix amt="40000"/>
          </a:blip>
          <a:srcRect b="0" l="0" r="0" t="0"/>
          <a:stretch/>
        </p:blipFill>
        <p:spPr>
          <a:xfrm>
            <a:off x="8389412" y="351870"/>
            <a:ext cx="411643" cy="38200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lue Bar + Photo 2">
  <p:cSld name="1_Blank_2_1">
    <p:spTree>
      <p:nvGrpSpPr>
        <p:cNvPr id="111" name="Shape 111"/>
        <p:cNvGrpSpPr/>
        <p:nvPr/>
      </p:nvGrpSpPr>
      <p:grpSpPr>
        <a:xfrm>
          <a:off x="0" y="0"/>
          <a:ext cx="0" cy="0"/>
          <a:chOff x="0" y="0"/>
          <a:chExt cx="0" cy="0"/>
        </a:xfrm>
      </p:grpSpPr>
      <p:sp>
        <p:nvSpPr>
          <p:cNvPr id="112" name="Google Shape;112;p101"/>
          <p:cNvSpPr/>
          <p:nvPr/>
        </p:nvSpPr>
        <p:spPr>
          <a:xfrm>
            <a:off x="0" y="0"/>
            <a:ext cx="320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113" name="Google Shape;113;p101"/>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pic>
        <p:nvPicPr>
          <p:cNvPr id="114" name="Google Shape;114;p101"/>
          <p:cNvPicPr preferRelativeResize="0"/>
          <p:nvPr/>
        </p:nvPicPr>
        <p:blipFill rotWithShape="1">
          <a:blip r:embed="rId2">
            <a:alphaModFix/>
          </a:blip>
          <a:srcRect b="0" l="0" r="0" t="0"/>
          <a:stretch/>
        </p:blipFill>
        <p:spPr>
          <a:xfrm>
            <a:off x="3203400" y="0"/>
            <a:ext cx="1371605" cy="5143500"/>
          </a:xfrm>
          <a:prstGeom prst="rect">
            <a:avLst/>
          </a:prstGeom>
          <a:noFill/>
          <a:ln>
            <a:noFill/>
          </a:ln>
        </p:spPr>
      </p:pic>
      <p:sp>
        <p:nvSpPr>
          <p:cNvPr id="115" name="Google Shape;115;p101"/>
          <p:cNvSpPr txBox="1"/>
          <p:nvPr>
            <p:ph type="title"/>
          </p:nvPr>
        </p:nvSpPr>
        <p:spPr>
          <a:xfrm>
            <a:off x="342900" y="1145675"/>
            <a:ext cx="2712300" cy="1315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6" name="Google Shape;116;p101"/>
          <p:cNvSpPr txBox="1"/>
          <p:nvPr>
            <p:ph idx="1" type="body"/>
          </p:nvPr>
        </p:nvSpPr>
        <p:spPr>
          <a:xfrm>
            <a:off x="4823950" y="1145675"/>
            <a:ext cx="4116300" cy="32142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Clr>
                <a:schemeClr val="accent1"/>
              </a:buClr>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Clr>
                <a:schemeClr val="accent1"/>
              </a:buClr>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Clr>
                <a:schemeClr val="accent1"/>
              </a:buClr>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9pPr>
          </a:lstStyle>
          <a:p/>
        </p:txBody>
      </p:sp>
      <p:sp>
        <p:nvSpPr>
          <p:cNvPr id="117" name="Google Shape;117;p101"/>
          <p:cNvSpPr txBox="1"/>
          <p:nvPr>
            <p:ph idx="2" type="body"/>
          </p:nvPr>
        </p:nvSpPr>
        <p:spPr>
          <a:xfrm>
            <a:off x="342925" y="2460875"/>
            <a:ext cx="2712300" cy="24318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Clr>
                <a:schemeClr val="lt1"/>
              </a:buClr>
              <a:buSzPts val="1400"/>
              <a:buFont typeface="Nunito"/>
              <a:buChar char="•"/>
              <a:defRPr sz="1200">
                <a:solidFill>
                  <a:schemeClr val="lt1"/>
                </a:solidFill>
                <a:latin typeface="Nunito"/>
                <a:ea typeface="Nunito"/>
                <a:cs typeface="Nunito"/>
                <a:sym typeface="Nunito"/>
              </a:defRPr>
            </a:lvl1pPr>
            <a:lvl2pPr indent="-266700" lvl="1" marL="9144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2pPr>
            <a:lvl3pPr indent="-266700" lvl="2" marL="13716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3pPr>
            <a:lvl4pPr indent="-266700" lvl="3" marL="1828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4pPr>
            <a:lvl5pPr indent="-266700" lvl="4" marL="22860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5pPr>
            <a:lvl6pPr indent="-266700" lvl="5" marL="27432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6pPr>
            <a:lvl7pPr indent="-266700" lvl="6" marL="32004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7pPr>
            <a:lvl8pPr indent="-266700" lvl="7" marL="36576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8pPr>
            <a:lvl9pPr indent="-266700" lvl="8" marL="4114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9pPr>
          </a:lstStyle>
          <a:p/>
        </p:txBody>
      </p:sp>
      <p:pic>
        <p:nvPicPr>
          <p:cNvPr id="118" name="Google Shape;118;p101"/>
          <p:cNvPicPr preferRelativeResize="0"/>
          <p:nvPr/>
        </p:nvPicPr>
        <p:blipFill rotWithShape="1">
          <a:blip r:embed="rId3">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lue Bar + Photo 3">
  <p:cSld name="1_Blank_2_1_1">
    <p:spTree>
      <p:nvGrpSpPr>
        <p:cNvPr id="119" name="Shape 119"/>
        <p:cNvGrpSpPr/>
        <p:nvPr/>
      </p:nvGrpSpPr>
      <p:grpSpPr>
        <a:xfrm>
          <a:off x="0" y="0"/>
          <a:ext cx="0" cy="0"/>
          <a:chOff x="0" y="0"/>
          <a:chExt cx="0" cy="0"/>
        </a:xfrm>
      </p:grpSpPr>
      <p:sp>
        <p:nvSpPr>
          <p:cNvPr id="120" name="Google Shape;120;p102"/>
          <p:cNvSpPr/>
          <p:nvPr/>
        </p:nvSpPr>
        <p:spPr>
          <a:xfrm>
            <a:off x="0" y="0"/>
            <a:ext cx="32034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121" name="Google Shape;121;p102"/>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pic>
        <p:nvPicPr>
          <p:cNvPr id="122" name="Google Shape;122;p102"/>
          <p:cNvPicPr preferRelativeResize="0"/>
          <p:nvPr/>
        </p:nvPicPr>
        <p:blipFill rotWithShape="1">
          <a:blip r:embed="rId2">
            <a:alphaModFix/>
          </a:blip>
          <a:srcRect b="0" l="0" r="0" t="0"/>
          <a:stretch/>
        </p:blipFill>
        <p:spPr>
          <a:xfrm>
            <a:off x="3203400" y="0"/>
            <a:ext cx="1371605" cy="5143500"/>
          </a:xfrm>
          <a:prstGeom prst="rect">
            <a:avLst/>
          </a:prstGeom>
          <a:noFill/>
          <a:ln>
            <a:noFill/>
          </a:ln>
        </p:spPr>
      </p:pic>
      <p:sp>
        <p:nvSpPr>
          <p:cNvPr id="123" name="Google Shape;123;p102"/>
          <p:cNvSpPr txBox="1"/>
          <p:nvPr>
            <p:ph type="title"/>
          </p:nvPr>
        </p:nvSpPr>
        <p:spPr>
          <a:xfrm>
            <a:off x="342900" y="1145675"/>
            <a:ext cx="2712300" cy="1315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4" name="Google Shape;124;p102"/>
          <p:cNvSpPr txBox="1"/>
          <p:nvPr>
            <p:ph idx="1" type="body"/>
          </p:nvPr>
        </p:nvSpPr>
        <p:spPr>
          <a:xfrm>
            <a:off x="4823950" y="1145675"/>
            <a:ext cx="4116300" cy="30951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Clr>
                <a:schemeClr val="accent1"/>
              </a:buClr>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Clr>
                <a:schemeClr val="accent1"/>
              </a:buClr>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Clr>
                <a:schemeClr val="accent1"/>
              </a:buClr>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9pPr>
          </a:lstStyle>
          <a:p/>
        </p:txBody>
      </p:sp>
      <p:sp>
        <p:nvSpPr>
          <p:cNvPr id="125" name="Google Shape;125;p102"/>
          <p:cNvSpPr txBox="1"/>
          <p:nvPr>
            <p:ph idx="2" type="body"/>
          </p:nvPr>
        </p:nvSpPr>
        <p:spPr>
          <a:xfrm>
            <a:off x="342925" y="2460875"/>
            <a:ext cx="2712300" cy="24318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Clr>
                <a:schemeClr val="lt1"/>
              </a:buClr>
              <a:buSzPts val="1400"/>
              <a:buFont typeface="Nunito"/>
              <a:buChar char="•"/>
              <a:defRPr sz="1200">
                <a:solidFill>
                  <a:schemeClr val="lt1"/>
                </a:solidFill>
                <a:latin typeface="Nunito"/>
                <a:ea typeface="Nunito"/>
                <a:cs typeface="Nunito"/>
                <a:sym typeface="Nunito"/>
              </a:defRPr>
            </a:lvl1pPr>
            <a:lvl2pPr indent="-266700" lvl="1" marL="9144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2pPr>
            <a:lvl3pPr indent="-266700" lvl="2" marL="13716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3pPr>
            <a:lvl4pPr indent="-266700" lvl="3" marL="1828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4pPr>
            <a:lvl5pPr indent="-266700" lvl="4" marL="22860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5pPr>
            <a:lvl6pPr indent="-266700" lvl="5" marL="27432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6pPr>
            <a:lvl7pPr indent="-266700" lvl="6" marL="32004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7pPr>
            <a:lvl8pPr indent="-266700" lvl="7" marL="36576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8pPr>
            <a:lvl9pPr indent="-266700" lvl="8" marL="4114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9pPr>
          </a:lstStyle>
          <a:p/>
        </p:txBody>
      </p:sp>
      <p:pic>
        <p:nvPicPr>
          <p:cNvPr id="126" name="Google Shape;126;p102"/>
          <p:cNvPicPr preferRelativeResize="0"/>
          <p:nvPr/>
        </p:nvPicPr>
        <p:blipFill rotWithShape="1">
          <a:blip r:embed="rId3">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lue Bar">
  <p:cSld name="1_Blank_1">
    <p:spTree>
      <p:nvGrpSpPr>
        <p:cNvPr id="127" name="Shape 127"/>
        <p:cNvGrpSpPr/>
        <p:nvPr/>
      </p:nvGrpSpPr>
      <p:grpSpPr>
        <a:xfrm>
          <a:off x="0" y="0"/>
          <a:ext cx="0" cy="0"/>
          <a:chOff x="0" y="0"/>
          <a:chExt cx="0" cy="0"/>
        </a:xfrm>
      </p:grpSpPr>
      <p:sp>
        <p:nvSpPr>
          <p:cNvPr id="128" name="Google Shape;128;p103"/>
          <p:cNvSpPr txBox="1"/>
          <p:nvPr>
            <p:ph idx="1" type="body"/>
          </p:nvPr>
        </p:nvSpPr>
        <p:spPr>
          <a:xfrm>
            <a:off x="3430275" y="1145675"/>
            <a:ext cx="5300700" cy="34761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sp>
        <p:nvSpPr>
          <p:cNvPr id="129" name="Google Shape;129;p103"/>
          <p:cNvSpPr/>
          <p:nvPr/>
        </p:nvSpPr>
        <p:spPr>
          <a:xfrm>
            <a:off x="0" y="0"/>
            <a:ext cx="320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130" name="Google Shape;130;p103"/>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103"/>
          <p:cNvSpPr txBox="1"/>
          <p:nvPr>
            <p:ph type="title"/>
          </p:nvPr>
        </p:nvSpPr>
        <p:spPr>
          <a:xfrm>
            <a:off x="342900" y="1145675"/>
            <a:ext cx="2712300" cy="1315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2" name="Google Shape;132;p103"/>
          <p:cNvSpPr txBox="1"/>
          <p:nvPr>
            <p:ph idx="2" type="body"/>
          </p:nvPr>
        </p:nvSpPr>
        <p:spPr>
          <a:xfrm>
            <a:off x="342925" y="2460875"/>
            <a:ext cx="2712300" cy="24318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Clr>
                <a:schemeClr val="lt1"/>
              </a:buClr>
              <a:buSzPts val="1400"/>
              <a:buFont typeface="Nunito"/>
              <a:buChar char="•"/>
              <a:defRPr sz="1200">
                <a:solidFill>
                  <a:schemeClr val="lt1"/>
                </a:solidFill>
                <a:latin typeface="Nunito"/>
                <a:ea typeface="Nunito"/>
                <a:cs typeface="Nunito"/>
                <a:sym typeface="Nunito"/>
              </a:defRPr>
            </a:lvl1pPr>
            <a:lvl2pPr indent="-266700" lvl="1" marL="9144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2pPr>
            <a:lvl3pPr indent="-266700" lvl="2" marL="13716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3pPr>
            <a:lvl4pPr indent="-266700" lvl="3" marL="1828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4pPr>
            <a:lvl5pPr indent="-266700" lvl="4" marL="22860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5pPr>
            <a:lvl6pPr indent="-266700" lvl="5" marL="27432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6pPr>
            <a:lvl7pPr indent="-266700" lvl="6" marL="32004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7pPr>
            <a:lvl8pPr indent="-266700" lvl="7" marL="36576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8pPr>
            <a:lvl9pPr indent="-266700" lvl="8" marL="4114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9pPr>
          </a:lstStyle>
          <a:p/>
        </p:txBody>
      </p:sp>
      <p:pic>
        <p:nvPicPr>
          <p:cNvPr id="133" name="Google Shape;133;p103"/>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1">
  <p:cSld name="2_Blank_1">
    <p:spTree>
      <p:nvGrpSpPr>
        <p:cNvPr id="134" name="Shape 134"/>
        <p:cNvGrpSpPr/>
        <p:nvPr/>
      </p:nvGrpSpPr>
      <p:grpSpPr>
        <a:xfrm>
          <a:off x="0" y="0"/>
          <a:ext cx="0" cy="0"/>
          <a:chOff x="0" y="0"/>
          <a:chExt cx="0" cy="0"/>
        </a:xfrm>
      </p:grpSpPr>
      <p:pic>
        <p:nvPicPr>
          <p:cNvPr id="135" name="Google Shape;135;p104"/>
          <p:cNvPicPr preferRelativeResize="0"/>
          <p:nvPr/>
        </p:nvPicPr>
        <p:blipFill rotWithShape="1">
          <a:blip r:embed="rId2">
            <a:alphaModFix/>
          </a:blip>
          <a:srcRect b="0" l="0" r="0" t="0"/>
          <a:stretch/>
        </p:blipFill>
        <p:spPr>
          <a:xfrm>
            <a:off x="0" y="0"/>
            <a:ext cx="4559300" cy="5143500"/>
          </a:xfrm>
          <a:prstGeom prst="rect">
            <a:avLst/>
          </a:prstGeom>
          <a:noFill/>
          <a:ln>
            <a:noFill/>
          </a:ln>
        </p:spPr>
      </p:pic>
      <p:pic>
        <p:nvPicPr>
          <p:cNvPr id="136" name="Google Shape;136;p104"/>
          <p:cNvPicPr preferRelativeResize="0"/>
          <p:nvPr/>
        </p:nvPicPr>
        <p:blipFill rotWithShape="1">
          <a:blip r:embed="rId3">
            <a:alphaModFix/>
          </a:blip>
          <a:srcRect b="0" l="0" r="0" t="0"/>
          <a:stretch/>
        </p:blipFill>
        <p:spPr>
          <a:xfrm>
            <a:off x="-6362" y="0"/>
            <a:ext cx="4572025" cy="5143506"/>
          </a:xfrm>
          <a:prstGeom prst="rect">
            <a:avLst/>
          </a:prstGeom>
          <a:noFill/>
          <a:ln>
            <a:noFill/>
          </a:ln>
        </p:spPr>
      </p:pic>
      <p:sp>
        <p:nvSpPr>
          <p:cNvPr id="137" name="Google Shape;137;p104"/>
          <p:cNvSpPr txBox="1"/>
          <p:nvPr>
            <p:ph type="title"/>
          </p:nvPr>
        </p:nvSpPr>
        <p:spPr>
          <a:xfrm>
            <a:off x="5120650" y="1143000"/>
            <a:ext cx="3680400" cy="4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8" name="Google Shape;138;p104"/>
          <p:cNvSpPr txBox="1"/>
          <p:nvPr>
            <p:ph idx="1" type="body"/>
          </p:nvPr>
        </p:nvSpPr>
        <p:spPr>
          <a:xfrm>
            <a:off x="5120750" y="2514600"/>
            <a:ext cx="3657600" cy="22353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139" name="Google Shape;139;p104"/>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140" name="Google Shape;140;p104"/>
          <p:cNvSpPr txBox="1"/>
          <p:nvPr>
            <p:ph idx="2" type="subTitle"/>
          </p:nvPr>
        </p:nvSpPr>
        <p:spPr>
          <a:xfrm>
            <a:off x="5120650" y="2057400"/>
            <a:ext cx="3657600" cy="273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2000">
                <a:solidFill>
                  <a:srgbClr val="30AE7D"/>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141" name="Google Shape;141;p104"/>
          <p:cNvPicPr preferRelativeResize="0"/>
          <p:nvPr/>
        </p:nvPicPr>
        <p:blipFill rotWithShape="1">
          <a:blip r:embed="rId4">
            <a:alphaModFix/>
          </a:blip>
          <a:srcRect b="641" l="0" r="0" t="641"/>
          <a:stretch/>
        </p:blipFill>
        <p:spPr>
          <a:xfrm>
            <a:off x="342895" y="4534455"/>
            <a:ext cx="457200" cy="420623"/>
          </a:xfrm>
          <a:prstGeom prst="rect">
            <a:avLst/>
          </a:prstGeom>
          <a:noFill/>
          <a:ln>
            <a:noFill/>
          </a:ln>
        </p:spPr>
      </p:pic>
      <p:sp>
        <p:nvSpPr>
          <p:cNvPr id="142" name="Google Shape;142;p104"/>
          <p:cNvSpPr txBox="1"/>
          <p:nvPr>
            <p:ph idx="3" type="title"/>
          </p:nvPr>
        </p:nvSpPr>
        <p:spPr>
          <a:xfrm>
            <a:off x="342900" y="2142725"/>
            <a:ext cx="3421500" cy="7773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Clr>
                <a:srgbClr val="FFFFFF"/>
              </a:buClr>
              <a:buSzPts val="2700"/>
              <a:buFont typeface="Montserrat SemiBold"/>
              <a:buNone/>
              <a:defRPr b="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2">
  <p:cSld name="2_Blank_1_1">
    <p:spTree>
      <p:nvGrpSpPr>
        <p:cNvPr id="143" name="Shape 143"/>
        <p:cNvGrpSpPr/>
        <p:nvPr/>
      </p:nvGrpSpPr>
      <p:grpSpPr>
        <a:xfrm>
          <a:off x="0" y="0"/>
          <a:ext cx="0" cy="0"/>
          <a:chOff x="0" y="0"/>
          <a:chExt cx="0" cy="0"/>
        </a:xfrm>
      </p:grpSpPr>
      <p:pic>
        <p:nvPicPr>
          <p:cNvPr id="144" name="Google Shape;144;p105"/>
          <p:cNvPicPr preferRelativeResize="0"/>
          <p:nvPr/>
        </p:nvPicPr>
        <p:blipFill rotWithShape="1">
          <a:blip r:embed="rId2">
            <a:alphaModFix/>
          </a:blip>
          <a:srcRect b="0" l="0" r="0" t="0"/>
          <a:stretch/>
        </p:blipFill>
        <p:spPr>
          <a:xfrm>
            <a:off x="0" y="0"/>
            <a:ext cx="4572020" cy="5143500"/>
          </a:xfrm>
          <a:prstGeom prst="rect">
            <a:avLst/>
          </a:prstGeom>
          <a:noFill/>
          <a:ln>
            <a:noFill/>
          </a:ln>
        </p:spPr>
      </p:pic>
      <p:pic>
        <p:nvPicPr>
          <p:cNvPr id="145" name="Google Shape;145;p105"/>
          <p:cNvPicPr preferRelativeResize="0"/>
          <p:nvPr/>
        </p:nvPicPr>
        <p:blipFill rotWithShape="1">
          <a:blip r:embed="rId3">
            <a:alphaModFix/>
          </a:blip>
          <a:srcRect b="0" l="0" r="0" t="0"/>
          <a:stretch/>
        </p:blipFill>
        <p:spPr>
          <a:xfrm>
            <a:off x="0" y="0"/>
            <a:ext cx="4572025" cy="5143506"/>
          </a:xfrm>
          <a:prstGeom prst="rect">
            <a:avLst/>
          </a:prstGeom>
          <a:noFill/>
          <a:ln>
            <a:noFill/>
          </a:ln>
        </p:spPr>
      </p:pic>
      <p:sp>
        <p:nvSpPr>
          <p:cNvPr id="146" name="Google Shape;146;p105"/>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147" name="Google Shape;147;p105"/>
          <p:cNvSpPr txBox="1"/>
          <p:nvPr>
            <p:ph type="title"/>
          </p:nvPr>
        </p:nvSpPr>
        <p:spPr>
          <a:xfrm>
            <a:off x="5120650" y="1143000"/>
            <a:ext cx="3680400" cy="4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8" name="Google Shape;148;p105"/>
          <p:cNvSpPr txBox="1"/>
          <p:nvPr>
            <p:ph idx="1" type="body"/>
          </p:nvPr>
        </p:nvSpPr>
        <p:spPr>
          <a:xfrm>
            <a:off x="5120750" y="2514600"/>
            <a:ext cx="3680400" cy="22353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149" name="Google Shape;149;p105"/>
          <p:cNvSpPr txBox="1"/>
          <p:nvPr>
            <p:ph idx="2" type="subTitle"/>
          </p:nvPr>
        </p:nvSpPr>
        <p:spPr>
          <a:xfrm>
            <a:off x="5120650" y="2057400"/>
            <a:ext cx="3680400" cy="273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2000">
                <a:solidFill>
                  <a:srgbClr val="4D73BD"/>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150" name="Google Shape;150;p105"/>
          <p:cNvPicPr preferRelativeResize="0"/>
          <p:nvPr/>
        </p:nvPicPr>
        <p:blipFill rotWithShape="1">
          <a:blip r:embed="rId4">
            <a:alphaModFix/>
          </a:blip>
          <a:srcRect b="641" l="0" r="0" t="641"/>
          <a:stretch/>
        </p:blipFill>
        <p:spPr>
          <a:xfrm>
            <a:off x="342895" y="4534455"/>
            <a:ext cx="457200" cy="420623"/>
          </a:xfrm>
          <a:prstGeom prst="rect">
            <a:avLst/>
          </a:prstGeom>
          <a:noFill/>
          <a:ln>
            <a:noFill/>
          </a:ln>
        </p:spPr>
      </p:pic>
      <p:sp>
        <p:nvSpPr>
          <p:cNvPr id="151" name="Google Shape;151;p105"/>
          <p:cNvSpPr txBox="1"/>
          <p:nvPr>
            <p:ph idx="3" type="title"/>
          </p:nvPr>
        </p:nvSpPr>
        <p:spPr>
          <a:xfrm>
            <a:off x="342900" y="2142725"/>
            <a:ext cx="3421500" cy="7773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Clr>
                <a:srgbClr val="FFFFFF"/>
              </a:buClr>
              <a:buSzPts val="2700"/>
              <a:buFont typeface="Montserrat SemiBold"/>
              <a:buNone/>
              <a:defRPr b="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3">
  <p:cSld name="2_Blank_1_1_1">
    <p:spTree>
      <p:nvGrpSpPr>
        <p:cNvPr id="152" name="Shape 152"/>
        <p:cNvGrpSpPr/>
        <p:nvPr/>
      </p:nvGrpSpPr>
      <p:grpSpPr>
        <a:xfrm>
          <a:off x="0" y="0"/>
          <a:ext cx="0" cy="0"/>
          <a:chOff x="0" y="0"/>
          <a:chExt cx="0" cy="0"/>
        </a:xfrm>
      </p:grpSpPr>
      <p:pic>
        <p:nvPicPr>
          <p:cNvPr id="153" name="Google Shape;153;p106"/>
          <p:cNvPicPr preferRelativeResize="0"/>
          <p:nvPr/>
        </p:nvPicPr>
        <p:blipFill rotWithShape="1">
          <a:blip r:embed="rId2">
            <a:alphaModFix/>
          </a:blip>
          <a:srcRect b="0" l="0" r="0" t="0"/>
          <a:stretch/>
        </p:blipFill>
        <p:spPr>
          <a:xfrm>
            <a:off x="0" y="-7412"/>
            <a:ext cx="4572441" cy="5158325"/>
          </a:xfrm>
          <a:prstGeom prst="rect">
            <a:avLst/>
          </a:prstGeom>
          <a:noFill/>
          <a:ln>
            <a:noFill/>
          </a:ln>
        </p:spPr>
      </p:pic>
      <p:pic>
        <p:nvPicPr>
          <p:cNvPr id="154" name="Google Shape;154;p106"/>
          <p:cNvPicPr preferRelativeResize="0"/>
          <p:nvPr/>
        </p:nvPicPr>
        <p:blipFill rotWithShape="1">
          <a:blip r:embed="rId3">
            <a:alphaModFix/>
          </a:blip>
          <a:srcRect b="0" l="0" r="0" t="0"/>
          <a:stretch/>
        </p:blipFill>
        <p:spPr>
          <a:xfrm>
            <a:off x="0" y="-10425"/>
            <a:ext cx="4572000" cy="5158325"/>
          </a:xfrm>
          <a:prstGeom prst="rect">
            <a:avLst/>
          </a:prstGeom>
          <a:noFill/>
          <a:ln>
            <a:noFill/>
          </a:ln>
        </p:spPr>
      </p:pic>
      <p:sp>
        <p:nvSpPr>
          <p:cNvPr id="155" name="Google Shape;155;p106"/>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156" name="Google Shape;156;p106"/>
          <p:cNvSpPr txBox="1"/>
          <p:nvPr>
            <p:ph type="title"/>
          </p:nvPr>
        </p:nvSpPr>
        <p:spPr>
          <a:xfrm>
            <a:off x="5120650" y="1143000"/>
            <a:ext cx="3657600" cy="4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7" name="Google Shape;157;p106"/>
          <p:cNvSpPr txBox="1"/>
          <p:nvPr>
            <p:ph idx="1" type="body"/>
          </p:nvPr>
        </p:nvSpPr>
        <p:spPr>
          <a:xfrm>
            <a:off x="5120750" y="2514600"/>
            <a:ext cx="3680400" cy="22353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158" name="Google Shape;158;p106"/>
          <p:cNvSpPr txBox="1"/>
          <p:nvPr>
            <p:ph idx="2" type="subTitle"/>
          </p:nvPr>
        </p:nvSpPr>
        <p:spPr>
          <a:xfrm>
            <a:off x="5120650" y="2057400"/>
            <a:ext cx="3680400" cy="273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2000">
                <a:solidFill>
                  <a:srgbClr val="DF8244"/>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159" name="Google Shape;159;p106"/>
          <p:cNvPicPr preferRelativeResize="0"/>
          <p:nvPr/>
        </p:nvPicPr>
        <p:blipFill rotWithShape="1">
          <a:blip r:embed="rId4">
            <a:alphaModFix/>
          </a:blip>
          <a:srcRect b="641" l="0" r="0" t="641"/>
          <a:stretch/>
        </p:blipFill>
        <p:spPr>
          <a:xfrm>
            <a:off x="342895" y="4534455"/>
            <a:ext cx="457200" cy="420623"/>
          </a:xfrm>
          <a:prstGeom prst="rect">
            <a:avLst/>
          </a:prstGeom>
          <a:noFill/>
          <a:ln>
            <a:noFill/>
          </a:ln>
        </p:spPr>
      </p:pic>
      <p:sp>
        <p:nvSpPr>
          <p:cNvPr id="160" name="Google Shape;160;p106"/>
          <p:cNvSpPr txBox="1"/>
          <p:nvPr>
            <p:ph idx="3" type="title"/>
          </p:nvPr>
        </p:nvSpPr>
        <p:spPr>
          <a:xfrm>
            <a:off x="342900" y="2142725"/>
            <a:ext cx="3421500" cy="7773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Clr>
                <a:srgbClr val="FFFFFF"/>
              </a:buClr>
              <a:buSzPts val="2700"/>
              <a:buFont typeface="Montserrat SemiBold"/>
              <a:buNone/>
              <a:defRPr b="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3 1">
  <p:cSld name="2_Blank_1_1_1_1">
    <p:spTree>
      <p:nvGrpSpPr>
        <p:cNvPr id="161" name="Shape 161"/>
        <p:cNvGrpSpPr/>
        <p:nvPr/>
      </p:nvGrpSpPr>
      <p:grpSpPr>
        <a:xfrm>
          <a:off x="0" y="0"/>
          <a:ext cx="0" cy="0"/>
          <a:chOff x="0" y="0"/>
          <a:chExt cx="0" cy="0"/>
        </a:xfrm>
      </p:grpSpPr>
      <p:pic>
        <p:nvPicPr>
          <p:cNvPr id="162" name="Google Shape;162;p107"/>
          <p:cNvPicPr preferRelativeResize="0"/>
          <p:nvPr/>
        </p:nvPicPr>
        <p:blipFill rotWithShape="1">
          <a:blip r:embed="rId2">
            <a:alphaModFix/>
          </a:blip>
          <a:srcRect b="0" l="20415" r="20408" t="0"/>
          <a:stretch/>
        </p:blipFill>
        <p:spPr>
          <a:xfrm>
            <a:off x="0" y="-7412"/>
            <a:ext cx="4572439" cy="5158326"/>
          </a:xfrm>
          <a:prstGeom prst="rect">
            <a:avLst/>
          </a:prstGeom>
          <a:noFill/>
          <a:ln>
            <a:noFill/>
          </a:ln>
        </p:spPr>
      </p:pic>
      <p:pic>
        <p:nvPicPr>
          <p:cNvPr id="163" name="Google Shape;163;p107"/>
          <p:cNvPicPr preferRelativeResize="0"/>
          <p:nvPr/>
        </p:nvPicPr>
        <p:blipFill rotWithShape="1">
          <a:blip r:embed="rId3">
            <a:alphaModFix/>
          </a:blip>
          <a:srcRect b="0" l="0" r="0" t="0"/>
          <a:stretch/>
        </p:blipFill>
        <p:spPr>
          <a:xfrm>
            <a:off x="-12953" y="-7400"/>
            <a:ext cx="4585178" cy="5158325"/>
          </a:xfrm>
          <a:prstGeom prst="rect">
            <a:avLst/>
          </a:prstGeom>
          <a:noFill/>
          <a:ln>
            <a:noFill/>
          </a:ln>
        </p:spPr>
      </p:pic>
      <p:sp>
        <p:nvSpPr>
          <p:cNvPr id="164" name="Google Shape;164;p107"/>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165" name="Google Shape;165;p107"/>
          <p:cNvSpPr txBox="1"/>
          <p:nvPr>
            <p:ph type="title"/>
          </p:nvPr>
        </p:nvSpPr>
        <p:spPr>
          <a:xfrm>
            <a:off x="5120650" y="1143000"/>
            <a:ext cx="3680400" cy="4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6" name="Google Shape;166;p107"/>
          <p:cNvSpPr txBox="1"/>
          <p:nvPr>
            <p:ph idx="1" type="body"/>
          </p:nvPr>
        </p:nvSpPr>
        <p:spPr>
          <a:xfrm>
            <a:off x="5120750" y="2514600"/>
            <a:ext cx="3680400" cy="22353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167" name="Google Shape;167;p107"/>
          <p:cNvSpPr txBox="1"/>
          <p:nvPr>
            <p:ph idx="2" type="subTitle"/>
          </p:nvPr>
        </p:nvSpPr>
        <p:spPr>
          <a:xfrm>
            <a:off x="5120650" y="2057400"/>
            <a:ext cx="3680400" cy="273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2000">
                <a:solidFill>
                  <a:srgbClr val="DC5854"/>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168" name="Google Shape;168;p107"/>
          <p:cNvPicPr preferRelativeResize="0"/>
          <p:nvPr/>
        </p:nvPicPr>
        <p:blipFill rotWithShape="1">
          <a:blip r:embed="rId4">
            <a:alphaModFix/>
          </a:blip>
          <a:srcRect b="641" l="0" r="0" t="641"/>
          <a:stretch/>
        </p:blipFill>
        <p:spPr>
          <a:xfrm>
            <a:off x="342895" y="4534455"/>
            <a:ext cx="457200" cy="420623"/>
          </a:xfrm>
          <a:prstGeom prst="rect">
            <a:avLst/>
          </a:prstGeom>
          <a:noFill/>
          <a:ln>
            <a:noFill/>
          </a:ln>
        </p:spPr>
      </p:pic>
      <p:sp>
        <p:nvSpPr>
          <p:cNvPr id="169" name="Google Shape;169;p107"/>
          <p:cNvSpPr txBox="1"/>
          <p:nvPr>
            <p:ph idx="3" type="title"/>
          </p:nvPr>
        </p:nvSpPr>
        <p:spPr>
          <a:xfrm>
            <a:off x="342900" y="2142725"/>
            <a:ext cx="3421500" cy="7773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Clr>
                <a:srgbClr val="FFFFFF"/>
              </a:buClr>
              <a:buSzPts val="2700"/>
              <a:buFont typeface="Montserrat SemiBold"/>
              <a:buNone/>
              <a:defRPr b="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Title">
  <p:cSld name="Blank_3_2">
    <p:spTree>
      <p:nvGrpSpPr>
        <p:cNvPr id="14" name="Shape 14"/>
        <p:cNvGrpSpPr/>
        <p:nvPr/>
      </p:nvGrpSpPr>
      <p:grpSpPr>
        <a:xfrm>
          <a:off x="0" y="0"/>
          <a:ext cx="0" cy="0"/>
          <a:chOff x="0" y="0"/>
          <a:chExt cx="0" cy="0"/>
        </a:xfrm>
      </p:grpSpPr>
      <p:sp>
        <p:nvSpPr>
          <p:cNvPr id="15" name="Google Shape;15;p26"/>
          <p:cNvSpPr txBox="1"/>
          <p:nvPr>
            <p:ph type="title"/>
          </p:nvPr>
        </p:nvSpPr>
        <p:spPr>
          <a:xfrm>
            <a:off x="342900" y="444925"/>
            <a:ext cx="7726800" cy="484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b="0">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None/>
              <a:defRPr b="0">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None/>
              <a:defRPr b="0">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None/>
              <a:defRPr b="0">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None/>
              <a:defRPr b="0">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None/>
              <a:defRPr b="0">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None/>
              <a:defRPr b="0">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None/>
              <a:defRPr b="0">
                <a:latin typeface="Montserrat SemiBold"/>
                <a:ea typeface="Montserrat SemiBold"/>
                <a:cs typeface="Montserrat SemiBold"/>
                <a:sym typeface="Montserrat SemiBold"/>
              </a:defRPr>
            </a:lvl9pPr>
          </a:lstStyle>
          <a:p/>
        </p:txBody>
      </p:sp>
      <p:sp>
        <p:nvSpPr>
          <p:cNvPr id="16" name="Google Shape;16;p26"/>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26"/>
          <p:cNvSpPr txBox="1"/>
          <p:nvPr>
            <p:ph idx="1" type="body"/>
          </p:nvPr>
        </p:nvSpPr>
        <p:spPr>
          <a:xfrm>
            <a:off x="342900" y="1369225"/>
            <a:ext cx="8458200" cy="3263400"/>
          </a:xfrm>
          <a:prstGeom prst="rect">
            <a:avLst/>
          </a:prstGeom>
          <a:noFill/>
          <a:ln>
            <a:noFill/>
          </a:ln>
        </p:spPr>
        <p:txBody>
          <a:bodyPr anchorCtr="0" anchor="t" bIns="34275" lIns="0" spcFirstLastPara="1" rIns="68575" wrap="square" tIns="34275">
            <a:noAutofit/>
          </a:bodyPr>
          <a:lstStyle>
            <a:lvl1pPr indent="-342900" lvl="0" marL="457200" marR="0" algn="l">
              <a:lnSpc>
                <a:spcPct val="100000"/>
              </a:lnSpc>
              <a:spcBef>
                <a:spcPts val="800"/>
              </a:spcBef>
              <a:spcAft>
                <a:spcPts val="0"/>
              </a:spcAft>
              <a:buClr>
                <a:schemeClr val="accent1"/>
              </a:buClr>
              <a:buSzPts val="1800"/>
              <a:buFont typeface="Nunito Light"/>
              <a:buChar char="•"/>
              <a:defRPr i="0" sz="1800" u="none" cap="none" strike="noStrike">
                <a:solidFill>
                  <a:schemeClr val="dk1"/>
                </a:solidFill>
                <a:latin typeface="Nunito Light"/>
                <a:ea typeface="Nunito Light"/>
                <a:cs typeface="Nunito Light"/>
                <a:sym typeface="Nunito Light"/>
              </a:defRPr>
            </a:lvl1pPr>
            <a:lvl2pPr indent="-330200" lvl="1" marL="914400" marR="0" algn="l">
              <a:lnSpc>
                <a:spcPct val="100000"/>
              </a:lnSpc>
              <a:spcBef>
                <a:spcPts val="800"/>
              </a:spcBef>
              <a:spcAft>
                <a:spcPts val="0"/>
              </a:spcAft>
              <a:buClr>
                <a:schemeClr val="accent1"/>
              </a:buClr>
              <a:buSzPts val="1600"/>
              <a:buFont typeface="Nunito Light"/>
              <a:buChar char="•"/>
              <a:defRPr i="0" sz="1600" u="none" cap="none" strike="noStrike">
                <a:solidFill>
                  <a:schemeClr val="dk1"/>
                </a:solidFill>
                <a:latin typeface="Nunito Light"/>
                <a:ea typeface="Nunito Light"/>
                <a:cs typeface="Nunito Light"/>
                <a:sym typeface="Nunito Light"/>
              </a:defRPr>
            </a:lvl2pPr>
            <a:lvl3pPr indent="-317500" lvl="2" marL="1371600" marR="0" algn="l">
              <a:lnSpc>
                <a:spcPct val="100000"/>
              </a:lnSpc>
              <a:spcBef>
                <a:spcPts val="800"/>
              </a:spcBef>
              <a:spcAft>
                <a:spcPts val="0"/>
              </a:spcAft>
              <a:buClr>
                <a:schemeClr val="accent1"/>
              </a:buClr>
              <a:buSzPts val="1400"/>
              <a:buFont typeface="Nunito Light"/>
              <a:buChar char="•"/>
              <a:defRPr i="0" u="none" cap="none" strike="noStrike">
                <a:solidFill>
                  <a:schemeClr val="dk1"/>
                </a:solidFill>
                <a:latin typeface="Nunito Light"/>
                <a:ea typeface="Nunito Light"/>
                <a:cs typeface="Nunito Light"/>
                <a:sym typeface="Nunito Light"/>
              </a:defRPr>
            </a:lvl3pPr>
            <a:lvl4pPr indent="-266700" lvl="3" marL="18288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4pPr>
            <a:lvl5pPr indent="-266700" lvl="4" marL="22860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5pPr>
            <a:lvl6pPr indent="-266700" lvl="5" marL="27432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6pPr>
            <a:lvl7pPr indent="-266700" lvl="6" marL="32004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7pPr>
            <a:lvl8pPr indent="-266700" lvl="7" marL="36576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8pPr>
            <a:lvl9pPr indent="-266700" lvl="8" marL="41148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9pPr>
          </a:lstStyle>
          <a:p/>
        </p:txBody>
      </p:sp>
      <p:pic>
        <p:nvPicPr>
          <p:cNvPr id="18" name="Google Shape;18;p26"/>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1 1">
  <p:cSld name="2_Blank_1_2">
    <p:spTree>
      <p:nvGrpSpPr>
        <p:cNvPr id="170" name="Shape 170"/>
        <p:cNvGrpSpPr/>
        <p:nvPr/>
      </p:nvGrpSpPr>
      <p:grpSpPr>
        <a:xfrm>
          <a:off x="0" y="0"/>
          <a:ext cx="0" cy="0"/>
          <a:chOff x="0" y="0"/>
          <a:chExt cx="0" cy="0"/>
        </a:xfrm>
      </p:grpSpPr>
      <p:pic>
        <p:nvPicPr>
          <p:cNvPr id="171" name="Google Shape;171;p108"/>
          <p:cNvPicPr preferRelativeResize="0"/>
          <p:nvPr/>
        </p:nvPicPr>
        <p:blipFill rotWithShape="1">
          <a:blip r:embed="rId2">
            <a:alphaModFix/>
          </a:blip>
          <a:srcRect b="0" l="0" r="0" t="0"/>
          <a:stretch/>
        </p:blipFill>
        <p:spPr>
          <a:xfrm>
            <a:off x="4584700" y="0"/>
            <a:ext cx="4559300" cy="5143500"/>
          </a:xfrm>
          <a:prstGeom prst="rect">
            <a:avLst/>
          </a:prstGeom>
          <a:noFill/>
          <a:ln>
            <a:noFill/>
          </a:ln>
        </p:spPr>
      </p:pic>
      <p:sp>
        <p:nvSpPr>
          <p:cNvPr id="172" name="Google Shape;172;p108"/>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173" name="Google Shape;173;p108"/>
          <p:cNvSpPr txBox="1"/>
          <p:nvPr>
            <p:ph type="title"/>
          </p:nvPr>
        </p:nvSpPr>
        <p:spPr>
          <a:xfrm>
            <a:off x="342910" y="768300"/>
            <a:ext cx="3657600" cy="457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4" name="Google Shape;174;p108"/>
          <p:cNvSpPr txBox="1"/>
          <p:nvPr>
            <p:ph idx="1" type="body"/>
          </p:nvPr>
        </p:nvSpPr>
        <p:spPr>
          <a:xfrm>
            <a:off x="343010" y="2139900"/>
            <a:ext cx="3657600" cy="2235300"/>
          </a:xfrm>
          <a:prstGeom prst="rect">
            <a:avLst/>
          </a:prstGeom>
          <a:noFill/>
          <a:ln>
            <a:noFill/>
          </a:ln>
        </p:spPr>
        <p:txBody>
          <a:bodyPr anchorCtr="0" anchor="t" bIns="91425" lIns="0" spcFirstLastPara="1" rIns="91425" wrap="square" tIns="91425">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175" name="Google Shape;175;p108"/>
          <p:cNvSpPr txBox="1"/>
          <p:nvPr>
            <p:ph idx="2" type="subTitle"/>
          </p:nvPr>
        </p:nvSpPr>
        <p:spPr>
          <a:xfrm>
            <a:off x="342910" y="1682700"/>
            <a:ext cx="3657600" cy="2739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2000">
                <a:solidFill>
                  <a:srgbClr val="30AE7D"/>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176" name="Google Shape;176;p108"/>
          <p:cNvPicPr preferRelativeResize="0"/>
          <p:nvPr/>
        </p:nvPicPr>
        <p:blipFill rotWithShape="1">
          <a:blip r:embed="rId3">
            <a:alphaModFix amt="40000"/>
          </a:blip>
          <a:srcRect b="0" l="0" r="0" t="0"/>
          <a:stretch/>
        </p:blipFill>
        <p:spPr>
          <a:xfrm>
            <a:off x="342912" y="4558495"/>
            <a:ext cx="411642" cy="382004"/>
          </a:xfrm>
          <a:prstGeom prst="rect">
            <a:avLst/>
          </a:prstGeom>
          <a:noFill/>
          <a:ln>
            <a:noFill/>
          </a:ln>
        </p:spPr>
      </p:pic>
    </p:spTree>
  </p:cSld>
  <p:clrMapOvr>
    <a:masterClrMapping/>
  </p:clrMapOvr>
  <p:extLst>
    <p:ext uri="{DCECCB84-F9BA-43D5-87BE-67443E8EF086}">
      <p15:sldGuideLst>
        <p15:guide id="1" pos="554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2 1">
  <p:cSld name="2_Blank_1_1_2">
    <p:spTree>
      <p:nvGrpSpPr>
        <p:cNvPr id="177" name="Shape 177"/>
        <p:cNvGrpSpPr/>
        <p:nvPr/>
      </p:nvGrpSpPr>
      <p:grpSpPr>
        <a:xfrm>
          <a:off x="0" y="0"/>
          <a:ext cx="0" cy="0"/>
          <a:chOff x="0" y="0"/>
          <a:chExt cx="0" cy="0"/>
        </a:xfrm>
      </p:grpSpPr>
      <p:pic>
        <p:nvPicPr>
          <p:cNvPr id="178" name="Google Shape;178;p109"/>
          <p:cNvPicPr preferRelativeResize="0"/>
          <p:nvPr/>
        </p:nvPicPr>
        <p:blipFill rotWithShape="1">
          <a:blip r:embed="rId2">
            <a:alphaModFix/>
          </a:blip>
          <a:srcRect b="0" l="0" r="0" t="0"/>
          <a:stretch/>
        </p:blipFill>
        <p:spPr>
          <a:xfrm>
            <a:off x="4571975" y="0"/>
            <a:ext cx="4572020" cy="5143500"/>
          </a:xfrm>
          <a:prstGeom prst="rect">
            <a:avLst/>
          </a:prstGeom>
          <a:noFill/>
          <a:ln>
            <a:noFill/>
          </a:ln>
        </p:spPr>
      </p:pic>
      <p:sp>
        <p:nvSpPr>
          <p:cNvPr id="179" name="Google Shape;179;p109"/>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180" name="Google Shape;180;p109"/>
          <p:cNvSpPr txBox="1"/>
          <p:nvPr>
            <p:ph type="title"/>
          </p:nvPr>
        </p:nvSpPr>
        <p:spPr>
          <a:xfrm>
            <a:off x="342910" y="768300"/>
            <a:ext cx="3657600" cy="457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1" name="Google Shape;181;p109"/>
          <p:cNvSpPr txBox="1"/>
          <p:nvPr>
            <p:ph idx="1" type="body"/>
          </p:nvPr>
        </p:nvSpPr>
        <p:spPr>
          <a:xfrm>
            <a:off x="343010" y="2139900"/>
            <a:ext cx="3657600" cy="2235300"/>
          </a:xfrm>
          <a:prstGeom prst="rect">
            <a:avLst/>
          </a:prstGeom>
          <a:noFill/>
          <a:ln>
            <a:noFill/>
          </a:ln>
        </p:spPr>
        <p:txBody>
          <a:bodyPr anchorCtr="0" anchor="t" bIns="91425" lIns="0" spcFirstLastPara="1" rIns="91425" wrap="square" tIns="91425">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182" name="Google Shape;182;p109"/>
          <p:cNvSpPr txBox="1"/>
          <p:nvPr>
            <p:ph idx="2" type="subTitle"/>
          </p:nvPr>
        </p:nvSpPr>
        <p:spPr>
          <a:xfrm>
            <a:off x="342910" y="1682700"/>
            <a:ext cx="3657600" cy="2739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2000">
                <a:solidFill>
                  <a:srgbClr val="4D73BD"/>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183" name="Google Shape;183;p109"/>
          <p:cNvPicPr preferRelativeResize="0"/>
          <p:nvPr/>
        </p:nvPicPr>
        <p:blipFill rotWithShape="1">
          <a:blip r:embed="rId3">
            <a:alphaModFix amt="40000"/>
          </a:blip>
          <a:srcRect b="0" l="0" r="0" t="0"/>
          <a:stretch/>
        </p:blipFill>
        <p:spPr>
          <a:xfrm>
            <a:off x="342912" y="4558495"/>
            <a:ext cx="411642" cy="382004"/>
          </a:xfrm>
          <a:prstGeom prst="rect">
            <a:avLst/>
          </a:prstGeom>
          <a:noFill/>
          <a:ln>
            <a:noFill/>
          </a:ln>
        </p:spPr>
      </p:pic>
    </p:spTree>
  </p:cSld>
  <p:clrMapOvr>
    <a:masterClrMapping/>
  </p:clrMapOvr>
  <p:extLst>
    <p:ext uri="{DCECCB84-F9BA-43D5-87BE-67443E8EF086}">
      <p15:sldGuideLst>
        <p15:guide id="1" pos="55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3 2">
  <p:cSld name="2_Blank_1_1_1_2">
    <p:spTree>
      <p:nvGrpSpPr>
        <p:cNvPr id="184" name="Shape 184"/>
        <p:cNvGrpSpPr/>
        <p:nvPr/>
      </p:nvGrpSpPr>
      <p:grpSpPr>
        <a:xfrm>
          <a:off x="0" y="0"/>
          <a:ext cx="0" cy="0"/>
          <a:chOff x="0" y="0"/>
          <a:chExt cx="0" cy="0"/>
        </a:xfrm>
      </p:grpSpPr>
      <p:pic>
        <p:nvPicPr>
          <p:cNvPr id="185" name="Google Shape;185;p110"/>
          <p:cNvPicPr preferRelativeResize="0"/>
          <p:nvPr/>
        </p:nvPicPr>
        <p:blipFill rotWithShape="1">
          <a:blip r:embed="rId2">
            <a:alphaModFix/>
          </a:blip>
          <a:srcRect b="0" l="0" r="0" t="0"/>
          <a:stretch/>
        </p:blipFill>
        <p:spPr>
          <a:xfrm>
            <a:off x="4571550" y="-7412"/>
            <a:ext cx="4572441" cy="5158325"/>
          </a:xfrm>
          <a:prstGeom prst="rect">
            <a:avLst/>
          </a:prstGeom>
          <a:noFill/>
          <a:ln>
            <a:noFill/>
          </a:ln>
        </p:spPr>
      </p:pic>
      <p:sp>
        <p:nvSpPr>
          <p:cNvPr id="186" name="Google Shape;186;p110"/>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187" name="Google Shape;187;p110"/>
          <p:cNvSpPr txBox="1"/>
          <p:nvPr>
            <p:ph type="title"/>
          </p:nvPr>
        </p:nvSpPr>
        <p:spPr>
          <a:xfrm>
            <a:off x="342910" y="768300"/>
            <a:ext cx="3657600" cy="457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8" name="Google Shape;188;p110"/>
          <p:cNvSpPr txBox="1"/>
          <p:nvPr>
            <p:ph idx="1" type="body"/>
          </p:nvPr>
        </p:nvSpPr>
        <p:spPr>
          <a:xfrm>
            <a:off x="343010" y="2139900"/>
            <a:ext cx="3657600" cy="2235300"/>
          </a:xfrm>
          <a:prstGeom prst="rect">
            <a:avLst/>
          </a:prstGeom>
          <a:noFill/>
          <a:ln>
            <a:noFill/>
          </a:ln>
        </p:spPr>
        <p:txBody>
          <a:bodyPr anchorCtr="0" anchor="t" bIns="91425" lIns="0" spcFirstLastPara="1" rIns="91425" wrap="square" tIns="91425">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189" name="Google Shape;189;p110"/>
          <p:cNvSpPr txBox="1"/>
          <p:nvPr>
            <p:ph idx="2" type="subTitle"/>
          </p:nvPr>
        </p:nvSpPr>
        <p:spPr>
          <a:xfrm>
            <a:off x="342910" y="1682700"/>
            <a:ext cx="3657600" cy="2739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2000">
                <a:solidFill>
                  <a:srgbClr val="DF8244"/>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190" name="Google Shape;190;p110"/>
          <p:cNvPicPr preferRelativeResize="0"/>
          <p:nvPr/>
        </p:nvPicPr>
        <p:blipFill rotWithShape="1">
          <a:blip r:embed="rId3">
            <a:alphaModFix amt="40000"/>
          </a:blip>
          <a:srcRect b="0" l="0" r="0" t="0"/>
          <a:stretch/>
        </p:blipFill>
        <p:spPr>
          <a:xfrm>
            <a:off x="342912" y="4558495"/>
            <a:ext cx="411642" cy="38200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3 1 1">
  <p:cSld name="2_Blank_1_1_1_1_1">
    <p:spTree>
      <p:nvGrpSpPr>
        <p:cNvPr id="191" name="Shape 191"/>
        <p:cNvGrpSpPr/>
        <p:nvPr/>
      </p:nvGrpSpPr>
      <p:grpSpPr>
        <a:xfrm>
          <a:off x="0" y="0"/>
          <a:ext cx="0" cy="0"/>
          <a:chOff x="0" y="0"/>
          <a:chExt cx="0" cy="0"/>
        </a:xfrm>
      </p:grpSpPr>
      <p:pic>
        <p:nvPicPr>
          <p:cNvPr id="192" name="Google Shape;192;p111"/>
          <p:cNvPicPr preferRelativeResize="0"/>
          <p:nvPr/>
        </p:nvPicPr>
        <p:blipFill rotWithShape="1">
          <a:blip r:embed="rId2">
            <a:alphaModFix/>
          </a:blip>
          <a:srcRect b="0" l="20415" r="20408" t="0"/>
          <a:stretch/>
        </p:blipFill>
        <p:spPr>
          <a:xfrm>
            <a:off x="4571550" y="-7412"/>
            <a:ext cx="4572439" cy="5158326"/>
          </a:xfrm>
          <a:prstGeom prst="rect">
            <a:avLst/>
          </a:prstGeom>
          <a:noFill/>
          <a:ln>
            <a:noFill/>
          </a:ln>
        </p:spPr>
      </p:pic>
      <p:sp>
        <p:nvSpPr>
          <p:cNvPr id="193" name="Google Shape;193;p111"/>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194" name="Google Shape;194;p111"/>
          <p:cNvSpPr txBox="1"/>
          <p:nvPr>
            <p:ph type="title"/>
          </p:nvPr>
        </p:nvSpPr>
        <p:spPr>
          <a:xfrm>
            <a:off x="342910" y="768300"/>
            <a:ext cx="3657600" cy="457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5" name="Google Shape;195;p111"/>
          <p:cNvSpPr txBox="1"/>
          <p:nvPr>
            <p:ph idx="1" type="body"/>
          </p:nvPr>
        </p:nvSpPr>
        <p:spPr>
          <a:xfrm>
            <a:off x="343010" y="2139900"/>
            <a:ext cx="3657600" cy="2235300"/>
          </a:xfrm>
          <a:prstGeom prst="rect">
            <a:avLst/>
          </a:prstGeom>
          <a:noFill/>
          <a:ln>
            <a:noFill/>
          </a:ln>
        </p:spPr>
        <p:txBody>
          <a:bodyPr anchorCtr="0" anchor="t" bIns="91425" lIns="0" spcFirstLastPara="1" rIns="91425" wrap="square" tIns="91425">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196" name="Google Shape;196;p111"/>
          <p:cNvSpPr txBox="1"/>
          <p:nvPr>
            <p:ph idx="2" type="subTitle"/>
          </p:nvPr>
        </p:nvSpPr>
        <p:spPr>
          <a:xfrm>
            <a:off x="342910" y="1682700"/>
            <a:ext cx="3657600" cy="2739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2000">
                <a:solidFill>
                  <a:srgbClr val="DC5854"/>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197" name="Google Shape;197;p111"/>
          <p:cNvPicPr preferRelativeResize="0"/>
          <p:nvPr/>
        </p:nvPicPr>
        <p:blipFill rotWithShape="1">
          <a:blip r:embed="rId3">
            <a:alphaModFix amt="40000"/>
          </a:blip>
          <a:srcRect b="0" l="0" r="0" t="0"/>
          <a:stretch/>
        </p:blipFill>
        <p:spPr>
          <a:xfrm>
            <a:off x="342912" y="4558495"/>
            <a:ext cx="411642" cy="38200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01">
  <p:cSld name="3_Blank">
    <p:spTree>
      <p:nvGrpSpPr>
        <p:cNvPr id="198" name="Shape 198"/>
        <p:cNvGrpSpPr/>
        <p:nvPr/>
      </p:nvGrpSpPr>
      <p:grpSpPr>
        <a:xfrm>
          <a:off x="0" y="0"/>
          <a:ext cx="0" cy="0"/>
          <a:chOff x="0" y="0"/>
          <a:chExt cx="0" cy="0"/>
        </a:xfrm>
      </p:grpSpPr>
      <p:sp>
        <p:nvSpPr>
          <p:cNvPr id="199" name="Google Shape;199;p112"/>
          <p:cNvSpPr/>
          <p:nvPr/>
        </p:nvSpPr>
        <p:spPr>
          <a:xfrm>
            <a:off x="4572000" y="0"/>
            <a:ext cx="4572000" cy="5143500"/>
          </a:xfrm>
          <a:prstGeom prst="rect">
            <a:avLst/>
          </a:prstGeom>
          <a:solidFill>
            <a:srgbClr val="FBFAF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00" name="Google Shape;200;p112"/>
          <p:cNvSpPr txBox="1"/>
          <p:nvPr>
            <p:ph type="title"/>
          </p:nvPr>
        </p:nvSpPr>
        <p:spPr>
          <a:xfrm>
            <a:off x="342889" y="1711206"/>
            <a:ext cx="3758700" cy="994200"/>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Clr>
                <a:schemeClr val="accent1"/>
              </a:buClr>
              <a:buSzPts val="2700"/>
              <a:buFont typeface="Montserrat SemiBold"/>
              <a:buNone/>
              <a:defRPr b="0" i="0" sz="2700">
                <a:solidFill>
                  <a:schemeClr val="accen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9pPr>
          </a:lstStyle>
          <a:p/>
        </p:txBody>
      </p:sp>
      <p:sp>
        <p:nvSpPr>
          <p:cNvPr id="201" name="Google Shape;201;p112"/>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202" name="Google Shape;202;p112"/>
          <p:cNvSpPr txBox="1"/>
          <p:nvPr>
            <p:ph idx="1" type="body"/>
          </p:nvPr>
        </p:nvSpPr>
        <p:spPr>
          <a:xfrm>
            <a:off x="342900" y="2815900"/>
            <a:ext cx="3758700" cy="21297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17500" lvl="1" marL="9144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203" name="Google Shape;203;p112"/>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green">
  <p:cSld name="4_Blank">
    <p:spTree>
      <p:nvGrpSpPr>
        <p:cNvPr id="204" name="Shape 204"/>
        <p:cNvGrpSpPr/>
        <p:nvPr/>
      </p:nvGrpSpPr>
      <p:grpSpPr>
        <a:xfrm>
          <a:off x="0" y="0"/>
          <a:ext cx="0" cy="0"/>
          <a:chOff x="0" y="0"/>
          <a:chExt cx="0" cy="0"/>
        </a:xfrm>
      </p:grpSpPr>
      <p:sp>
        <p:nvSpPr>
          <p:cNvPr id="205" name="Google Shape;205;p113"/>
          <p:cNvSpPr/>
          <p:nvPr/>
        </p:nvSpPr>
        <p:spPr>
          <a:xfrm>
            <a:off x="4572000" y="0"/>
            <a:ext cx="45720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206" name="Google Shape;206;p113"/>
          <p:cNvSpPr txBox="1"/>
          <p:nvPr>
            <p:ph type="title"/>
          </p:nvPr>
        </p:nvSpPr>
        <p:spPr>
          <a:xfrm>
            <a:off x="342889" y="1711206"/>
            <a:ext cx="3758700" cy="994200"/>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Clr>
                <a:schemeClr val="dk1"/>
              </a:buClr>
              <a:buSzPts val="2700"/>
              <a:buFont typeface="Montserrat SemiBold"/>
              <a:buNone/>
              <a:defRPr b="0" i="0" sz="2700">
                <a:solidFill>
                  <a:schemeClr val="dk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Font typeface="Montserrat"/>
              <a:buNone/>
              <a:defRPr>
                <a:latin typeface="Montserrat"/>
                <a:ea typeface="Montserrat"/>
                <a:cs typeface="Montserrat"/>
                <a:sym typeface="Montserrat"/>
              </a:defRPr>
            </a:lvl2pPr>
            <a:lvl3pPr lvl="2" algn="l">
              <a:lnSpc>
                <a:spcPct val="100000"/>
              </a:lnSpc>
              <a:spcBef>
                <a:spcPts val="0"/>
              </a:spcBef>
              <a:spcAft>
                <a:spcPts val="0"/>
              </a:spcAft>
              <a:buSzPts val="1100"/>
              <a:buFont typeface="Montserrat"/>
              <a:buNone/>
              <a:defRPr>
                <a:latin typeface="Montserrat"/>
                <a:ea typeface="Montserrat"/>
                <a:cs typeface="Montserrat"/>
                <a:sym typeface="Montserrat"/>
              </a:defRPr>
            </a:lvl3pPr>
            <a:lvl4pPr lvl="3" algn="l">
              <a:lnSpc>
                <a:spcPct val="100000"/>
              </a:lnSpc>
              <a:spcBef>
                <a:spcPts val="0"/>
              </a:spcBef>
              <a:spcAft>
                <a:spcPts val="0"/>
              </a:spcAft>
              <a:buSzPts val="1100"/>
              <a:buFont typeface="Montserrat"/>
              <a:buNone/>
              <a:defRPr>
                <a:latin typeface="Montserrat"/>
                <a:ea typeface="Montserrat"/>
                <a:cs typeface="Montserrat"/>
                <a:sym typeface="Montserrat"/>
              </a:defRPr>
            </a:lvl4pPr>
            <a:lvl5pPr lvl="4" algn="l">
              <a:lnSpc>
                <a:spcPct val="100000"/>
              </a:lnSpc>
              <a:spcBef>
                <a:spcPts val="0"/>
              </a:spcBef>
              <a:spcAft>
                <a:spcPts val="0"/>
              </a:spcAft>
              <a:buSzPts val="1100"/>
              <a:buFont typeface="Montserrat"/>
              <a:buNone/>
              <a:defRPr>
                <a:latin typeface="Montserrat"/>
                <a:ea typeface="Montserrat"/>
                <a:cs typeface="Montserrat"/>
                <a:sym typeface="Montserrat"/>
              </a:defRPr>
            </a:lvl5pPr>
            <a:lvl6pPr lvl="5" algn="l">
              <a:lnSpc>
                <a:spcPct val="100000"/>
              </a:lnSpc>
              <a:spcBef>
                <a:spcPts val="0"/>
              </a:spcBef>
              <a:spcAft>
                <a:spcPts val="0"/>
              </a:spcAft>
              <a:buSzPts val="1100"/>
              <a:buFont typeface="Montserrat"/>
              <a:buNone/>
              <a:defRPr>
                <a:latin typeface="Montserrat"/>
                <a:ea typeface="Montserrat"/>
                <a:cs typeface="Montserrat"/>
                <a:sym typeface="Montserrat"/>
              </a:defRPr>
            </a:lvl6pPr>
            <a:lvl7pPr lvl="6" algn="l">
              <a:lnSpc>
                <a:spcPct val="100000"/>
              </a:lnSpc>
              <a:spcBef>
                <a:spcPts val="0"/>
              </a:spcBef>
              <a:spcAft>
                <a:spcPts val="0"/>
              </a:spcAft>
              <a:buSzPts val="1100"/>
              <a:buFont typeface="Montserrat"/>
              <a:buNone/>
              <a:defRPr>
                <a:latin typeface="Montserrat"/>
                <a:ea typeface="Montserrat"/>
                <a:cs typeface="Montserrat"/>
                <a:sym typeface="Montserrat"/>
              </a:defRPr>
            </a:lvl7pPr>
            <a:lvl8pPr lvl="7" algn="l">
              <a:lnSpc>
                <a:spcPct val="100000"/>
              </a:lnSpc>
              <a:spcBef>
                <a:spcPts val="0"/>
              </a:spcBef>
              <a:spcAft>
                <a:spcPts val="0"/>
              </a:spcAft>
              <a:buSzPts val="1100"/>
              <a:buFont typeface="Montserrat"/>
              <a:buNone/>
              <a:defRPr>
                <a:latin typeface="Montserrat"/>
                <a:ea typeface="Montserrat"/>
                <a:cs typeface="Montserrat"/>
                <a:sym typeface="Montserrat"/>
              </a:defRPr>
            </a:lvl8pPr>
            <a:lvl9pPr lvl="8" algn="l">
              <a:lnSpc>
                <a:spcPct val="100000"/>
              </a:lnSpc>
              <a:spcBef>
                <a:spcPts val="0"/>
              </a:spcBef>
              <a:spcAft>
                <a:spcPts val="0"/>
              </a:spcAft>
              <a:buSzPts val="1100"/>
              <a:buFont typeface="Montserrat"/>
              <a:buNone/>
              <a:defRPr>
                <a:latin typeface="Montserrat"/>
                <a:ea typeface="Montserrat"/>
                <a:cs typeface="Montserrat"/>
                <a:sym typeface="Montserrat"/>
              </a:defRPr>
            </a:lvl9pPr>
          </a:lstStyle>
          <a:p/>
        </p:txBody>
      </p:sp>
      <p:sp>
        <p:nvSpPr>
          <p:cNvPr id="207" name="Google Shape;207;p113"/>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208" name="Google Shape;208;p113"/>
          <p:cNvSpPr txBox="1"/>
          <p:nvPr>
            <p:ph idx="1" type="body"/>
          </p:nvPr>
        </p:nvSpPr>
        <p:spPr>
          <a:xfrm>
            <a:off x="342900" y="2815900"/>
            <a:ext cx="3758700" cy="21297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17500" lvl="1" marL="9144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209" name="Google Shape;209;p113"/>
          <p:cNvPicPr preferRelativeResize="0"/>
          <p:nvPr/>
        </p:nvPicPr>
        <p:blipFill rotWithShape="1">
          <a:blip r:embed="rId2">
            <a:alphaModFix/>
          </a:blip>
          <a:srcRect b="208" l="0" r="0" t="219"/>
          <a:stretch/>
        </p:blipFill>
        <p:spPr>
          <a:xfrm>
            <a:off x="8389462" y="351870"/>
            <a:ext cx="411643" cy="38200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green">
  <p:cSld name="4_Blank_1">
    <p:spTree>
      <p:nvGrpSpPr>
        <p:cNvPr id="210" name="Shape 210"/>
        <p:cNvGrpSpPr/>
        <p:nvPr/>
      </p:nvGrpSpPr>
      <p:grpSpPr>
        <a:xfrm>
          <a:off x="0" y="0"/>
          <a:ext cx="0" cy="0"/>
          <a:chOff x="0" y="0"/>
          <a:chExt cx="0" cy="0"/>
        </a:xfrm>
      </p:grpSpPr>
      <p:sp>
        <p:nvSpPr>
          <p:cNvPr id="211" name="Google Shape;211;p114"/>
          <p:cNvSpPr/>
          <p:nvPr/>
        </p:nvSpPr>
        <p:spPr>
          <a:xfrm>
            <a:off x="4572000" y="0"/>
            <a:ext cx="4572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212" name="Google Shape;212;p114"/>
          <p:cNvSpPr txBox="1"/>
          <p:nvPr>
            <p:ph type="title"/>
          </p:nvPr>
        </p:nvSpPr>
        <p:spPr>
          <a:xfrm>
            <a:off x="342889" y="1711206"/>
            <a:ext cx="3758700" cy="994200"/>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Clr>
                <a:schemeClr val="lt2"/>
              </a:buClr>
              <a:buSzPts val="2700"/>
              <a:buFont typeface="Montserrat SemiBold"/>
              <a:buNone/>
              <a:defRPr b="0" i="0" sz="27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Font typeface="Montserrat"/>
              <a:buNone/>
              <a:defRPr>
                <a:latin typeface="Montserrat"/>
                <a:ea typeface="Montserrat"/>
                <a:cs typeface="Montserrat"/>
                <a:sym typeface="Montserrat"/>
              </a:defRPr>
            </a:lvl2pPr>
            <a:lvl3pPr lvl="2" algn="l">
              <a:lnSpc>
                <a:spcPct val="100000"/>
              </a:lnSpc>
              <a:spcBef>
                <a:spcPts val="0"/>
              </a:spcBef>
              <a:spcAft>
                <a:spcPts val="0"/>
              </a:spcAft>
              <a:buSzPts val="1100"/>
              <a:buFont typeface="Montserrat"/>
              <a:buNone/>
              <a:defRPr>
                <a:latin typeface="Montserrat"/>
                <a:ea typeface="Montserrat"/>
                <a:cs typeface="Montserrat"/>
                <a:sym typeface="Montserrat"/>
              </a:defRPr>
            </a:lvl3pPr>
            <a:lvl4pPr lvl="3" algn="l">
              <a:lnSpc>
                <a:spcPct val="100000"/>
              </a:lnSpc>
              <a:spcBef>
                <a:spcPts val="0"/>
              </a:spcBef>
              <a:spcAft>
                <a:spcPts val="0"/>
              </a:spcAft>
              <a:buSzPts val="1100"/>
              <a:buFont typeface="Montserrat"/>
              <a:buNone/>
              <a:defRPr>
                <a:latin typeface="Montserrat"/>
                <a:ea typeface="Montserrat"/>
                <a:cs typeface="Montserrat"/>
                <a:sym typeface="Montserrat"/>
              </a:defRPr>
            </a:lvl4pPr>
            <a:lvl5pPr lvl="4" algn="l">
              <a:lnSpc>
                <a:spcPct val="100000"/>
              </a:lnSpc>
              <a:spcBef>
                <a:spcPts val="0"/>
              </a:spcBef>
              <a:spcAft>
                <a:spcPts val="0"/>
              </a:spcAft>
              <a:buSzPts val="1100"/>
              <a:buFont typeface="Montserrat"/>
              <a:buNone/>
              <a:defRPr>
                <a:latin typeface="Montserrat"/>
                <a:ea typeface="Montserrat"/>
                <a:cs typeface="Montserrat"/>
                <a:sym typeface="Montserrat"/>
              </a:defRPr>
            </a:lvl5pPr>
            <a:lvl6pPr lvl="5" algn="l">
              <a:lnSpc>
                <a:spcPct val="100000"/>
              </a:lnSpc>
              <a:spcBef>
                <a:spcPts val="0"/>
              </a:spcBef>
              <a:spcAft>
                <a:spcPts val="0"/>
              </a:spcAft>
              <a:buSzPts val="1100"/>
              <a:buFont typeface="Montserrat"/>
              <a:buNone/>
              <a:defRPr>
                <a:latin typeface="Montserrat"/>
                <a:ea typeface="Montserrat"/>
                <a:cs typeface="Montserrat"/>
                <a:sym typeface="Montserrat"/>
              </a:defRPr>
            </a:lvl6pPr>
            <a:lvl7pPr lvl="6" algn="l">
              <a:lnSpc>
                <a:spcPct val="100000"/>
              </a:lnSpc>
              <a:spcBef>
                <a:spcPts val="0"/>
              </a:spcBef>
              <a:spcAft>
                <a:spcPts val="0"/>
              </a:spcAft>
              <a:buSzPts val="1100"/>
              <a:buFont typeface="Montserrat"/>
              <a:buNone/>
              <a:defRPr>
                <a:latin typeface="Montserrat"/>
                <a:ea typeface="Montserrat"/>
                <a:cs typeface="Montserrat"/>
                <a:sym typeface="Montserrat"/>
              </a:defRPr>
            </a:lvl7pPr>
            <a:lvl8pPr lvl="7" algn="l">
              <a:lnSpc>
                <a:spcPct val="100000"/>
              </a:lnSpc>
              <a:spcBef>
                <a:spcPts val="0"/>
              </a:spcBef>
              <a:spcAft>
                <a:spcPts val="0"/>
              </a:spcAft>
              <a:buSzPts val="1100"/>
              <a:buFont typeface="Montserrat"/>
              <a:buNone/>
              <a:defRPr>
                <a:latin typeface="Montserrat"/>
                <a:ea typeface="Montserrat"/>
                <a:cs typeface="Montserrat"/>
                <a:sym typeface="Montserrat"/>
              </a:defRPr>
            </a:lvl8pPr>
            <a:lvl9pPr lvl="8" algn="l">
              <a:lnSpc>
                <a:spcPct val="100000"/>
              </a:lnSpc>
              <a:spcBef>
                <a:spcPts val="0"/>
              </a:spcBef>
              <a:spcAft>
                <a:spcPts val="0"/>
              </a:spcAft>
              <a:buSzPts val="1100"/>
              <a:buFont typeface="Montserrat"/>
              <a:buNone/>
              <a:defRPr>
                <a:latin typeface="Montserrat"/>
                <a:ea typeface="Montserrat"/>
                <a:cs typeface="Montserrat"/>
                <a:sym typeface="Montserrat"/>
              </a:defRPr>
            </a:lvl9pPr>
          </a:lstStyle>
          <a:p/>
        </p:txBody>
      </p:sp>
      <p:sp>
        <p:nvSpPr>
          <p:cNvPr id="213" name="Google Shape;213;p114"/>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214" name="Google Shape;214;p114"/>
          <p:cNvSpPr txBox="1"/>
          <p:nvPr>
            <p:ph idx="1" type="body"/>
          </p:nvPr>
        </p:nvSpPr>
        <p:spPr>
          <a:xfrm>
            <a:off x="342900" y="2815900"/>
            <a:ext cx="3758700" cy="21297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17500" lvl="1" marL="9144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215" name="Google Shape;215;p114"/>
          <p:cNvPicPr preferRelativeResize="0"/>
          <p:nvPr/>
        </p:nvPicPr>
        <p:blipFill rotWithShape="1">
          <a:blip r:embed="rId2">
            <a:alphaModFix/>
          </a:blip>
          <a:srcRect b="208" l="0" r="0" t="219"/>
          <a:stretch/>
        </p:blipFill>
        <p:spPr>
          <a:xfrm>
            <a:off x="8389462" y="351870"/>
            <a:ext cx="411643" cy="38200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p:cSld name="6_Blank">
    <p:spTree>
      <p:nvGrpSpPr>
        <p:cNvPr id="216" name="Shape 216"/>
        <p:cNvGrpSpPr/>
        <p:nvPr/>
      </p:nvGrpSpPr>
      <p:grpSpPr>
        <a:xfrm>
          <a:off x="0" y="0"/>
          <a:ext cx="0" cy="0"/>
          <a:chOff x="0" y="0"/>
          <a:chExt cx="0" cy="0"/>
        </a:xfrm>
      </p:grpSpPr>
      <p:sp>
        <p:nvSpPr>
          <p:cNvPr id="217" name="Google Shape;217;p115"/>
          <p:cNvSpPr/>
          <p:nvPr/>
        </p:nvSpPr>
        <p:spPr>
          <a:xfrm>
            <a:off x="4572000" y="0"/>
            <a:ext cx="45720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218" name="Google Shape;218;p115"/>
          <p:cNvSpPr txBox="1"/>
          <p:nvPr>
            <p:ph type="title"/>
          </p:nvPr>
        </p:nvSpPr>
        <p:spPr>
          <a:xfrm>
            <a:off x="342889" y="1711206"/>
            <a:ext cx="3758700" cy="994200"/>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SzPts val="2700"/>
              <a:buFont typeface="Montserrat SemiBold"/>
              <a:buNone/>
              <a:defRPr b="0" i="0" sz="2700">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9pPr>
          </a:lstStyle>
          <a:p/>
        </p:txBody>
      </p:sp>
      <p:sp>
        <p:nvSpPr>
          <p:cNvPr id="219" name="Google Shape;219;p115"/>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220" name="Google Shape;220;p115"/>
          <p:cNvSpPr txBox="1"/>
          <p:nvPr>
            <p:ph idx="1" type="body"/>
          </p:nvPr>
        </p:nvSpPr>
        <p:spPr>
          <a:xfrm>
            <a:off x="342900" y="2815900"/>
            <a:ext cx="3758700" cy="21297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17500" lvl="1" marL="9144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221" name="Google Shape;221;p115"/>
          <p:cNvPicPr preferRelativeResize="0"/>
          <p:nvPr/>
        </p:nvPicPr>
        <p:blipFill rotWithShape="1">
          <a:blip r:embed="rId2">
            <a:alphaModFix/>
          </a:blip>
          <a:srcRect b="208" l="0" r="0" t="219"/>
          <a:stretch/>
        </p:blipFill>
        <p:spPr>
          <a:xfrm>
            <a:off x="8389462" y="351870"/>
            <a:ext cx="411643" cy="38200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p:cSld name="5_Blank">
    <p:spTree>
      <p:nvGrpSpPr>
        <p:cNvPr id="222" name="Shape 222"/>
        <p:cNvGrpSpPr/>
        <p:nvPr/>
      </p:nvGrpSpPr>
      <p:grpSpPr>
        <a:xfrm>
          <a:off x="0" y="0"/>
          <a:ext cx="0" cy="0"/>
          <a:chOff x="0" y="0"/>
          <a:chExt cx="0" cy="0"/>
        </a:xfrm>
      </p:grpSpPr>
      <p:sp>
        <p:nvSpPr>
          <p:cNvPr id="223" name="Google Shape;223;p116"/>
          <p:cNvSpPr/>
          <p:nvPr/>
        </p:nvSpPr>
        <p:spPr>
          <a:xfrm>
            <a:off x="4572000" y="0"/>
            <a:ext cx="4572000" cy="51435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224" name="Google Shape;224;p116"/>
          <p:cNvSpPr txBox="1"/>
          <p:nvPr>
            <p:ph type="title"/>
          </p:nvPr>
        </p:nvSpPr>
        <p:spPr>
          <a:xfrm>
            <a:off x="342889" y="1711206"/>
            <a:ext cx="3758700" cy="994200"/>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Clr>
                <a:schemeClr val="accent2"/>
              </a:buClr>
              <a:buSzPts val="2700"/>
              <a:buFont typeface="Montserrat SemiBold"/>
              <a:buNone/>
              <a:defRPr b="0" i="0" sz="2700">
                <a:solidFill>
                  <a:schemeClr val="accen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9pPr>
          </a:lstStyle>
          <a:p/>
        </p:txBody>
      </p:sp>
      <p:sp>
        <p:nvSpPr>
          <p:cNvPr id="225" name="Google Shape;225;p116"/>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9pPr>
          </a:lstStyle>
          <a:p>
            <a:pPr indent="0" lvl="0" marL="0" rtl="0" algn="r">
              <a:spcBef>
                <a:spcPts val="0"/>
              </a:spcBef>
              <a:spcAft>
                <a:spcPts val="0"/>
              </a:spcAft>
              <a:buNone/>
            </a:pPr>
            <a:fld id="{00000000-1234-1234-1234-123412341234}" type="slidenum">
              <a:rPr lang="en"/>
              <a:t>‹#›</a:t>
            </a:fld>
            <a:endParaRPr/>
          </a:p>
        </p:txBody>
      </p:sp>
      <p:sp>
        <p:nvSpPr>
          <p:cNvPr id="226" name="Google Shape;226;p116"/>
          <p:cNvSpPr txBox="1"/>
          <p:nvPr>
            <p:ph idx="1" type="body"/>
          </p:nvPr>
        </p:nvSpPr>
        <p:spPr>
          <a:xfrm>
            <a:off x="342900" y="2815900"/>
            <a:ext cx="3758700" cy="21297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17500" lvl="1" marL="9144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227" name="Google Shape;227;p116"/>
          <p:cNvPicPr preferRelativeResize="0"/>
          <p:nvPr/>
        </p:nvPicPr>
        <p:blipFill rotWithShape="1">
          <a:blip r:embed="rId2">
            <a:alphaModFix/>
          </a:blip>
          <a:srcRect b="208" l="0" r="0" t="219"/>
          <a:stretch/>
        </p:blipFill>
        <p:spPr>
          <a:xfrm>
            <a:off x="8389462" y="351870"/>
            <a:ext cx="411643" cy="38200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Light Green Bar + Photo 1">
  <p:cSld name="7_Blank">
    <p:spTree>
      <p:nvGrpSpPr>
        <p:cNvPr id="228" name="Shape 228"/>
        <p:cNvGrpSpPr/>
        <p:nvPr/>
      </p:nvGrpSpPr>
      <p:grpSpPr>
        <a:xfrm>
          <a:off x="0" y="0"/>
          <a:ext cx="0" cy="0"/>
          <a:chOff x="0" y="0"/>
          <a:chExt cx="0" cy="0"/>
        </a:xfrm>
      </p:grpSpPr>
      <p:sp>
        <p:nvSpPr>
          <p:cNvPr id="229" name="Google Shape;229;p117"/>
          <p:cNvSpPr/>
          <p:nvPr/>
        </p:nvSpPr>
        <p:spPr>
          <a:xfrm>
            <a:off x="0" y="0"/>
            <a:ext cx="320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230" name="Google Shape;230;p117"/>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231" name="Google Shape;231;p117"/>
          <p:cNvSpPr txBox="1"/>
          <p:nvPr>
            <p:ph type="title"/>
          </p:nvPr>
        </p:nvSpPr>
        <p:spPr>
          <a:xfrm>
            <a:off x="342900" y="1145675"/>
            <a:ext cx="2619300" cy="5721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2" name="Google Shape;232;p117"/>
          <p:cNvSpPr txBox="1"/>
          <p:nvPr>
            <p:ph idx="1" type="body"/>
          </p:nvPr>
        </p:nvSpPr>
        <p:spPr>
          <a:xfrm>
            <a:off x="342900" y="2508800"/>
            <a:ext cx="2712300" cy="2411400"/>
          </a:xfrm>
          <a:prstGeom prst="rect">
            <a:avLst/>
          </a:prstGeom>
          <a:noFill/>
          <a:ln>
            <a:noFill/>
          </a:ln>
        </p:spPr>
        <p:txBody>
          <a:bodyPr anchorCtr="0" anchor="t" bIns="91425" lIns="0" spcFirstLastPara="1" rIns="91425" wrap="square" tIns="91425">
            <a:noAutofit/>
          </a:bodyPr>
          <a:lstStyle>
            <a:lvl1pPr indent="-304800" lvl="0" marL="4572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1pPr>
            <a:lvl2pPr indent="-304800" lvl="1" marL="9144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2pPr>
            <a:lvl3pPr indent="-266700" lvl="2" marL="1371600" algn="l">
              <a:lnSpc>
                <a:spcPct val="100000"/>
              </a:lnSpc>
              <a:spcBef>
                <a:spcPts val="800"/>
              </a:spcBef>
              <a:spcAft>
                <a:spcPts val="0"/>
              </a:spcAft>
              <a:buClr>
                <a:srgbClr val="FFFFFF"/>
              </a:buClr>
              <a:buSzPts val="600"/>
              <a:buFont typeface="Nunito"/>
              <a:buChar char="•"/>
              <a:defRPr sz="600">
                <a:solidFill>
                  <a:srgbClr val="FFFFFF"/>
                </a:solidFill>
                <a:latin typeface="Nunito"/>
                <a:ea typeface="Nunito"/>
                <a:cs typeface="Nunito"/>
                <a:sym typeface="Nunito"/>
              </a:defRPr>
            </a:lvl3pPr>
            <a:lvl4pPr indent="-266700" lvl="3" marL="1828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4pPr>
            <a:lvl5pPr indent="-266700" lvl="4" marL="22860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5pPr>
            <a:lvl6pPr indent="-266700" lvl="5" marL="27432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6pPr>
            <a:lvl7pPr indent="-266700" lvl="6" marL="32004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7pPr>
            <a:lvl8pPr indent="-266700" lvl="7" marL="36576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8pPr>
            <a:lvl9pPr indent="-266700" lvl="8" marL="4114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9pPr>
          </a:lstStyle>
          <a:p/>
        </p:txBody>
      </p:sp>
      <p:pic>
        <p:nvPicPr>
          <p:cNvPr id="233" name="Google Shape;233;p117"/>
          <p:cNvPicPr preferRelativeResize="0"/>
          <p:nvPr/>
        </p:nvPicPr>
        <p:blipFill rotWithShape="1">
          <a:blip r:embed="rId2">
            <a:alphaModFix/>
          </a:blip>
          <a:srcRect b="0" l="0" r="0" t="0"/>
          <a:stretch/>
        </p:blipFill>
        <p:spPr>
          <a:xfrm>
            <a:off x="3203400" y="0"/>
            <a:ext cx="1371605" cy="5143500"/>
          </a:xfrm>
          <a:prstGeom prst="rect">
            <a:avLst/>
          </a:prstGeom>
          <a:noFill/>
          <a:ln>
            <a:noFill/>
          </a:ln>
        </p:spPr>
      </p:pic>
      <p:sp>
        <p:nvSpPr>
          <p:cNvPr id="234" name="Google Shape;234;p117"/>
          <p:cNvSpPr txBox="1"/>
          <p:nvPr>
            <p:ph idx="2" type="body"/>
          </p:nvPr>
        </p:nvSpPr>
        <p:spPr>
          <a:xfrm>
            <a:off x="4823950" y="1145675"/>
            <a:ext cx="3977100" cy="39177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235" name="Google Shape;235;p117"/>
          <p:cNvPicPr preferRelativeResize="0"/>
          <p:nvPr/>
        </p:nvPicPr>
        <p:blipFill rotWithShape="1">
          <a:blip r:embed="rId3">
            <a:alphaModFix amt="40000"/>
          </a:blip>
          <a:srcRect b="0" l="0" r="0" t="0"/>
          <a:stretch/>
        </p:blipFill>
        <p:spPr>
          <a:xfrm>
            <a:off x="8389412" y="351870"/>
            <a:ext cx="411643" cy="38200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ITLE_1_2">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33"/>
          <p:cNvSpPr/>
          <p:nvPr/>
        </p:nvSpPr>
        <p:spPr>
          <a:xfrm>
            <a:off x="-150" y="-10050"/>
            <a:ext cx="9144000" cy="5163600"/>
          </a:xfrm>
          <a:prstGeom prst="rect">
            <a:avLst/>
          </a:prstGeom>
          <a:solidFill>
            <a:srgbClr val="000000">
              <a:alpha val="3960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Work Sans Light"/>
              <a:ea typeface="Work Sans Light"/>
              <a:cs typeface="Work Sans Light"/>
              <a:sym typeface="Work Sans Light"/>
            </a:endParaRPr>
          </a:p>
        </p:txBody>
      </p:sp>
      <p:sp>
        <p:nvSpPr>
          <p:cNvPr id="21" name="Google Shape;21;p33"/>
          <p:cNvSpPr txBox="1"/>
          <p:nvPr/>
        </p:nvSpPr>
        <p:spPr>
          <a:xfrm>
            <a:off x="5319150" y="2333100"/>
            <a:ext cx="3138900" cy="4773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Montserrat SemiBold"/>
                <a:ea typeface="Montserrat SemiBold"/>
                <a:cs typeface="Montserrat SemiBold"/>
                <a:sym typeface="Montserrat SemiBold"/>
              </a:rPr>
              <a:t>Thank You</a:t>
            </a:r>
            <a:endParaRPr b="0" i="0" sz="2400" u="none" cap="none" strike="noStrike">
              <a:solidFill>
                <a:srgbClr val="FFFFFF"/>
              </a:solidFill>
              <a:latin typeface="Montserrat SemiBold"/>
              <a:ea typeface="Montserrat SemiBold"/>
              <a:cs typeface="Montserrat SemiBold"/>
              <a:sym typeface="Montserrat SemiBold"/>
            </a:endParaRPr>
          </a:p>
        </p:txBody>
      </p:sp>
      <p:sp>
        <p:nvSpPr>
          <p:cNvPr id="22" name="Google Shape;22;p33"/>
          <p:cNvSpPr txBox="1"/>
          <p:nvPr/>
        </p:nvSpPr>
        <p:spPr>
          <a:xfrm>
            <a:off x="685800" y="2438700"/>
            <a:ext cx="3219000" cy="266100"/>
          </a:xfrm>
          <a:prstGeom prst="rect">
            <a:avLst/>
          </a:prstGeom>
          <a:noFill/>
          <a:ln>
            <a:noFill/>
          </a:ln>
        </p:spPr>
        <p:txBody>
          <a:bodyPr anchorCtr="0" anchor="ctr" bIns="91425" lIns="0"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Nunito"/>
                <a:ea typeface="Nunito"/>
                <a:cs typeface="Nunito"/>
                <a:sym typeface="Nunito"/>
              </a:rPr>
              <a:t>Connecting the natural world</a:t>
            </a:r>
            <a:endParaRPr b="0" i="0" sz="1400" u="none" cap="none" strike="noStrike">
              <a:solidFill>
                <a:srgbClr val="FFFFFF"/>
              </a:solidFill>
              <a:latin typeface="Nunito"/>
              <a:ea typeface="Nunito"/>
              <a:cs typeface="Nunito"/>
              <a:sym typeface="Nunito"/>
            </a:endParaRPr>
          </a:p>
        </p:txBody>
      </p:sp>
      <p:sp>
        <p:nvSpPr>
          <p:cNvPr id="23" name="Google Shape;23;p33"/>
          <p:cNvSpPr txBox="1"/>
          <p:nvPr/>
        </p:nvSpPr>
        <p:spPr>
          <a:xfrm>
            <a:off x="685800" y="3931925"/>
            <a:ext cx="7772100" cy="303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Montserrat SemiBold"/>
                <a:ea typeface="Montserrat SemiBold"/>
                <a:cs typeface="Montserrat SemiBold"/>
                <a:sym typeface="Montserrat SemiBold"/>
              </a:rPr>
              <a:t>Dryad Networks GmbH</a:t>
            </a:r>
            <a:endParaRPr b="0" i="0" sz="1400" u="none" cap="none" strike="noStrike">
              <a:solidFill>
                <a:srgbClr val="000000"/>
              </a:solidFill>
              <a:latin typeface="Montserrat SemiBold"/>
              <a:ea typeface="Montserrat SemiBold"/>
              <a:cs typeface="Montserrat SemiBold"/>
              <a:sym typeface="Montserrat SemiBold"/>
            </a:endParaRPr>
          </a:p>
        </p:txBody>
      </p:sp>
      <p:sp>
        <p:nvSpPr>
          <p:cNvPr id="24" name="Google Shape;24;p33"/>
          <p:cNvSpPr txBox="1"/>
          <p:nvPr/>
        </p:nvSpPr>
        <p:spPr>
          <a:xfrm>
            <a:off x="685800" y="4389125"/>
            <a:ext cx="7772100" cy="47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Work Sans Light"/>
              <a:buNone/>
            </a:pPr>
            <a:r>
              <a:rPr b="0" i="0" lang="en" sz="1400" u="none" cap="none" strike="noStrike">
                <a:solidFill>
                  <a:schemeClr val="lt1"/>
                </a:solidFill>
                <a:latin typeface="Nunito"/>
                <a:ea typeface="Nunito"/>
                <a:cs typeface="Nunito"/>
                <a:sym typeface="Nunito"/>
              </a:rPr>
              <a:t>Berlin-Brandenburg | Germany</a:t>
            </a:r>
            <a:endParaRPr b="0" i="0" sz="14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chemeClr val="lt1"/>
              </a:buClr>
              <a:buSzPts val="1400"/>
              <a:buFont typeface="Work Sans Light"/>
              <a:buNone/>
            </a:pPr>
            <a:r>
              <a:rPr b="0" i="0" lang="en" sz="1400" u="none" cap="none" strike="noStrike">
                <a:solidFill>
                  <a:schemeClr val="lt1"/>
                </a:solidFill>
                <a:uFill>
                  <a:noFill/>
                </a:uFill>
                <a:latin typeface="Nunito"/>
                <a:ea typeface="Nunito"/>
                <a:cs typeface="Nunito"/>
                <a:sym typeface="Nunito"/>
                <a:hlinkClick r:id="rId3">
                  <a:extLst>
                    <a:ext uri="{A12FA001-AC4F-418D-AE19-62706E023703}">
                      <ahyp:hlinkClr val="tx"/>
                    </a:ext>
                  </a:extLst>
                </a:hlinkClick>
              </a:rPr>
              <a:t>www.dryad.net</a:t>
            </a:r>
            <a:endParaRPr b="0" i="0" sz="1400" u="none" cap="none" strike="noStrike">
              <a:solidFill>
                <a:schemeClr val="lt1"/>
              </a:solidFill>
              <a:latin typeface="Nunito"/>
              <a:ea typeface="Nunito"/>
              <a:cs typeface="Nunito"/>
              <a:sym typeface="Nunito"/>
            </a:endParaRPr>
          </a:p>
        </p:txBody>
      </p:sp>
      <p:pic>
        <p:nvPicPr>
          <p:cNvPr id="25" name="Google Shape;25;p33"/>
          <p:cNvPicPr preferRelativeResize="0"/>
          <p:nvPr/>
        </p:nvPicPr>
        <p:blipFill rotWithShape="1">
          <a:blip r:embed="rId4">
            <a:alphaModFix/>
          </a:blip>
          <a:srcRect b="4579" l="0" r="0" t="0"/>
          <a:stretch/>
        </p:blipFill>
        <p:spPr>
          <a:xfrm>
            <a:off x="3824075" y="1810326"/>
            <a:ext cx="1495875" cy="145310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lue Bar">
  <p:cSld name="7_Blank_1">
    <p:spTree>
      <p:nvGrpSpPr>
        <p:cNvPr id="236" name="Shape 236"/>
        <p:cNvGrpSpPr/>
        <p:nvPr/>
      </p:nvGrpSpPr>
      <p:grpSpPr>
        <a:xfrm>
          <a:off x="0" y="0"/>
          <a:ext cx="0" cy="0"/>
          <a:chOff x="0" y="0"/>
          <a:chExt cx="0" cy="0"/>
        </a:xfrm>
      </p:grpSpPr>
      <p:sp>
        <p:nvSpPr>
          <p:cNvPr id="237" name="Google Shape;237;p118"/>
          <p:cNvSpPr/>
          <p:nvPr/>
        </p:nvSpPr>
        <p:spPr>
          <a:xfrm>
            <a:off x="0" y="0"/>
            <a:ext cx="3203400" cy="51435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238" name="Google Shape;238;p118"/>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239" name="Google Shape;239;p118"/>
          <p:cNvSpPr txBox="1"/>
          <p:nvPr>
            <p:ph type="title"/>
          </p:nvPr>
        </p:nvSpPr>
        <p:spPr>
          <a:xfrm>
            <a:off x="342900" y="1145675"/>
            <a:ext cx="2619300" cy="5721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0" name="Google Shape;240;p118"/>
          <p:cNvSpPr txBox="1"/>
          <p:nvPr>
            <p:ph idx="1" type="body"/>
          </p:nvPr>
        </p:nvSpPr>
        <p:spPr>
          <a:xfrm>
            <a:off x="342900" y="2508800"/>
            <a:ext cx="2712300" cy="2452200"/>
          </a:xfrm>
          <a:prstGeom prst="rect">
            <a:avLst/>
          </a:prstGeom>
          <a:noFill/>
          <a:ln>
            <a:noFill/>
          </a:ln>
        </p:spPr>
        <p:txBody>
          <a:bodyPr anchorCtr="0" anchor="t" bIns="91425" lIns="0" spcFirstLastPara="1" rIns="91425" wrap="square" tIns="91425">
            <a:noAutofit/>
          </a:bodyPr>
          <a:lstStyle>
            <a:lvl1pPr indent="-304800" lvl="0" marL="4572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1pPr>
            <a:lvl2pPr indent="-304800" lvl="1" marL="9144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2pPr>
            <a:lvl3pPr indent="-266700" lvl="2" marL="1371600" algn="l">
              <a:lnSpc>
                <a:spcPct val="100000"/>
              </a:lnSpc>
              <a:spcBef>
                <a:spcPts val="800"/>
              </a:spcBef>
              <a:spcAft>
                <a:spcPts val="0"/>
              </a:spcAft>
              <a:buClr>
                <a:srgbClr val="FFFFFF"/>
              </a:buClr>
              <a:buSzPts val="600"/>
              <a:buFont typeface="Nunito"/>
              <a:buChar char="•"/>
              <a:defRPr sz="600">
                <a:solidFill>
                  <a:srgbClr val="FFFFFF"/>
                </a:solidFill>
                <a:latin typeface="Nunito"/>
                <a:ea typeface="Nunito"/>
                <a:cs typeface="Nunito"/>
                <a:sym typeface="Nunito"/>
              </a:defRPr>
            </a:lvl3pPr>
            <a:lvl4pPr indent="-266700" lvl="3" marL="1828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4pPr>
            <a:lvl5pPr indent="-266700" lvl="4" marL="22860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5pPr>
            <a:lvl6pPr indent="-266700" lvl="5" marL="27432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6pPr>
            <a:lvl7pPr indent="-266700" lvl="6" marL="32004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7pPr>
            <a:lvl8pPr indent="-266700" lvl="7" marL="36576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8pPr>
            <a:lvl9pPr indent="-266700" lvl="8" marL="4114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9pPr>
          </a:lstStyle>
          <a:p/>
        </p:txBody>
      </p:sp>
      <p:sp>
        <p:nvSpPr>
          <p:cNvPr id="241" name="Google Shape;241;p118"/>
          <p:cNvSpPr txBox="1"/>
          <p:nvPr>
            <p:ph idx="2" type="body"/>
          </p:nvPr>
        </p:nvSpPr>
        <p:spPr>
          <a:xfrm>
            <a:off x="3430275" y="1145675"/>
            <a:ext cx="5370900" cy="39177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242" name="Google Shape;242;p118"/>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Light Green Bar 1">
  <p:cSld name="7_Blank_1_1">
    <p:spTree>
      <p:nvGrpSpPr>
        <p:cNvPr id="243" name="Shape 243"/>
        <p:cNvGrpSpPr/>
        <p:nvPr/>
      </p:nvGrpSpPr>
      <p:grpSpPr>
        <a:xfrm>
          <a:off x="0" y="0"/>
          <a:ext cx="0" cy="0"/>
          <a:chOff x="0" y="0"/>
          <a:chExt cx="0" cy="0"/>
        </a:xfrm>
      </p:grpSpPr>
      <p:sp>
        <p:nvSpPr>
          <p:cNvPr id="244" name="Google Shape;244;p119"/>
          <p:cNvSpPr/>
          <p:nvPr/>
        </p:nvSpPr>
        <p:spPr>
          <a:xfrm>
            <a:off x="0" y="0"/>
            <a:ext cx="320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245" name="Google Shape;245;p119"/>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246" name="Google Shape;246;p119"/>
          <p:cNvSpPr txBox="1"/>
          <p:nvPr>
            <p:ph type="title"/>
          </p:nvPr>
        </p:nvSpPr>
        <p:spPr>
          <a:xfrm>
            <a:off x="342900" y="1145675"/>
            <a:ext cx="2619300" cy="5721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7" name="Google Shape;247;p119"/>
          <p:cNvSpPr txBox="1"/>
          <p:nvPr>
            <p:ph idx="1" type="body"/>
          </p:nvPr>
        </p:nvSpPr>
        <p:spPr>
          <a:xfrm>
            <a:off x="342900" y="2508800"/>
            <a:ext cx="2712300" cy="2452200"/>
          </a:xfrm>
          <a:prstGeom prst="rect">
            <a:avLst/>
          </a:prstGeom>
          <a:noFill/>
          <a:ln>
            <a:noFill/>
          </a:ln>
        </p:spPr>
        <p:txBody>
          <a:bodyPr anchorCtr="0" anchor="t" bIns="91425" lIns="0" spcFirstLastPara="1" rIns="91425" wrap="square" tIns="91425">
            <a:noAutofit/>
          </a:bodyPr>
          <a:lstStyle>
            <a:lvl1pPr indent="-304800" lvl="0" marL="4572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1pPr>
            <a:lvl2pPr indent="-304800" lvl="1" marL="9144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2pPr>
            <a:lvl3pPr indent="-266700" lvl="2" marL="1371600" algn="l">
              <a:lnSpc>
                <a:spcPct val="100000"/>
              </a:lnSpc>
              <a:spcBef>
                <a:spcPts val="800"/>
              </a:spcBef>
              <a:spcAft>
                <a:spcPts val="0"/>
              </a:spcAft>
              <a:buClr>
                <a:srgbClr val="FFFFFF"/>
              </a:buClr>
              <a:buSzPts val="600"/>
              <a:buFont typeface="Nunito"/>
              <a:buChar char="•"/>
              <a:defRPr sz="600">
                <a:solidFill>
                  <a:srgbClr val="FFFFFF"/>
                </a:solidFill>
                <a:latin typeface="Nunito"/>
                <a:ea typeface="Nunito"/>
                <a:cs typeface="Nunito"/>
                <a:sym typeface="Nunito"/>
              </a:defRPr>
            </a:lvl3pPr>
            <a:lvl4pPr indent="-266700" lvl="3" marL="1828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4pPr>
            <a:lvl5pPr indent="-266700" lvl="4" marL="22860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5pPr>
            <a:lvl6pPr indent="-266700" lvl="5" marL="27432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6pPr>
            <a:lvl7pPr indent="-266700" lvl="6" marL="32004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7pPr>
            <a:lvl8pPr indent="-266700" lvl="7" marL="36576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8pPr>
            <a:lvl9pPr indent="-266700" lvl="8" marL="4114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9pPr>
          </a:lstStyle>
          <a:p/>
        </p:txBody>
      </p:sp>
      <p:sp>
        <p:nvSpPr>
          <p:cNvPr id="248" name="Google Shape;248;p119"/>
          <p:cNvSpPr txBox="1"/>
          <p:nvPr>
            <p:ph idx="2" type="body"/>
          </p:nvPr>
        </p:nvSpPr>
        <p:spPr>
          <a:xfrm>
            <a:off x="3430275" y="1145675"/>
            <a:ext cx="5300700" cy="39177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249" name="Google Shape;249;p119"/>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Dark Green Bar">
  <p:cSld name="8_Blank_1">
    <p:spTree>
      <p:nvGrpSpPr>
        <p:cNvPr id="250" name="Shape 250"/>
        <p:cNvGrpSpPr/>
        <p:nvPr/>
      </p:nvGrpSpPr>
      <p:grpSpPr>
        <a:xfrm>
          <a:off x="0" y="0"/>
          <a:ext cx="0" cy="0"/>
          <a:chOff x="0" y="0"/>
          <a:chExt cx="0" cy="0"/>
        </a:xfrm>
      </p:grpSpPr>
      <p:sp>
        <p:nvSpPr>
          <p:cNvPr id="251" name="Google Shape;251;p120"/>
          <p:cNvSpPr/>
          <p:nvPr/>
        </p:nvSpPr>
        <p:spPr>
          <a:xfrm>
            <a:off x="0" y="0"/>
            <a:ext cx="32034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252" name="Google Shape;252;p120"/>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253" name="Google Shape;253;p120"/>
          <p:cNvSpPr txBox="1"/>
          <p:nvPr>
            <p:ph type="title"/>
          </p:nvPr>
        </p:nvSpPr>
        <p:spPr>
          <a:xfrm>
            <a:off x="342900" y="1145675"/>
            <a:ext cx="2619300" cy="5721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4" name="Google Shape;254;p120"/>
          <p:cNvSpPr txBox="1"/>
          <p:nvPr>
            <p:ph idx="1" type="body"/>
          </p:nvPr>
        </p:nvSpPr>
        <p:spPr>
          <a:xfrm>
            <a:off x="342900" y="2508800"/>
            <a:ext cx="2712300" cy="2462400"/>
          </a:xfrm>
          <a:prstGeom prst="rect">
            <a:avLst/>
          </a:prstGeom>
          <a:noFill/>
          <a:ln>
            <a:noFill/>
          </a:ln>
        </p:spPr>
        <p:txBody>
          <a:bodyPr anchorCtr="0" anchor="t" bIns="91425" lIns="0" spcFirstLastPara="1" rIns="91425" wrap="square" tIns="91425">
            <a:noAutofit/>
          </a:bodyPr>
          <a:lstStyle>
            <a:lvl1pPr indent="-304800" lvl="0" marL="4572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1pPr>
            <a:lvl2pPr indent="-304800" lvl="1" marL="9144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2pPr>
            <a:lvl3pPr indent="-266700" lvl="2" marL="1371600" algn="l">
              <a:lnSpc>
                <a:spcPct val="100000"/>
              </a:lnSpc>
              <a:spcBef>
                <a:spcPts val="800"/>
              </a:spcBef>
              <a:spcAft>
                <a:spcPts val="0"/>
              </a:spcAft>
              <a:buClr>
                <a:srgbClr val="FFFFFF"/>
              </a:buClr>
              <a:buSzPts val="600"/>
              <a:buFont typeface="Nunito"/>
              <a:buChar char="•"/>
              <a:defRPr sz="600">
                <a:solidFill>
                  <a:srgbClr val="FFFFFF"/>
                </a:solidFill>
                <a:latin typeface="Nunito"/>
                <a:ea typeface="Nunito"/>
                <a:cs typeface="Nunito"/>
                <a:sym typeface="Nunito"/>
              </a:defRPr>
            </a:lvl3pPr>
            <a:lvl4pPr indent="-266700" lvl="3" marL="1828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4pPr>
            <a:lvl5pPr indent="-266700" lvl="4" marL="22860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5pPr>
            <a:lvl6pPr indent="-266700" lvl="5" marL="27432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6pPr>
            <a:lvl7pPr indent="-266700" lvl="6" marL="32004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7pPr>
            <a:lvl8pPr indent="-266700" lvl="7" marL="36576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8pPr>
            <a:lvl9pPr indent="-266700" lvl="8" marL="4114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9pPr>
          </a:lstStyle>
          <a:p/>
        </p:txBody>
      </p:sp>
      <p:sp>
        <p:nvSpPr>
          <p:cNvPr id="255" name="Google Shape;255;p120"/>
          <p:cNvSpPr txBox="1"/>
          <p:nvPr>
            <p:ph idx="2" type="body"/>
          </p:nvPr>
        </p:nvSpPr>
        <p:spPr>
          <a:xfrm>
            <a:off x="3430275" y="1145675"/>
            <a:ext cx="5300700" cy="34182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256" name="Google Shape;256;p120"/>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Title">
  <p:cSld name="Blank_3_2">
    <p:spTree>
      <p:nvGrpSpPr>
        <p:cNvPr id="261" name="Shape 261"/>
        <p:cNvGrpSpPr/>
        <p:nvPr/>
      </p:nvGrpSpPr>
      <p:grpSpPr>
        <a:xfrm>
          <a:off x="0" y="0"/>
          <a:ext cx="0" cy="0"/>
          <a:chOff x="0" y="0"/>
          <a:chExt cx="0" cy="0"/>
        </a:xfrm>
      </p:grpSpPr>
      <p:sp>
        <p:nvSpPr>
          <p:cNvPr id="262" name="Google Shape;262;p25"/>
          <p:cNvSpPr txBox="1"/>
          <p:nvPr>
            <p:ph type="title"/>
          </p:nvPr>
        </p:nvSpPr>
        <p:spPr>
          <a:xfrm>
            <a:off x="342900" y="444925"/>
            <a:ext cx="7726800" cy="484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b="0">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None/>
              <a:defRPr b="0">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None/>
              <a:defRPr b="0">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None/>
              <a:defRPr b="0">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None/>
              <a:defRPr b="0">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None/>
              <a:defRPr b="0">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None/>
              <a:defRPr b="0">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None/>
              <a:defRPr b="0">
                <a:latin typeface="Montserrat SemiBold"/>
                <a:ea typeface="Montserrat SemiBold"/>
                <a:cs typeface="Montserrat SemiBold"/>
                <a:sym typeface="Montserrat SemiBold"/>
              </a:defRPr>
            </a:lvl9pPr>
          </a:lstStyle>
          <a:p/>
        </p:txBody>
      </p:sp>
      <p:sp>
        <p:nvSpPr>
          <p:cNvPr id="263" name="Google Shape;263;p25"/>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264" name="Google Shape;264;p25"/>
          <p:cNvSpPr txBox="1"/>
          <p:nvPr>
            <p:ph idx="1" type="body"/>
          </p:nvPr>
        </p:nvSpPr>
        <p:spPr>
          <a:xfrm>
            <a:off x="342900" y="1369225"/>
            <a:ext cx="8458200" cy="3263400"/>
          </a:xfrm>
          <a:prstGeom prst="rect">
            <a:avLst/>
          </a:prstGeom>
          <a:noFill/>
          <a:ln>
            <a:noFill/>
          </a:ln>
        </p:spPr>
        <p:txBody>
          <a:bodyPr anchorCtr="0" anchor="t" bIns="34275" lIns="0" spcFirstLastPara="1" rIns="68575" wrap="square" tIns="34275">
            <a:noAutofit/>
          </a:bodyPr>
          <a:lstStyle>
            <a:lvl1pPr indent="-342900" lvl="0" marL="457200" marR="0" algn="l">
              <a:lnSpc>
                <a:spcPct val="100000"/>
              </a:lnSpc>
              <a:spcBef>
                <a:spcPts val="800"/>
              </a:spcBef>
              <a:spcAft>
                <a:spcPts val="0"/>
              </a:spcAft>
              <a:buClr>
                <a:schemeClr val="accent1"/>
              </a:buClr>
              <a:buSzPts val="1800"/>
              <a:buFont typeface="Nunito Light"/>
              <a:buChar char="•"/>
              <a:defRPr i="0" sz="1800" u="none" cap="none" strike="noStrike">
                <a:solidFill>
                  <a:schemeClr val="dk1"/>
                </a:solidFill>
                <a:latin typeface="Nunito Light"/>
                <a:ea typeface="Nunito Light"/>
                <a:cs typeface="Nunito Light"/>
                <a:sym typeface="Nunito Light"/>
              </a:defRPr>
            </a:lvl1pPr>
            <a:lvl2pPr indent="-330200" lvl="1" marL="914400" marR="0" algn="l">
              <a:lnSpc>
                <a:spcPct val="100000"/>
              </a:lnSpc>
              <a:spcBef>
                <a:spcPts val="800"/>
              </a:spcBef>
              <a:spcAft>
                <a:spcPts val="0"/>
              </a:spcAft>
              <a:buClr>
                <a:schemeClr val="accent1"/>
              </a:buClr>
              <a:buSzPts val="1600"/>
              <a:buFont typeface="Nunito Light"/>
              <a:buChar char="•"/>
              <a:defRPr i="0" sz="1600" u="none" cap="none" strike="noStrike">
                <a:solidFill>
                  <a:schemeClr val="dk1"/>
                </a:solidFill>
                <a:latin typeface="Nunito Light"/>
                <a:ea typeface="Nunito Light"/>
                <a:cs typeface="Nunito Light"/>
                <a:sym typeface="Nunito Light"/>
              </a:defRPr>
            </a:lvl2pPr>
            <a:lvl3pPr indent="-317500" lvl="2" marL="1371600" marR="0" algn="l">
              <a:lnSpc>
                <a:spcPct val="100000"/>
              </a:lnSpc>
              <a:spcBef>
                <a:spcPts val="800"/>
              </a:spcBef>
              <a:spcAft>
                <a:spcPts val="0"/>
              </a:spcAft>
              <a:buClr>
                <a:schemeClr val="accent1"/>
              </a:buClr>
              <a:buSzPts val="1400"/>
              <a:buFont typeface="Nunito Light"/>
              <a:buChar char="•"/>
              <a:defRPr i="0" u="none" cap="none" strike="noStrike">
                <a:solidFill>
                  <a:schemeClr val="dk1"/>
                </a:solidFill>
                <a:latin typeface="Nunito Light"/>
                <a:ea typeface="Nunito Light"/>
                <a:cs typeface="Nunito Light"/>
                <a:sym typeface="Nunito Light"/>
              </a:defRPr>
            </a:lvl3pPr>
            <a:lvl4pPr indent="-266700" lvl="3" marL="18288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4pPr>
            <a:lvl5pPr indent="-266700" lvl="4" marL="22860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5pPr>
            <a:lvl6pPr indent="-266700" lvl="5" marL="27432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6pPr>
            <a:lvl7pPr indent="-266700" lvl="6" marL="32004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7pPr>
            <a:lvl8pPr indent="-266700" lvl="7" marL="36576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8pPr>
            <a:lvl9pPr indent="-266700" lvl="8" marL="41148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9pPr>
          </a:lstStyle>
          <a:p/>
        </p:txBody>
      </p:sp>
      <p:pic>
        <p:nvPicPr>
          <p:cNvPr id="265" name="Google Shape;265;p25"/>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 Text">
  <p:cSld name="Blank_3">
    <p:spTree>
      <p:nvGrpSpPr>
        <p:cNvPr id="266" name="Shape 266"/>
        <p:cNvGrpSpPr/>
        <p:nvPr/>
      </p:nvGrpSpPr>
      <p:grpSpPr>
        <a:xfrm>
          <a:off x="0" y="0"/>
          <a:ext cx="0" cy="0"/>
          <a:chOff x="0" y="0"/>
          <a:chExt cx="0" cy="0"/>
        </a:xfrm>
      </p:grpSpPr>
      <p:sp>
        <p:nvSpPr>
          <p:cNvPr id="267" name="Google Shape;267;p31"/>
          <p:cNvSpPr txBox="1"/>
          <p:nvPr>
            <p:ph idx="1" type="subTitle"/>
          </p:nvPr>
        </p:nvSpPr>
        <p:spPr>
          <a:xfrm>
            <a:off x="5079000" y="1547775"/>
            <a:ext cx="3721500" cy="343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a:solidFill>
                  <a:schemeClr val="lt2"/>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atin typeface="Montserrat SemiBold"/>
                <a:ea typeface="Montserrat SemiBold"/>
                <a:cs typeface="Montserrat SemiBold"/>
                <a:sym typeface="Montserrat SemiBold"/>
              </a:defRPr>
            </a:lvl2pPr>
            <a:lvl3pPr lvl="2" algn="l">
              <a:lnSpc>
                <a:spcPct val="100000"/>
              </a:lnSpc>
              <a:spcBef>
                <a:spcPts val="800"/>
              </a:spcBef>
              <a:spcAft>
                <a:spcPts val="0"/>
              </a:spcAft>
              <a:buSzPts val="1400"/>
              <a:buNone/>
              <a:defRPr>
                <a:latin typeface="Montserrat SemiBold"/>
                <a:ea typeface="Montserrat SemiBold"/>
                <a:cs typeface="Montserrat SemiBold"/>
                <a:sym typeface="Montserrat SemiBold"/>
              </a:defRPr>
            </a:lvl3pPr>
            <a:lvl4pPr lvl="3" algn="l">
              <a:lnSpc>
                <a:spcPct val="100000"/>
              </a:lnSpc>
              <a:spcBef>
                <a:spcPts val="800"/>
              </a:spcBef>
              <a:spcAft>
                <a:spcPts val="0"/>
              </a:spcAft>
              <a:buSzPts val="600"/>
              <a:buNone/>
              <a:defRPr>
                <a:latin typeface="Montserrat SemiBold"/>
                <a:ea typeface="Montserrat SemiBold"/>
                <a:cs typeface="Montserrat SemiBold"/>
                <a:sym typeface="Montserrat SemiBold"/>
              </a:defRPr>
            </a:lvl4pPr>
            <a:lvl5pPr lvl="4" algn="l">
              <a:lnSpc>
                <a:spcPct val="100000"/>
              </a:lnSpc>
              <a:spcBef>
                <a:spcPts val="800"/>
              </a:spcBef>
              <a:spcAft>
                <a:spcPts val="0"/>
              </a:spcAft>
              <a:buSzPts val="600"/>
              <a:buNone/>
              <a:defRPr>
                <a:latin typeface="Montserrat SemiBold"/>
                <a:ea typeface="Montserrat SemiBold"/>
                <a:cs typeface="Montserrat SemiBold"/>
                <a:sym typeface="Montserrat SemiBold"/>
              </a:defRPr>
            </a:lvl5pPr>
            <a:lvl6pPr lvl="5" algn="l">
              <a:lnSpc>
                <a:spcPct val="100000"/>
              </a:lnSpc>
              <a:spcBef>
                <a:spcPts val="800"/>
              </a:spcBef>
              <a:spcAft>
                <a:spcPts val="0"/>
              </a:spcAft>
              <a:buSzPts val="600"/>
              <a:buNone/>
              <a:defRPr>
                <a:latin typeface="Montserrat SemiBold"/>
                <a:ea typeface="Montserrat SemiBold"/>
                <a:cs typeface="Montserrat SemiBold"/>
                <a:sym typeface="Montserrat SemiBold"/>
              </a:defRPr>
            </a:lvl6pPr>
            <a:lvl7pPr lvl="6" algn="l">
              <a:lnSpc>
                <a:spcPct val="100000"/>
              </a:lnSpc>
              <a:spcBef>
                <a:spcPts val="800"/>
              </a:spcBef>
              <a:spcAft>
                <a:spcPts val="0"/>
              </a:spcAft>
              <a:buSzPts val="600"/>
              <a:buNone/>
              <a:defRPr>
                <a:latin typeface="Montserrat SemiBold"/>
                <a:ea typeface="Montserrat SemiBold"/>
                <a:cs typeface="Montserrat SemiBold"/>
                <a:sym typeface="Montserrat SemiBold"/>
              </a:defRPr>
            </a:lvl7pPr>
            <a:lvl8pPr lvl="7" algn="l">
              <a:lnSpc>
                <a:spcPct val="100000"/>
              </a:lnSpc>
              <a:spcBef>
                <a:spcPts val="800"/>
              </a:spcBef>
              <a:spcAft>
                <a:spcPts val="0"/>
              </a:spcAft>
              <a:buSzPts val="600"/>
              <a:buNone/>
              <a:defRPr>
                <a:latin typeface="Montserrat SemiBold"/>
                <a:ea typeface="Montserrat SemiBold"/>
                <a:cs typeface="Montserrat SemiBold"/>
                <a:sym typeface="Montserrat SemiBold"/>
              </a:defRPr>
            </a:lvl8pPr>
            <a:lvl9pPr lvl="8" algn="l">
              <a:lnSpc>
                <a:spcPct val="100000"/>
              </a:lnSpc>
              <a:spcBef>
                <a:spcPts val="800"/>
              </a:spcBef>
              <a:spcAft>
                <a:spcPts val="0"/>
              </a:spcAft>
              <a:buSzPts val="600"/>
              <a:buNone/>
              <a:defRPr>
                <a:latin typeface="Montserrat SemiBold"/>
                <a:ea typeface="Montserrat SemiBold"/>
                <a:cs typeface="Montserrat SemiBold"/>
                <a:sym typeface="Montserrat SemiBold"/>
              </a:defRPr>
            </a:lvl9pPr>
          </a:lstStyle>
          <a:p/>
        </p:txBody>
      </p:sp>
      <p:sp>
        <p:nvSpPr>
          <p:cNvPr id="268" name="Google Shape;268;p31"/>
          <p:cNvSpPr txBox="1"/>
          <p:nvPr>
            <p:ph type="title"/>
          </p:nvPr>
        </p:nvSpPr>
        <p:spPr>
          <a:xfrm>
            <a:off x="342900" y="444925"/>
            <a:ext cx="7726500" cy="457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sz="2700">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9" name="Google Shape;269;p31"/>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270" name="Google Shape;270;p31"/>
          <p:cNvSpPr txBox="1"/>
          <p:nvPr>
            <p:ph idx="2" type="subTitle"/>
          </p:nvPr>
        </p:nvSpPr>
        <p:spPr>
          <a:xfrm>
            <a:off x="342900" y="1545825"/>
            <a:ext cx="3720900" cy="343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a:solidFill>
                  <a:schemeClr val="lt2"/>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atin typeface="Montserrat SemiBold"/>
                <a:ea typeface="Montserrat SemiBold"/>
                <a:cs typeface="Montserrat SemiBold"/>
                <a:sym typeface="Montserrat SemiBold"/>
              </a:defRPr>
            </a:lvl2pPr>
            <a:lvl3pPr lvl="2" algn="l">
              <a:lnSpc>
                <a:spcPct val="100000"/>
              </a:lnSpc>
              <a:spcBef>
                <a:spcPts val="800"/>
              </a:spcBef>
              <a:spcAft>
                <a:spcPts val="0"/>
              </a:spcAft>
              <a:buSzPts val="1400"/>
              <a:buNone/>
              <a:defRPr>
                <a:latin typeface="Montserrat SemiBold"/>
                <a:ea typeface="Montserrat SemiBold"/>
                <a:cs typeface="Montserrat SemiBold"/>
                <a:sym typeface="Montserrat SemiBold"/>
              </a:defRPr>
            </a:lvl3pPr>
            <a:lvl4pPr lvl="3" algn="l">
              <a:lnSpc>
                <a:spcPct val="100000"/>
              </a:lnSpc>
              <a:spcBef>
                <a:spcPts val="800"/>
              </a:spcBef>
              <a:spcAft>
                <a:spcPts val="0"/>
              </a:spcAft>
              <a:buSzPts val="600"/>
              <a:buNone/>
              <a:defRPr>
                <a:latin typeface="Montserrat SemiBold"/>
                <a:ea typeface="Montserrat SemiBold"/>
                <a:cs typeface="Montserrat SemiBold"/>
                <a:sym typeface="Montserrat SemiBold"/>
              </a:defRPr>
            </a:lvl4pPr>
            <a:lvl5pPr lvl="4" algn="l">
              <a:lnSpc>
                <a:spcPct val="100000"/>
              </a:lnSpc>
              <a:spcBef>
                <a:spcPts val="800"/>
              </a:spcBef>
              <a:spcAft>
                <a:spcPts val="0"/>
              </a:spcAft>
              <a:buSzPts val="600"/>
              <a:buNone/>
              <a:defRPr>
                <a:latin typeface="Montserrat SemiBold"/>
                <a:ea typeface="Montserrat SemiBold"/>
                <a:cs typeface="Montserrat SemiBold"/>
                <a:sym typeface="Montserrat SemiBold"/>
              </a:defRPr>
            </a:lvl5pPr>
            <a:lvl6pPr lvl="5" algn="l">
              <a:lnSpc>
                <a:spcPct val="100000"/>
              </a:lnSpc>
              <a:spcBef>
                <a:spcPts val="800"/>
              </a:spcBef>
              <a:spcAft>
                <a:spcPts val="0"/>
              </a:spcAft>
              <a:buSzPts val="600"/>
              <a:buNone/>
              <a:defRPr>
                <a:latin typeface="Montserrat SemiBold"/>
                <a:ea typeface="Montserrat SemiBold"/>
                <a:cs typeface="Montserrat SemiBold"/>
                <a:sym typeface="Montserrat SemiBold"/>
              </a:defRPr>
            </a:lvl6pPr>
            <a:lvl7pPr lvl="6" algn="l">
              <a:lnSpc>
                <a:spcPct val="100000"/>
              </a:lnSpc>
              <a:spcBef>
                <a:spcPts val="800"/>
              </a:spcBef>
              <a:spcAft>
                <a:spcPts val="0"/>
              </a:spcAft>
              <a:buSzPts val="600"/>
              <a:buNone/>
              <a:defRPr>
                <a:latin typeface="Montserrat SemiBold"/>
                <a:ea typeface="Montserrat SemiBold"/>
                <a:cs typeface="Montserrat SemiBold"/>
                <a:sym typeface="Montserrat SemiBold"/>
              </a:defRPr>
            </a:lvl7pPr>
            <a:lvl8pPr lvl="7" algn="l">
              <a:lnSpc>
                <a:spcPct val="100000"/>
              </a:lnSpc>
              <a:spcBef>
                <a:spcPts val="800"/>
              </a:spcBef>
              <a:spcAft>
                <a:spcPts val="0"/>
              </a:spcAft>
              <a:buSzPts val="600"/>
              <a:buNone/>
              <a:defRPr>
                <a:latin typeface="Montserrat SemiBold"/>
                <a:ea typeface="Montserrat SemiBold"/>
                <a:cs typeface="Montserrat SemiBold"/>
                <a:sym typeface="Montserrat SemiBold"/>
              </a:defRPr>
            </a:lvl8pPr>
            <a:lvl9pPr lvl="8" algn="l">
              <a:lnSpc>
                <a:spcPct val="100000"/>
              </a:lnSpc>
              <a:spcBef>
                <a:spcPts val="800"/>
              </a:spcBef>
              <a:spcAft>
                <a:spcPts val="0"/>
              </a:spcAft>
              <a:buSzPts val="600"/>
              <a:buNone/>
              <a:defRPr>
                <a:latin typeface="Montserrat SemiBold"/>
                <a:ea typeface="Montserrat SemiBold"/>
                <a:cs typeface="Montserrat SemiBold"/>
                <a:sym typeface="Montserrat SemiBold"/>
              </a:defRPr>
            </a:lvl9pPr>
          </a:lstStyle>
          <a:p/>
        </p:txBody>
      </p:sp>
      <p:sp>
        <p:nvSpPr>
          <p:cNvPr id="271" name="Google Shape;271;p31"/>
          <p:cNvSpPr txBox="1"/>
          <p:nvPr>
            <p:ph idx="3" type="body"/>
          </p:nvPr>
        </p:nvSpPr>
        <p:spPr>
          <a:xfrm>
            <a:off x="342900" y="2169925"/>
            <a:ext cx="3720900" cy="28539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04800" lvl="1" marL="914400" algn="l">
              <a:lnSpc>
                <a:spcPct val="100000"/>
              </a:lnSpc>
              <a:spcBef>
                <a:spcPts val="800"/>
              </a:spcBef>
              <a:spcAft>
                <a:spcPts val="0"/>
              </a:spcAft>
              <a:buSzPts val="1200"/>
              <a:buFont typeface="Nunito Light"/>
              <a:buChar char="•"/>
              <a:defRPr sz="10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9pPr>
          </a:lstStyle>
          <a:p/>
        </p:txBody>
      </p:sp>
      <p:sp>
        <p:nvSpPr>
          <p:cNvPr id="272" name="Google Shape;272;p31"/>
          <p:cNvSpPr txBox="1"/>
          <p:nvPr>
            <p:ph idx="4" type="body"/>
          </p:nvPr>
        </p:nvSpPr>
        <p:spPr>
          <a:xfrm>
            <a:off x="5079600" y="2169925"/>
            <a:ext cx="3721500" cy="25185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04800" lvl="1" marL="914400" algn="l">
              <a:lnSpc>
                <a:spcPct val="100000"/>
              </a:lnSpc>
              <a:spcBef>
                <a:spcPts val="800"/>
              </a:spcBef>
              <a:spcAft>
                <a:spcPts val="0"/>
              </a:spcAft>
              <a:buSzPts val="1200"/>
              <a:buFont typeface="Nunito Light"/>
              <a:buChar char="•"/>
              <a:defRPr sz="10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9pPr>
          </a:lstStyle>
          <a:p/>
        </p:txBody>
      </p:sp>
      <p:pic>
        <p:nvPicPr>
          <p:cNvPr id="273" name="Google Shape;273;p31"/>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p:cSld name="5_Blank">
    <p:spTree>
      <p:nvGrpSpPr>
        <p:cNvPr id="274" name="Shape 274"/>
        <p:cNvGrpSpPr/>
        <p:nvPr/>
      </p:nvGrpSpPr>
      <p:grpSpPr>
        <a:xfrm>
          <a:off x="0" y="0"/>
          <a:ext cx="0" cy="0"/>
          <a:chOff x="0" y="0"/>
          <a:chExt cx="0" cy="0"/>
        </a:xfrm>
      </p:grpSpPr>
      <p:sp>
        <p:nvSpPr>
          <p:cNvPr id="275" name="Google Shape;275;p35"/>
          <p:cNvSpPr/>
          <p:nvPr/>
        </p:nvSpPr>
        <p:spPr>
          <a:xfrm>
            <a:off x="4572000" y="0"/>
            <a:ext cx="4572000" cy="51435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276" name="Google Shape;276;p35"/>
          <p:cNvSpPr txBox="1"/>
          <p:nvPr>
            <p:ph type="title"/>
          </p:nvPr>
        </p:nvSpPr>
        <p:spPr>
          <a:xfrm>
            <a:off x="342889" y="1711206"/>
            <a:ext cx="3758700" cy="994200"/>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Clr>
                <a:schemeClr val="accent2"/>
              </a:buClr>
              <a:buSzPts val="2700"/>
              <a:buFont typeface="Montserrat SemiBold"/>
              <a:buNone/>
              <a:defRPr b="0" i="0" sz="2700">
                <a:solidFill>
                  <a:schemeClr val="accen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9pPr>
          </a:lstStyle>
          <a:p/>
        </p:txBody>
      </p:sp>
      <p:sp>
        <p:nvSpPr>
          <p:cNvPr id="277" name="Google Shape;277;p35"/>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9pPr>
          </a:lstStyle>
          <a:p>
            <a:pPr indent="0" lvl="0" marL="0" rtl="0" algn="r">
              <a:spcBef>
                <a:spcPts val="0"/>
              </a:spcBef>
              <a:spcAft>
                <a:spcPts val="0"/>
              </a:spcAft>
              <a:buNone/>
            </a:pPr>
            <a:fld id="{00000000-1234-1234-1234-123412341234}" type="slidenum">
              <a:rPr lang="en"/>
              <a:t>‹#›</a:t>
            </a:fld>
            <a:endParaRPr/>
          </a:p>
        </p:txBody>
      </p:sp>
      <p:sp>
        <p:nvSpPr>
          <p:cNvPr id="278" name="Google Shape;278;p35"/>
          <p:cNvSpPr txBox="1"/>
          <p:nvPr>
            <p:ph idx="1" type="body"/>
          </p:nvPr>
        </p:nvSpPr>
        <p:spPr>
          <a:xfrm>
            <a:off x="342900" y="2815900"/>
            <a:ext cx="3758700" cy="21297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17500" lvl="1" marL="9144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279" name="Google Shape;279;p35"/>
          <p:cNvPicPr preferRelativeResize="0"/>
          <p:nvPr/>
        </p:nvPicPr>
        <p:blipFill rotWithShape="1">
          <a:blip r:embed="rId2">
            <a:alphaModFix/>
          </a:blip>
          <a:srcRect b="208" l="0" r="0" t="219"/>
          <a:stretch/>
        </p:blipFill>
        <p:spPr>
          <a:xfrm>
            <a:off x="8389462" y="351870"/>
            <a:ext cx="411643" cy="38200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lue Bar">
  <p:cSld name="1_Blank_1">
    <p:spTree>
      <p:nvGrpSpPr>
        <p:cNvPr id="280" name="Shape 280"/>
        <p:cNvGrpSpPr/>
        <p:nvPr/>
      </p:nvGrpSpPr>
      <p:grpSpPr>
        <a:xfrm>
          <a:off x="0" y="0"/>
          <a:ext cx="0" cy="0"/>
          <a:chOff x="0" y="0"/>
          <a:chExt cx="0" cy="0"/>
        </a:xfrm>
      </p:grpSpPr>
      <p:sp>
        <p:nvSpPr>
          <p:cNvPr id="281" name="Google Shape;281;p36"/>
          <p:cNvSpPr txBox="1"/>
          <p:nvPr>
            <p:ph idx="1" type="body"/>
          </p:nvPr>
        </p:nvSpPr>
        <p:spPr>
          <a:xfrm>
            <a:off x="3430275" y="1145675"/>
            <a:ext cx="5300700" cy="34761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sp>
        <p:nvSpPr>
          <p:cNvPr id="282" name="Google Shape;282;p36"/>
          <p:cNvSpPr/>
          <p:nvPr/>
        </p:nvSpPr>
        <p:spPr>
          <a:xfrm>
            <a:off x="0" y="0"/>
            <a:ext cx="320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283" name="Google Shape;283;p36"/>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284" name="Google Shape;284;p36"/>
          <p:cNvSpPr txBox="1"/>
          <p:nvPr>
            <p:ph type="title"/>
          </p:nvPr>
        </p:nvSpPr>
        <p:spPr>
          <a:xfrm>
            <a:off x="342900" y="1145675"/>
            <a:ext cx="2712300" cy="1315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5" name="Google Shape;285;p36"/>
          <p:cNvSpPr txBox="1"/>
          <p:nvPr>
            <p:ph idx="2" type="body"/>
          </p:nvPr>
        </p:nvSpPr>
        <p:spPr>
          <a:xfrm>
            <a:off x="342925" y="2460875"/>
            <a:ext cx="2712300" cy="24318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Clr>
                <a:schemeClr val="lt1"/>
              </a:buClr>
              <a:buSzPts val="1400"/>
              <a:buFont typeface="Nunito"/>
              <a:buChar char="•"/>
              <a:defRPr sz="1200">
                <a:solidFill>
                  <a:schemeClr val="lt1"/>
                </a:solidFill>
                <a:latin typeface="Nunito"/>
                <a:ea typeface="Nunito"/>
                <a:cs typeface="Nunito"/>
                <a:sym typeface="Nunito"/>
              </a:defRPr>
            </a:lvl1pPr>
            <a:lvl2pPr indent="-266700" lvl="1" marL="9144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2pPr>
            <a:lvl3pPr indent="-266700" lvl="2" marL="13716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3pPr>
            <a:lvl4pPr indent="-266700" lvl="3" marL="1828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4pPr>
            <a:lvl5pPr indent="-266700" lvl="4" marL="22860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5pPr>
            <a:lvl6pPr indent="-266700" lvl="5" marL="27432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6pPr>
            <a:lvl7pPr indent="-266700" lvl="6" marL="32004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7pPr>
            <a:lvl8pPr indent="-266700" lvl="7" marL="36576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8pPr>
            <a:lvl9pPr indent="-266700" lvl="8" marL="4114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9pPr>
          </a:lstStyle>
          <a:p/>
        </p:txBody>
      </p:sp>
      <p:pic>
        <p:nvPicPr>
          <p:cNvPr id="286" name="Google Shape;286;p36"/>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Dark Green Bar">
  <p:cSld name="8_Blank_1">
    <p:spTree>
      <p:nvGrpSpPr>
        <p:cNvPr id="287" name="Shape 287"/>
        <p:cNvGrpSpPr/>
        <p:nvPr/>
      </p:nvGrpSpPr>
      <p:grpSpPr>
        <a:xfrm>
          <a:off x="0" y="0"/>
          <a:ext cx="0" cy="0"/>
          <a:chOff x="0" y="0"/>
          <a:chExt cx="0" cy="0"/>
        </a:xfrm>
      </p:grpSpPr>
      <p:sp>
        <p:nvSpPr>
          <p:cNvPr id="288" name="Google Shape;288;p37"/>
          <p:cNvSpPr/>
          <p:nvPr/>
        </p:nvSpPr>
        <p:spPr>
          <a:xfrm>
            <a:off x="0" y="0"/>
            <a:ext cx="32034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289" name="Google Shape;289;p37"/>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290" name="Google Shape;290;p37"/>
          <p:cNvSpPr txBox="1"/>
          <p:nvPr>
            <p:ph type="title"/>
          </p:nvPr>
        </p:nvSpPr>
        <p:spPr>
          <a:xfrm>
            <a:off x="342900" y="1145675"/>
            <a:ext cx="2619300" cy="5721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1" name="Google Shape;291;p37"/>
          <p:cNvSpPr txBox="1"/>
          <p:nvPr>
            <p:ph idx="1" type="body"/>
          </p:nvPr>
        </p:nvSpPr>
        <p:spPr>
          <a:xfrm>
            <a:off x="342900" y="2508800"/>
            <a:ext cx="2712300" cy="2462400"/>
          </a:xfrm>
          <a:prstGeom prst="rect">
            <a:avLst/>
          </a:prstGeom>
          <a:noFill/>
          <a:ln>
            <a:noFill/>
          </a:ln>
        </p:spPr>
        <p:txBody>
          <a:bodyPr anchorCtr="0" anchor="t" bIns="91425" lIns="0" spcFirstLastPara="1" rIns="91425" wrap="square" tIns="91425">
            <a:noAutofit/>
          </a:bodyPr>
          <a:lstStyle>
            <a:lvl1pPr indent="-304800" lvl="0" marL="4572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1pPr>
            <a:lvl2pPr indent="-304800" lvl="1" marL="9144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2pPr>
            <a:lvl3pPr indent="-266700" lvl="2" marL="1371600" algn="l">
              <a:lnSpc>
                <a:spcPct val="100000"/>
              </a:lnSpc>
              <a:spcBef>
                <a:spcPts val="800"/>
              </a:spcBef>
              <a:spcAft>
                <a:spcPts val="0"/>
              </a:spcAft>
              <a:buClr>
                <a:srgbClr val="FFFFFF"/>
              </a:buClr>
              <a:buSzPts val="600"/>
              <a:buFont typeface="Nunito"/>
              <a:buChar char="•"/>
              <a:defRPr sz="600">
                <a:solidFill>
                  <a:srgbClr val="FFFFFF"/>
                </a:solidFill>
                <a:latin typeface="Nunito"/>
                <a:ea typeface="Nunito"/>
                <a:cs typeface="Nunito"/>
                <a:sym typeface="Nunito"/>
              </a:defRPr>
            </a:lvl3pPr>
            <a:lvl4pPr indent="-266700" lvl="3" marL="1828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4pPr>
            <a:lvl5pPr indent="-266700" lvl="4" marL="22860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5pPr>
            <a:lvl6pPr indent="-266700" lvl="5" marL="27432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6pPr>
            <a:lvl7pPr indent="-266700" lvl="6" marL="32004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7pPr>
            <a:lvl8pPr indent="-266700" lvl="7" marL="36576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8pPr>
            <a:lvl9pPr indent="-266700" lvl="8" marL="4114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9pPr>
          </a:lstStyle>
          <a:p/>
        </p:txBody>
      </p:sp>
      <p:sp>
        <p:nvSpPr>
          <p:cNvPr id="292" name="Google Shape;292;p37"/>
          <p:cNvSpPr txBox="1"/>
          <p:nvPr>
            <p:ph idx="2" type="body"/>
          </p:nvPr>
        </p:nvSpPr>
        <p:spPr>
          <a:xfrm>
            <a:off x="3430275" y="1145675"/>
            <a:ext cx="5300700" cy="34182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293" name="Google Shape;293;p37"/>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TITLE_1">
    <p:bg>
      <p:bgPr>
        <a:blipFill>
          <a:blip r:embed="rId2">
            <a:alphaModFix/>
          </a:blip>
          <a:stretch>
            <a:fillRect/>
          </a:stretch>
        </a:blipFill>
      </p:bgPr>
    </p:bg>
    <p:spTree>
      <p:nvGrpSpPr>
        <p:cNvPr id="294" name="Shape 294"/>
        <p:cNvGrpSpPr/>
        <p:nvPr/>
      </p:nvGrpSpPr>
      <p:grpSpPr>
        <a:xfrm>
          <a:off x="0" y="0"/>
          <a:ext cx="0" cy="0"/>
          <a:chOff x="0" y="0"/>
          <a:chExt cx="0" cy="0"/>
        </a:xfrm>
      </p:grpSpPr>
      <p:sp>
        <p:nvSpPr>
          <p:cNvPr id="295" name="Google Shape;295;p66"/>
          <p:cNvSpPr/>
          <p:nvPr/>
        </p:nvSpPr>
        <p:spPr>
          <a:xfrm>
            <a:off x="0" y="-10050"/>
            <a:ext cx="9144000" cy="5163600"/>
          </a:xfrm>
          <a:prstGeom prst="rect">
            <a:avLst/>
          </a:prstGeom>
          <a:solidFill>
            <a:srgbClr val="000000">
              <a:alpha val="3960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Work Sans Light"/>
              <a:ea typeface="Work Sans Light"/>
              <a:cs typeface="Work Sans Light"/>
              <a:sym typeface="Work Sans Light"/>
            </a:endParaRPr>
          </a:p>
        </p:txBody>
      </p:sp>
      <p:sp>
        <p:nvSpPr>
          <p:cNvPr id="296" name="Google Shape;296;p66"/>
          <p:cNvSpPr txBox="1"/>
          <p:nvPr>
            <p:ph type="ctrTitle"/>
          </p:nvPr>
        </p:nvSpPr>
        <p:spPr>
          <a:xfrm>
            <a:off x="3075150" y="1780400"/>
            <a:ext cx="5382900" cy="984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3600"/>
              <a:buNone/>
              <a:defRPr sz="3600">
                <a:solidFill>
                  <a:srgbClr val="FFFFFF"/>
                </a:solidFill>
              </a:defRPr>
            </a:lvl1pPr>
            <a:lvl2pPr lvl="1"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9pPr>
          </a:lstStyle>
          <a:p/>
        </p:txBody>
      </p:sp>
      <p:sp>
        <p:nvSpPr>
          <p:cNvPr id="297" name="Google Shape;297;p66"/>
          <p:cNvSpPr txBox="1"/>
          <p:nvPr>
            <p:ph idx="1" type="subTitle"/>
          </p:nvPr>
        </p:nvSpPr>
        <p:spPr>
          <a:xfrm>
            <a:off x="3075150" y="2905875"/>
            <a:ext cx="5382900" cy="457200"/>
          </a:xfrm>
          <a:prstGeom prst="rect">
            <a:avLst/>
          </a:prstGeom>
          <a:noFill/>
          <a:ln>
            <a:noFill/>
          </a:ln>
        </p:spPr>
        <p:txBody>
          <a:bodyPr anchorCtr="0" anchor="ctr" bIns="0" lIns="0" spcFirstLastPara="1" rIns="0" wrap="square" tIns="0">
            <a:noAutofit/>
          </a:bodyPr>
          <a:lstStyle>
            <a:lvl1pPr lvl="0" algn="l">
              <a:lnSpc>
                <a:spcPct val="100000"/>
              </a:lnSpc>
              <a:spcBef>
                <a:spcPts val="800"/>
              </a:spcBef>
              <a:spcAft>
                <a:spcPts val="0"/>
              </a:spcAft>
              <a:buClr>
                <a:srgbClr val="FFFFFF"/>
              </a:buClr>
              <a:buSzPts val="1800"/>
              <a:buFont typeface="Nunito"/>
              <a:buNone/>
              <a:defRPr sz="1800">
                <a:solidFill>
                  <a:srgbClr val="FFFFFF"/>
                </a:solidFill>
                <a:latin typeface="Nunito"/>
                <a:ea typeface="Nunito"/>
                <a:cs typeface="Nunito"/>
                <a:sym typeface="Nunito"/>
              </a:defRPr>
            </a:lvl1pPr>
            <a:lvl2pPr lvl="1" algn="ctr">
              <a:lnSpc>
                <a:spcPct val="90000"/>
              </a:lnSpc>
              <a:spcBef>
                <a:spcPts val="400"/>
              </a:spcBef>
              <a:spcAft>
                <a:spcPts val="0"/>
              </a:spcAft>
              <a:buClr>
                <a:srgbClr val="FFFFFF"/>
              </a:buClr>
              <a:buSzPts val="1500"/>
              <a:buFont typeface="Work Sans"/>
              <a:buNone/>
              <a:defRPr sz="1500">
                <a:solidFill>
                  <a:srgbClr val="FFFFFF"/>
                </a:solidFill>
                <a:latin typeface="Work Sans"/>
                <a:ea typeface="Work Sans"/>
                <a:cs typeface="Work Sans"/>
                <a:sym typeface="Work Sans"/>
              </a:defRPr>
            </a:lvl2pPr>
            <a:lvl3pPr lvl="2" algn="ctr">
              <a:lnSpc>
                <a:spcPct val="90000"/>
              </a:lnSpc>
              <a:spcBef>
                <a:spcPts val="400"/>
              </a:spcBef>
              <a:spcAft>
                <a:spcPts val="0"/>
              </a:spcAft>
              <a:buClr>
                <a:srgbClr val="FFFFFF"/>
              </a:buClr>
              <a:buSzPts val="1400"/>
              <a:buFont typeface="Work Sans"/>
              <a:buNone/>
              <a:defRPr sz="1400">
                <a:solidFill>
                  <a:srgbClr val="FFFFFF"/>
                </a:solidFill>
                <a:latin typeface="Work Sans"/>
                <a:ea typeface="Work Sans"/>
                <a:cs typeface="Work Sans"/>
                <a:sym typeface="Work Sans"/>
              </a:defRPr>
            </a:lvl3pPr>
            <a:lvl4pPr lvl="3"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4pPr>
            <a:lvl5pPr lvl="4"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5pPr>
            <a:lvl6pPr lvl="5"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6pPr>
            <a:lvl7pPr lvl="6"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7pPr>
            <a:lvl8pPr lvl="7"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8pPr>
            <a:lvl9pPr lvl="8"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9pPr>
          </a:lstStyle>
          <a:p/>
        </p:txBody>
      </p:sp>
      <p:pic>
        <p:nvPicPr>
          <p:cNvPr id="298" name="Google Shape;298;p66"/>
          <p:cNvPicPr preferRelativeResize="0"/>
          <p:nvPr/>
        </p:nvPicPr>
        <p:blipFill rotWithShape="1">
          <a:blip r:embed="rId3">
            <a:alphaModFix/>
          </a:blip>
          <a:srcRect b="0" l="0" r="0" t="0"/>
          <a:stretch/>
        </p:blipFill>
        <p:spPr>
          <a:xfrm>
            <a:off x="685802" y="1699677"/>
            <a:ext cx="1713283" cy="17441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ITLE_1_2">
    <p:bg>
      <p:bgPr>
        <a:blipFill>
          <a:blip r:embed="rId2">
            <a:alphaModFix/>
          </a:blip>
          <a:stretch>
            <a:fillRect/>
          </a:stretch>
        </a:blipFill>
      </p:bgPr>
    </p:bg>
    <p:spTree>
      <p:nvGrpSpPr>
        <p:cNvPr id="299" name="Shape 299"/>
        <p:cNvGrpSpPr/>
        <p:nvPr/>
      </p:nvGrpSpPr>
      <p:grpSpPr>
        <a:xfrm>
          <a:off x="0" y="0"/>
          <a:ext cx="0" cy="0"/>
          <a:chOff x="0" y="0"/>
          <a:chExt cx="0" cy="0"/>
        </a:xfrm>
      </p:grpSpPr>
      <p:sp>
        <p:nvSpPr>
          <p:cNvPr id="300" name="Google Shape;300;p67"/>
          <p:cNvSpPr/>
          <p:nvPr/>
        </p:nvSpPr>
        <p:spPr>
          <a:xfrm>
            <a:off x="0" y="-10050"/>
            <a:ext cx="9144000" cy="5163600"/>
          </a:xfrm>
          <a:prstGeom prst="rect">
            <a:avLst/>
          </a:prstGeom>
          <a:solidFill>
            <a:srgbClr val="000000">
              <a:alpha val="3960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Work Sans Light"/>
              <a:ea typeface="Work Sans Light"/>
              <a:cs typeface="Work Sans Light"/>
              <a:sym typeface="Work Sans Light"/>
            </a:endParaRPr>
          </a:p>
        </p:txBody>
      </p:sp>
      <p:sp>
        <p:nvSpPr>
          <p:cNvPr id="301" name="Google Shape;301;p67"/>
          <p:cNvSpPr txBox="1"/>
          <p:nvPr/>
        </p:nvSpPr>
        <p:spPr>
          <a:xfrm>
            <a:off x="5319150" y="2333100"/>
            <a:ext cx="3138900" cy="4773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Montserrat SemiBold"/>
                <a:ea typeface="Montserrat SemiBold"/>
                <a:cs typeface="Montserrat SemiBold"/>
                <a:sym typeface="Montserrat SemiBold"/>
              </a:rPr>
              <a:t>Thank You</a:t>
            </a:r>
            <a:endParaRPr b="0" i="0" sz="2400" u="none" cap="none" strike="noStrike">
              <a:solidFill>
                <a:srgbClr val="FFFFFF"/>
              </a:solidFill>
              <a:latin typeface="Montserrat SemiBold"/>
              <a:ea typeface="Montserrat SemiBold"/>
              <a:cs typeface="Montserrat SemiBold"/>
              <a:sym typeface="Montserrat SemiBold"/>
            </a:endParaRPr>
          </a:p>
        </p:txBody>
      </p:sp>
      <p:sp>
        <p:nvSpPr>
          <p:cNvPr id="302" name="Google Shape;302;p67"/>
          <p:cNvSpPr txBox="1"/>
          <p:nvPr/>
        </p:nvSpPr>
        <p:spPr>
          <a:xfrm>
            <a:off x="685800" y="2438700"/>
            <a:ext cx="3219000" cy="266100"/>
          </a:xfrm>
          <a:prstGeom prst="rect">
            <a:avLst/>
          </a:prstGeom>
          <a:noFill/>
          <a:ln>
            <a:noFill/>
          </a:ln>
        </p:spPr>
        <p:txBody>
          <a:bodyPr anchorCtr="0" anchor="ctr" bIns="91425" lIns="0"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Nunito"/>
                <a:ea typeface="Nunito"/>
                <a:cs typeface="Nunito"/>
                <a:sym typeface="Nunito"/>
              </a:rPr>
              <a:t>Connecting the natural world</a:t>
            </a:r>
            <a:endParaRPr b="0" i="0" sz="1400" u="none" cap="none" strike="noStrike">
              <a:solidFill>
                <a:srgbClr val="FFFFFF"/>
              </a:solidFill>
              <a:latin typeface="Nunito"/>
              <a:ea typeface="Nunito"/>
              <a:cs typeface="Nunito"/>
              <a:sym typeface="Nunito"/>
            </a:endParaRPr>
          </a:p>
        </p:txBody>
      </p:sp>
      <p:sp>
        <p:nvSpPr>
          <p:cNvPr id="303" name="Google Shape;303;p67"/>
          <p:cNvSpPr txBox="1"/>
          <p:nvPr/>
        </p:nvSpPr>
        <p:spPr>
          <a:xfrm>
            <a:off x="685800" y="3931925"/>
            <a:ext cx="7772100" cy="303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Montserrat SemiBold"/>
                <a:ea typeface="Montserrat SemiBold"/>
                <a:cs typeface="Montserrat SemiBold"/>
                <a:sym typeface="Montserrat SemiBold"/>
              </a:rPr>
              <a:t>Dryad Networks GmbH</a:t>
            </a:r>
            <a:endParaRPr b="0" i="0" sz="1400" u="none" cap="none" strike="noStrike">
              <a:solidFill>
                <a:srgbClr val="000000"/>
              </a:solidFill>
              <a:latin typeface="Montserrat SemiBold"/>
              <a:ea typeface="Montserrat SemiBold"/>
              <a:cs typeface="Montserrat SemiBold"/>
              <a:sym typeface="Montserrat SemiBold"/>
            </a:endParaRPr>
          </a:p>
        </p:txBody>
      </p:sp>
      <p:sp>
        <p:nvSpPr>
          <p:cNvPr id="304" name="Google Shape;304;p67"/>
          <p:cNvSpPr txBox="1"/>
          <p:nvPr/>
        </p:nvSpPr>
        <p:spPr>
          <a:xfrm>
            <a:off x="685800" y="4389125"/>
            <a:ext cx="7772100" cy="47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Work Sans Light"/>
              <a:buNone/>
            </a:pPr>
            <a:r>
              <a:rPr b="0" i="0" lang="en" sz="1400" u="none" cap="none" strike="noStrike">
                <a:solidFill>
                  <a:schemeClr val="lt1"/>
                </a:solidFill>
                <a:latin typeface="Nunito"/>
                <a:ea typeface="Nunito"/>
                <a:cs typeface="Nunito"/>
                <a:sym typeface="Nunito"/>
              </a:rPr>
              <a:t>Turmstrasse 4 | 10559 Berlin | Germany</a:t>
            </a:r>
            <a:endParaRPr b="0" i="0" sz="14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chemeClr val="lt1"/>
              </a:buClr>
              <a:buSzPts val="1400"/>
              <a:buFont typeface="Work Sans Light"/>
              <a:buNone/>
            </a:pPr>
            <a:r>
              <a:rPr b="0" i="0" lang="en" sz="1400" u="none" cap="none" strike="noStrike">
                <a:solidFill>
                  <a:schemeClr val="lt1"/>
                </a:solidFill>
                <a:uFill>
                  <a:noFill/>
                </a:uFill>
                <a:latin typeface="Nunito"/>
                <a:ea typeface="Nunito"/>
                <a:cs typeface="Nunito"/>
                <a:sym typeface="Nunito"/>
                <a:hlinkClick r:id="rId3">
                  <a:extLst>
                    <a:ext uri="{A12FA001-AC4F-418D-AE19-62706E023703}">
                      <ahyp:hlinkClr val="tx"/>
                    </a:ext>
                  </a:extLst>
                </a:hlinkClick>
              </a:rPr>
              <a:t>www.dryad.net</a:t>
            </a:r>
            <a:endParaRPr b="0" i="0" sz="1400" u="none" cap="none" strike="noStrike">
              <a:solidFill>
                <a:schemeClr val="lt1"/>
              </a:solidFill>
              <a:latin typeface="Nunito"/>
              <a:ea typeface="Nunito"/>
              <a:cs typeface="Nunito"/>
              <a:sym typeface="Nunito"/>
            </a:endParaRPr>
          </a:p>
        </p:txBody>
      </p:sp>
      <p:pic>
        <p:nvPicPr>
          <p:cNvPr id="305" name="Google Shape;305;p67"/>
          <p:cNvPicPr preferRelativeResize="0"/>
          <p:nvPr/>
        </p:nvPicPr>
        <p:blipFill rotWithShape="1">
          <a:blip r:embed="rId4">
            <a:alphaModFix/>
          </a:blip>
          <a:srcRect b="4579" l="0" r="0" t="0"/>
          <a:stretch/>
        </p:blipFill>
        <p:spPr>
          <a:xfrm>
            <a:off x="3824075" y="1810326"/>
            <a:ext cx="1495875" cy="14531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ddendum">
  <p:cSld name="TITLE_1_1">
    <p:bg>
      <p:bgPr>
        <a:blipFill>
          <a:blip r:embed="rId2">
            <a:alphaModFix/>
          </a:blip>
          <a:stretch>
            <a:fillRect/>
          </a:stretch>
        </a:blipFill>
      </p:bgPr>
    </p:bg>
    <p:spTree>
      <p:nvGrpSpPr>
        <p:cNvPr id="26" name="Shape 26"/>
        <p:cNvGrpSpPr/>
        <p:nvPr/>
      </p:nvGrpSpPr>
      <p:grpSpPr>
        <a:xfrm>
          <a:off x="0" y="0"/>
          <a:ext cx="0" cy="0"/>
          <a:chOff x="0" y="0"/>
          <a:chExt cx="0" cy="0"/>
        </a:xfrm>
      </p:grpSpPr>
      <p:sp>
        <p:nvSpPr>
          <p:cNvPr id="27" name="Google Shape;27;p34"/>
          <p:cNvSpPr/>
          <p:nvPr/>
        </p:nvSpPr>
        <p:spPr>
          <a:xfrm>
            <a:off x="0" y="-10050"/>
            <a:ext cx="9144000" cy="5163600"/>
          </a:xfrm>
          <a:prstGeom prst="rect">
            <a:avLst/>
          </a:prstGeom>
          <a:solidFill>
            <a:srgbClr val="000000">
              <a:alpha val="3960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34"/>
          <p:cNvSpPr txBox="1"/>
          <p:nvPr/>
        </p:nvSpPr>
        <p:spPr>
          <a:xfrm>
            <a:off x="685800" y="2343150"/>
            <a:ext cx="3657600" cy="457200"/>
          </a:xfrm>
          <a:prstGeom prst="rect">
            <a:avLst/>
          </a:prstGeom>
          <a:noFill/>
          <a:ln>
            <a:noFill/>
          </a:ln>
        </p:spPr>
        <p:txBody>
          <a:bodyPr anchorCtr="0" anchor="ctr" bIns="91425" lIns="0"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rgbClr val="FFFFFF"/>
                </a:solidFill>
                <a:latin typeface="Montserrat SemiBold"/>
                <a:ea typeface="Montserrat SemiBold"/>
                <a:cs typeface="Montserrat SemiBold"/>
                <a:sym typeface="Montserrat SemiBold"/>
              </a:rPr>
              <a:t>Addendum</a:t>
            </a:r>
            <a:endParaRPr b="0" i="0" sz="2700" u="none" cap="none" strike="noStrike">
              <a:solidFill>
                <a:srgbClr val="FFFFFF"/>
              </a:solidFill>
              <a:latin typeface="Montserrat SemiBold"/>
              <a:ea typeface="Montserrat SemiBold"/>
              <a:cs typeface="Montserrat SemiBold"/>
              <a:sym typeface="Montserrat SemiBold"/>
            </a:endParaRPr>
          </a:p>
        </p:txBody>
      </p:sp>
      <p:pic>
        <p:nvPicPr>
          <p:cNvPr id="29" name="Google Shape;29;p34"/>
          <p:cNvPicPr preferRelativeResize="0"/>
          <p:nvPr/>
        </p:nvPicPr>
        <p:blipFill rotWithShape="1">
          <a:blip r:embed="rId3">
            <a:alphaModFix/>
          </a:blip>
          <a:srcRect b="0" l="0" r="0" t="0"/>
          <a:stretch/>
        </p:blipFill>
        <p:spPr>
          <a:xfrm>
            <a:off x="6962313" y="1810337"/>
            <a:ext cx="1495875" cy="1522826"/>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ddendum">
  <p:cSld name="TITLE_1_1">
    <p:bg>
      <p:bgPr>
        <a:blipFill>
          <a:blip r:embed="rId2">
            <a:alphaModFix/>
          </a:blip>
          <a:stretch>
            <a:fillRect/>
          </a:stretch>
        </a:blipFill>
      </p:bgPr>
    </p:bg>
    <p:spTree>
      <p:nvGrpSpPr>
        <p:cNvPr id="306" name="Shape 306"/>
        <p:cNvGrpSpPr/>
        <p:nvPr/>
      </p:nvGrpSpPr>
      <p:grpSpPr>
        <a:xfrm>
          <a:off x="0" y="0"/>
          <a:ext cx="0" cy="0"/>
          <a:chOff x="0" y="0"/>
          <a:chExt cx="0" cy="0"/>
        </a:xfrm>
      </p:grpSpPr>
      <p:sp>
        <p:nvSpPr>
          <p:cNvPr id="307" name="Google Shape;307;p68"/>
          <p:cNvSpPr/>
          <p:nvPr/>
        </p:nvSpPr>
        <p:spPr>
          <a:xfrm>
            <a:off x="0" y="-10050"/>
            <a:ext cx="9144000" cy="5163600"/>
          </a:xfrm>
          <a:prstGeom prst="rect">
            <a:avLst/>
          </a:prstGeom>
          <a:solidFill>
            <a:srgbClr val="000000">
              <a:alpha val="3960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68"/>
          <p:cNvSpPr txBox="1"/>
          <p:nvPr/>
        </p:nvSpPr>
        <p:spPr>
          <a:xfrm>
            <a:off x="685800" y="2343150"/>
            <a:ext cx="3657600" cy="457200"/>
          </a:xfrm>
          <a:prstGeom prst="rect">
            <a:avLst/>
          </a:prstGeom>
          <a:noFill/>
          <a:ln>
            <a:noFill/>
          </a:ln>
        </p:spPr>
        <p:txBody>
          <a:bodyPr anchorCtr="0" anchor="ctr" bIns="91425" lIns="0"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rgbClr val="FFFFFF"/>
                </a:solidFill>
                <a:latin typeface="Montserrat SemiBold"/>
                <a:ea typeface="Montserrat SemiBold"/>
                <a:cs typeface="Montserrat SemiBold"/>
                <a:sym typeface="Montserrat SemiBold"/>
              </a:rPr>
              <a:t>Addendum</a:t>
            </a:r>
            <a:endParaRPr b="0" i="0" sz="2700" u="none" cap="none" strike="noStrike">
              <a:solidFill>
                <a:srgbClr val="FFFFFF"/>
              </a:solidFill>
              <a:latin typeface="Montserrat SemiBold"/>
              <a:ea typeface="Montserrat SemiBold"/>
              <a:cs typeface="Montserrat SemiBold"/>
              <a:sym typeface="Montserrat SemiBold"/>
            </a:endParaRPr>
          </a:p>
        </p:txBody>
      </p:sp>
      <p:pic>
        <p:nvPicPr>
          <p:cNvPr id="309" name="Google Shape;309;p68"/>
          <p:cNvPicPr preferRelativeResize="0"/>
          <p:nvPr/>
        </p:nvPicPr>
        <p:blipFill rotWithShape="1">
          <a:blip r:embed="rId3">
            <a:alphaModFix/>
          </a:blip>
          <a:srcRect b="0" l="0" r="0" t="0"/>
          <a:stretch/>
        </p:blipFill>
        <p:spPr>
          <a:xfrm>
            <a:off x="6962313" y="1810337"/>
            <a:ext cx="1495875" cy="1522826"/>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TITLE_1_1_1">
    <p:bg>
      <p:bgPr>
        <a:blipFill>
          <a:blip r:embed="rId2">
            <a:alphaModFix/>
          </a:blip>
          <a:stretch>
            <a:fillRect/>
          </a:stretch>
        </a:blipFill>
      </p:bgPr>
    </p:bg>
    <p:spTree>
      <p:nvGrpSpPr>
        <p:cNvPr id="310" name="Shape 310"/>
        <p:cNvGrpSpPr/>
        <p:nvPr/>
      </p:nvGrpSpPr>
      <p:grpSpPr>
        <a:xfrm>
          <a:off x="0" y="0"/>
          <a:ext cx="0" cy="0"/>
          <a:chOff x="0" y="0"/>
          <a:chExt cx="0" cy="0"/>
        </a:xfrm>
      </p:grpSpPr>
      <p:sp>
        <p:nvSpPr>
          <p:cNvPr id="311" name="Google Shape;311;p69"/>
          <p:cNvSpPr/>
          <p:nvPr/>
        </p:nvSpPr>
        <p:spPr>
          <a:xfrm>
            <a:off x="0" y="-10050"/>
            <a:ext cx="9144000" cy="5163600"/>
          </a:xfrm>
          <a:prstGeom prst="rect">
            <a:avLst/>
          </a:prstGeom>
          <a:solidFill>
            <a:srgbClr val="000000">
              <a:alpha val="3960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69"/>
          <p:cNvSpPr txBox="1"/>
          <p:nvPr>
            <p:ph type="ctrTitle"/>
          </p:nvPr>
        </p:nvSpPr>
        <p:spPr>
          <a:xfrm>
            <a:off x="685802" y="2114550"/>
            <a:ext cx="5931000" cy="457200"/>
          </a:xfrm>
          <a:prstGeom prst="rect">
            <a:avLst/>
          </a:prstGeom>
          <a:noFill/>
          <a:ln>
            <a:noFill/>
          </a:ln>
        </p:spPr>
        <p:txBody>
          <a:bodyPr anchorCtr="0" anchor="ctr" bIns="34275" lIns="0" spcFirstLastPara="1" rIns="68575" wrap="square" tIns="34275">
            <a:noAutofit/>
          </a:bodyPr>
          <a:lstStyle>
            <a:lvl1pPr lvl="0" algn="l">
              <a:lnSpc>
                <a:spcPct val="100000"/>
              </a:lnSpc>
              <a:spcBef>
                <a:spcPts val="0"/>
              </a:spcBef>
              <a:spcAft>
                <a:spcPts val="0"/>
              </a:spcAft>
              <a:buClr>
                <a:srgbClr val="FFFFFF"/>
              </a:buClr>
              <a:buSzPts val="2700"/>
              <a:buNone/>
              <a:defRPr>
                <a:solidFill>
                  <a:srgbClr val="FFFFFF"/>
                </a:solidFill>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p:txBody>
      </p:sp>
      <p:sp>
        <p:nvSpPr>
          <p:cNvPr id="313" name="Google Shape;313;p69"/>
          <p:cNvSpPr txBox="1"/>
          <p:nvPr>
            <p:ph idx="1" type="subTitle"/>
          </p:nvPr>
        </p:nvSpPr>
        <p:spPr>
          <a:xfrm>
            <a:off x="685802" y="2571758"/>
            <a:ext cx="5931000" cy="457200"/>
          </a:xfrm>
          <a:prstGeom prst="rect">
            <a:avLst/>
          </a:prstGeom>
          <a:noFill/>
          <a:ln>
            <a:noFill/>
          </a:ln>
        </p:spPr>
        <p:txBody>
          <a:bodyPr anchorCtr="0" anchor="ctr" bIns="34275" lIns="0" spcFirstLastPara="1" rIns="68575" wrap="square" tIns="34275">
            <a:noAutofit/>
          </a:bodyPr>
          <a:lstStyle>
            <a:lvl1pPr lvl="0" algn="l">
              <a:lnSpc>
                <a:spcPct val="100000"/>
              </a:lnSpc>
              <a:spcBef>
                <a:spcPts val="800"/>
              </a:spcBef>
              <a:spcAft>
                <a:spcPts val="0"/>
              </a:spcAft>
              <a:buClr>
                <a:srgbClr val="FFFFFF"/>
              </a:buClr>
              <a:buSzPts val="1700"/>
              <a:buFont typeface="Nunito"/>
              <a:buNone/>
              <a:defRPr sz="1700">
                <a:solidFill>
                  <a:srgbClr val="FFFFFF"/>
                </a:solidFill>
                <a:latin typeface="Nunito"/>
                <a:ea typeface="Nunito"/>
                <a:cs typeface="Nunito"/>
                <a:sym typeface="Nunito"/>
              </a:defRPr>
            </a:lvl1pPr>
            <a:lvl2pPr lvl="1" algn="ctr">
              <a:lnSpc>
                <a:spcPct val="90000"/>
              </a:lnSpc>
              <a:spcBef>
                <a:spcPts val="400"/>
              </a:spcBef>
              <a:spcAft>
                <a:spcPts val="0"/>
              </a:spcAft>
              <a:buClr>
                <a:srgbClr val="FFFFFF"/>
              </a:buClr>
              <a:buSzPts val="1500"/>
              <a:buFont typeface="Work Sans"/>
              <a:buNone/>
              <a:defRPr sz="1500">
                <a:solidFill>
                  <a:srgbClr val="FFFFFF"/>
                </a:solidFill>
                <a:latin typeface="Work Sans"/>
                <a:ea typeface="Work Sans"/>
                <a:cs typeface="Work Sans"/>
                <a:sym typeface="Work Sans"/>
              </a:defRPr>
            </a:lvl2pPr>
            <a:lvl3pPr lvl="2" algn="ctr">
              <a:lnSpc>
                <a:spcPct val="90000"/>
              </a:lnSpc>
              <a:spcBef>
                <a:spcPts val="400"/>
              </a:spcBef>
              <a:spcAft>
                <a:spcPts val="0"/>
              </a:spcAft>
              <a:buClr>
                <a:srgbClr val="FFFFFF"/>
              </a:buClr>
              <a:buSzPts val="1400"/>
              <a:buFont typeface="Work Sans"/>
              <a:buNone/>
              <a:defRPr sz="1400">
                <a:solidFill>
                  <a:srgbClr val="FFFFFF"/>
                </a:solidFill>
                <a:latin typeface="Work Sans"/>
                <a:ea typeface="Work Sans"/>
                <a:cs typeface="Work Sans"/>
                <a:sym typeface="Work Sans"/>
              </a:defRPr>
            </a:lvl3pPr>
            <a:lvl4pPr lvl="3"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4pPr>
            <a:lvl5pPr lvl="4"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5pPr>
            <a:lvl6pPr lvl="5"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6pPr>
            <a:lvl7pPr lvl="6"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7pPr>
            <a:lvl8pPr lvl="7"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8pPr>
            <a:lvl9pPr lvl="8"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9pPr>
          </a:lstStyle>
          <a:p/>
        </p:txBody>
      </p:sp>
      <p:pic>
        <p:nvPicPr>
          <p:cNvPr id="314" name="Google Shape;314;p69"/>
          <p:cNvPicPr preferRelativeResize="0"/>
          <p:nvPr/>
        </p:nvPicPr>
        <p:blipFill rotWithShape="1">
          <a:blip r:embed="rId3">
            <a:alphaModFix/>
          </a:blip>
          <a:srcRect b="0" l="0" r="0" t="0"/>
          <a:stretch/>
        </p:blipFill>
        <p:spPr>
          <a:xfrm>
            <a:off x="6962313" y="1810337"/>
            <a:ext cx="1495875" cy="1522826"/>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4">
    <p:spTree>
      <p:nvGrpSpPr>
        <p:cNvPr id="315" name="Shape 315"/>
        <p:cNvGrpSpPr/>
        <p:nvPr/>
      </p:nvGrpSpPr>
      <p:grpSpPr>
        <a:xfrm>
          <a:off x="0" y="0"/>
          <a:ext cx="0" cy="0"/>
          <a:chOff x="0" y="0"/>
          <a:chExt cx="0" cy="0"/>
        </a:xfrm>
      </p:grpSpPr>
      <p:sp>
        <p:nvSpPr>
          <p:cNvPr id="316" name="Google Shape;316;p70"/>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pic>
        <p:nvPicPr>
          <p:cNvPr id="317" name="Google Shape;317;p70"/>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and title">
  <p:cSld name="CUSTOM">
    <p:spTree>
      <p:nvGrpSpPr>
        <p:cNvPr id="318" name="Shape 318"/>
        <p:cNvGrpSpPr/>
        <p:nvPr/>
      </p:nvGrpSpPr>
      <p:grpSpPr>
        <a:xfrm>
          <a:off x="0" y="0"/>
          <a:ext cx="0" cy="0"/>
          <a:chOff x="0" y="0"/>
          <a:chExt cx="0" cy="0"/>
        </a:xfrm>
      </p:grpSpPr>
      <p:sp>
        <p:nvSpPr>
          <p:cNvPr id="319" name="Google Shape;319;p71"/>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320" name="Google Shape;320;p71"/>
          <p:cNvSpPr txBox="1"/>
          <p:nvPr>
            <p:ph type="title"/>
          </p:nvPr>
        </p:nvSpPr>
        <p:spPr>
          <a:xfrm>
            <a:off x="1627050" y="1273075"/>
            <a:ext cx="5937900" cy="431100"/>
          </a:xfrm>
          <a:prstGeom prst="rect">
            <a:avLst/>
          </a:prstGeom>
          <a:noFill/>
          <a:ln>
            <a:noFill/>
          </a:ln>
        </p:spPr>
        <p:txBody>
          <a:bodyPr anchorCtr="0" anchor="t" bIns="34275" lIns="68575" spcFirstLastPara="1" rIns="68575" wrap="square" tIns="34275">
            <a:noAutofit/>
          </a:bodyPr>
          <a:lstStyle>
            <a:lvl1pPr lvl="0" algn="ctr">
              <a:lnSpc>
                <a:spcPct val="100000"/>
              </a:lnSpc>
              <a:spcBef>
                <a:spcPts val="0"/>
              </a:spcBef>
              <a:spcAft>
                <a:spcPts val="0"/>
              </a:spcAft>
              <a:buClr>
                <a:schemeClr val="dk2"/>
              </a:buClr>
              <a:buSzPts val="2700"/>
              <a:buFont typeface="Montserrat SemiBold"/>
              <a:buNone/>
              <a:defRPr b="0">
                <a:solidFill>
                  <a:schemeClr val="dk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atin typeface="Work Sans Light"/>
                <a:ea typeface="Work Sans Light"/>
                <a:cs typeface="Work Sans Light"/>
                <a:sym typeface="Work Sans Light"/>
              </a:defRPr>
            </a:lvl2pPr>
            <a:lvl3pPr lvl="2" algn="l">
              <a:lnSpc>
                <a:spcPct val="100000"/>
              </a:lnSpc>
              <a:spcBef>
                <a:spcPts val="0"/>
              </a:spcBef>
              <a:spcAft>
                <a:spcPts val="0"/>
              </a:spcAft>
              <a:buSzPts val="1100"/>
              <a:buNone/>
              <a:defRPr>
                <a:latin typeface="Work Sans Light"/>
                <a:ea typeface="Work Sans Light"/>
                <a:cs typeface="Work Sans Light"/>
                <a:sym typeface="Work Sans Light"/>
              </a:defRPr>
            </a:lvl3pPr>
            <a:lvl4pPr lvl="3" algn="l">
              <a:lnSpc>
                <a:spcPct val="100000"/>
              </a:lnSpc>
              <a:spcBef>
                <a:spcPts val="0"/>
              </a:spcBef>
              <a:spcAft>
                <a:spcPts val="0"/>
              </a:spcAft>
              <a:buSzPts val="1100"/>
              <a:buNone/>
              <a:defRPr>
                <a:latin typeface="Work Sans Light"/>
                <a:ea typeface="Work Sans Light"/>
                <a:cs typeface="Work Sans Light"/>
                <a:sym typeface="Work Sans Light"/>
              </a:defRPr>
            </a:lvl4pPr>
            <a:lvl5pPr lvl="4" algn="l">
              <a:lnSpc>
                <a:spcPct val="100000"/>
              </a:lnSpc>
              <a:spcBef>
                <a:spcPts val="0"/>
              </a:spcBef>
              <a:spcAft>
                <a:spcPts val="0"/>
              </a:spcAft>
              <a:buSzPts val="1100"/>
              <a:buNone/>
              <a:defRPr>
                <a:latin typeface="Work Sans Light"/>
                <a:ea typeface="Work Sans Light"/>
                <a:cs typeface="Work Sans Light"/>
                <a:sym typeface="Work Sans Light"/>
              </a:defRPr>
            </a:lvl5pPr>
            <a:lvl6pPr lvl="5" algn="l">
              <a:lnSpc>
                <a:spcPct val="100000"/>
              </a:lnSpc>
              <a:spcBef>
                <a:spcPts val="0"/>
              </a:spcBef>
              <a:spcAft>
                <a:spcPts val="0"/>
              </a:spcAft>
              <a:buSzPts val="1100"/>
              <a:buNone/>
              <a:defRPr>
                <a:latin typeface="Work Sans Light"/>
                <a:ea typeface="Work Sans Light"/>
                <a:cs typeface="Work Sans Light"/>
                <a:sym typeface="Work Sans Light"/>
              </a:defRPr>
            </a:lvl6pPr>
            <a:lvl7pPr lvl="6" algn="l">
              <a:lnSpc>
                <a:spcPct val="100000"/>
              </a:lnSpc>
              <a:spcBef>
                <a:spcPts val="0"/>
              </a:spcBef>
              <a:spcAft>
                <a:spcPts val="0"/>
              </a:spcAft>
              <a:buSzPts val="1100"/>
              <a:buNone/>
              <a:defRPr>
                <a:latin typeface="Work Sans Light"/>
                <a:ea typeface="Work Sans Light"/>
                <a:cs typeface="Work Sans Light"/>
                <a:sym typeface="Work Sans Light"/>
              </a:defRPr>
            </a:lvl7pPr>
            <a:lvl8pPr lvl="7" algn="l">
              <a:lnSpc>
                <a:spcPct val="100000"/>
              </a:lnSpc>
              <a:spcBef>
                <a:spcPts val="0"/>
              </a:spcBef>
              <a:spcAft>
                <a:spcPts val="0"/>
              </a:spcAft>
              <a:buSzPts val="1100"/>
              <a:buNone/>
              <a:defRPr>
                <a:latin typeface="Work Sans Light"/>
                <a:ea typeface="Work Sans Light"/>
                <a:cs typeface="Work Sans Light"/>
                <a:sym typeface="Work Sans Light"/>
              </a:defRPr>
            </a:lvl8pPr>
            <a:lvl9pPr lvl="8" algn="l">
              <a:lnSpc>
                <a:spcPct val="100000"/>
              </a:lnSpc>
              <a:spcBef>
                <a:spcPts val="0"/>
              </a:spcBef>
              <a:spcAft>
                <a:spcPts val="0"/>
              </a:spcAft>
              <a:buSzPts val="1100"/>
              <a:buNone/>
              <a:defRPr>
                <a:latin typeface="Work Sans Light"/>
                <a:ea typeface="Work Sans Light"/>
                <a:cs typeface="Work Sans Light"/>
                <a:sym typeface="Work Sans Light"/>
              </a:defRPr>
            </a:lvl9pPr>
          </a:lstStyle>
          <a:p/>
        </p:txBody>
      </p:sp>
      <p:sp>
        <p:nvSpPr>
          <p:cNvPr id="321" name="Google Shape;321;p71"/>
          <p:cNvSpPr txBox="1"/>
          <p:nvPr>
            <p:ph idx="1" type="body"/>
          </p:nvPr>
        </p:nvSpPr>
        <p:spPr>
          <a:xfrm>
            <a:off x="432200" y="3134050"/>
            <a:ext cx="1700100" cy="506400"/>
          </a:xfrm>
          <a:prstGeom prst="rect">
            <a:avLst/>
          </a:prstGeom>
          <a:noFill/>
          <a:ln>
            <a:noFill/>
          </a:ln>
        </p:spPr>
        <p:txBody>
          <a:bodyPr anchorCtr="0" anchor="t" bIns="34275" lIns="68575" spcFirstLastPara="1" rIns="68575" wrap="square" tIns="34275">
            <a:noAutofit/>
          </a:bodyPr>
          <a:lstStyle>
            <a:lvl1pPr indent="-304800" lvl="0" marL="457200" algn="ctr">
              <a:lnSpc>
                <a:spcPct val="100000"/>
              </a:lnSpc>
              <a:spcBef>
                <a:spcPts val="800"/>
              </a:spcBef>
              <a:spcAft>
                <a:spcPts val="0"/>
              </a:spcAft>
              <a:buClr>
                <a:schemeClr val="dk1"/>
              </a:buClr>
              <a:buSzPts val="1200"/>
              <a:buFont typeface="Nunito"/>
              <a:buChar char="•"/>
              <a:defRPr sz="1200">
                <a:latin typeface="Nunito"/>
                <a:ea typeface="Nunito"/>
                <a:cs typeface="Nunito"/>
                <a:sym typeface="Nunito"/>
              </a:defRPr>
            </a:lvl1pPr>
            <a:lvl2pPr indent="-304800" lvl="1" marL="914400" algn="ctr">
              <a:lnSpc>
                <a:spcPct val="100000"/>
              </a:lnSpc>
              <a:spcBef>
                <a:spcPts val="800"/>
              </a:spcBef>
              <a:spcAft>
                <a:spcPts val="0"/>
              </a:spcAft>
              <a:buClr>
                <a:schemeClr val="dk1"/>
              </a:buClr>
              <a:buSzPts val="1200"/>
              <a:buChar char="•"/>
              <a:defRPr sz="1200"/>
            </a:lvl2pPr>
            <a:lvl3pPr indent="-304800" lvl="2" marL="1371600" algn="ctr">
              <a:lnSpc>
                <a:spcPct val="100000"/>
              </a:lnSpc>
              <a:spcBef>
                <a:spcPts val="800"/>
              </a:spcBef>
              <a:spcAft>
                <a:spcPts val="0"/>
              </a:spcAft>
              <a:buClr>
                <a:schemeClr val="dk1"/>
              </a:buClr>
              <a:buSzPts val="1200"/>
              <a:buChar char="•"/>
              <a:defRPr sz="1200"/>
            </a:lvl3pPr>
            <a:lvl4pPr indent="-304800" lvl="3" marL="1828800" algn="ctr">
              <a:lnSpc>
                <a:spcPct val="100000"/>
              </a:lnSpc>
              <a:spcBef>
                <a:spcPts val="800"/>
              </a:spcBef>
              <a:spcAft>
                <a:spcPts val="0"/>
              </a:spcAft>
              <a:buClr>
                <a:schemeClr val="dk1"/>
              </a:buClr>
              <a:buSzPts val="1200"/>
              <a:buChar char="•"/>
              <a:defRPr sz="1200"/>
            </a:lvl4pPr>
            <a:lvl5pPr indent="-304800" lvl="4" marL="2286000" algn="ctr">
              <a:lnSpc>
                <a:spcPct val="100000"/>
              </a:lnSpc>
              <a:spcBef>
                <a:spcPts val="800"/>
              </a:spcBef>
              <a:spcAft>
                <a:spcPts val="0"/>
              </a:spcAft>
              <a:buClr>
                <a:schemeClr val="dk1"/>
              </a:buClr>
              <a:buSzPts val="1200"/>
              <a:buChar char="•"/>
              <a:defRPr sz="1200"/>
            </a:lvl5pPr>
            <a:lvl6pPr indent="-304800" lvl="5" marL="2743200" algn="ctr">
              <a:lnSpc>
                <a:spcPct val="100000"/>
              </a:lnSpc>
              <a:spcBef>
                <a:spcPts val="800"/>
              </a:spcBef>
              <a:spcAft>
                <a:spcPts val="0"/>
              </a:spcAft>
              <a:buClr>
                <a:schemeClr val="dk1"/>
              </a:buClr>
              <a:buSzPts val="1200"/>
              <a:buChar char="•"/>
              <a:defRPr sz="1200"/>
            </a:lvl6pPr>
            <a:lvl7pPr indent="-304800" lvl="6" marL="3200400" algn="ctr">
              <a:lnSpc>
                <a:spcPct val="100000"/>
              </a:lnSpc>
              <a:spcBef>
                <a:spcPts val="800"/>
              </a:spcBef>
              <a:spcAft>
                <a:spcPts val="0"/>
              </a:spcAft>
              <a:buClr>
                <a:schemeClr val="dk1"/>
              </a:buClr>
              <a:buSzPts val="1200"/>
              <a:buChar char="•"/>
              <a:defRPr sz="1200"/>
            </a:lvl7pPr>
            <a:lvl8pPr indent="-304800" lvl="7" marL="3657600" algn="ctr">
              <a:lnSpc>
                <a:spcPct val="100000"/>
              </a:lnSpc>
              <a:spcBef>
                <a:spcPts val="800"/>
              </a:spcBef>
              <a:spcAft>
                <a:spcPts val="0"/>
              </a:spcAft>
              <a:buClr>
                <a:schemeClr val="dk1"/>
              </a:buClr>
              <a:buSzPts val="1200"/>
              <a:buChar char="•"/>
              <a:defRPr sz="1200"/>
            </a:lvl8pPr>
            <a:lvl9pPr indent="-304800" lvl="8" marL="4114800" algn="ctr">
              <a:lnSpc>
                <a:spcPct val="100000"/>
              </a:lnSpc>
              <a:spcBef>
                <a:spcPts val="800"/>
              </a:spcBef>
              <a:spcAft>
                <a:spcPts val="0"/>
              </a:spcAft>
              <a:buClr>
                <a:schemeClr val="dk1"/>
              </a:buClr>
              <a:buSzPts val="1200"/>
              <a:buChar char="•"/>
              <a:defRPr sz="1200"/>
            </a:lvl9pPr>
          </a:lstStyle>
          <a:p/>
        </p:txBody>
      </p:sp>
      <p:sp>
        <p:nvSpPr>
          <p:cNvPr id="322" name="Google Shape;322;p71"/>
          <p:cNvSpPr txBox="1"/>
          <p:nvPr>
            <p:ph idx="2" type="body"/>
          </p:nvPr>
        </p:nvSpPr>
        <p:spPr>
          <a:xfrm>
            <a:off x="2484875" y="3134050"/>
            <a:ext cx="1700100" cy="506400"/>
          </a:xfrm>
          <a:prstGeom prst="rect">
            <a:avLst/>
          </a:prstGeom>
          <a:noFill/>
          <a:ln>
            <a:noFill/>
          </a:ln>
        </p:spPr>
        <p:txBody>
          <a:bodyPr anchorCtr="0" anchor="t" bIns="34275" lIns="68575" spcFirstLastPara="1" rIns="68575" wrap="square" tIns="34275">
            <a:noAutofit/>
          </a:bodyPr>
          <a:lstStyle>
            <a:lvl1pPr indent="-304800" lvl="0" marL="457200" algn="ctr">
              <a:lnSpc>
                <a:spcPct val="100000"/>
              </a:lnSpc>
              <a:spcBef>
                <a:spcPts val="800"/>
              </a:spcBef>
              <a:spcAft>
                <a:spcPts val="0"/>
              </a:spcAft>
              <a:buClr>
                <a:schemeClr val="dk1"/>
              </a:buClr>
              <a:buSzPts val="1200"/>
              <a:buFont typeface="Nunito"/>
              <a:buChar char="●"/>
              <a:defRPr sz="1200">
                <a:latin typeface="Nunito"/>
                <a:ea typeface="Nunito"/>
                <a:cs typeface="Nunito"/>
                <a:sym typeface="Nunito"/>
              </a:defRPr>
            </a:lvl1pPr>
            <a:lvl2pPr indent="-304800" lvl="1" marL="914400" algn="ctr">
              <a:lnSpc>
                <a:spcPct val="100000"/>
              </a:lnSpc>
              <a:spcBef>
                <a:spcPts val="800"/>
              </a:spcBef>
              <a:spcAft>
                <a:spcPts val="0"/>
              </a:spcAft>
              <a:buClr>
                <a:schemeClr val="dk1"/>
              </a:buClr>
              <a:buSzPts val="1200"/>
              <a:buChar char="○"/>
              <a:defRPr sz="1200"/>
            </a:lvl2pPr>
            <a:lvl3pPr indent="-304800" lvl="2" marL="1371600" algn="ctr">
              <a:lnSpc>
                <a:spcPct val="100000"/>
              </a:lnSpc>
              <a:spcBef>
                <a:spcPts val="800"/>
              </a:spcBef>
              <a:spcAft>
                <a:spcPts val="0"/>
              </a:spcAft>
              <a:buClr>
                <a:schemeClr val="dk1"/>
              </a:buClr>
              <a:buSzPts val="1200"/>
              <a:buChar char="■"/>
              <a:defRPr sz="1200"/>
            </a:lvl3pPr>
            <a:lvl4pPr indent="-304800" lvl="3" marL="1828800" algn="ctr">
              <a:lnSpc>
                <a:spcPct val="100000"/>
              </a:lnSpc>
              <a:spcBef>
                <a:spcPts val="800"/>
              </a:spcBef>
              <a:spcAft>
                <a:spcPts val="0"/>
              </a:spcAft>
              <a:buClr>
                <a:schemeClr val="dk1"/>
              </a:buClr>
              <a:buSzPts val="1200"/>
              <a:buChar char="●"/>
              <a:defRPr sz="1200"/>
            </a:lvl4pPr>
            <a:lvl5pPr indent="-304800" lvl="4" marL="2286000" algn="ctr">
              <a:lnSpc>
                <a:spcPct val="100000"/>
              </a:lnSpc>
              <a:spcBef>
                <a:spcPts val="800"/>
              </a:spcBef>
              <a:spcAft>
                <a:spcPts val="0"/>
              </a:spcAft>
              <a:buClr>
                <a:schemeClr val="dk1"/>
              </a:buClr>
              <a:buSzPts val="1200"/>
              <a:buChar char="○"/>
              <a:defRPr sz="1200"/>
            </a:lvl5pPr>
            <a:lvl6pPr indent="-304800" lvl="5" marL="2743200" algn="ctr">
              <a:lnSpc>
                <a:spcPct val="100000"/>
              </a:lnSpc>
              <a:spcBef>
                <a:spcPts val="800"/>
              </a:spcBef>
              <a:spcAft>
                <a:spcPts val="0"/>
              </a:spcAft>
              <a:buClr>
                <a:schemeClr val="dk1"/>
              </a:buClr>
              <a:buSzPts val="1200"/>
              <a:buChar char="■"/>
              <a:defRPr sz="1200"/>
            </a:lvl6pPr>
            <a:lvl7pPr indent="-304800" lvl="6" marL="3200400" algn="ctr">
              <a:lnSpc>
                <a:spcPct val="100000"/>
              </a:lnSpc>
              <a:spcBef>
                <a:spcPts val="800"/>
              </a:spcBef>
              <a:spcAft>
                <a:spcPts val="0"/>
              </a:spcAft>
              <a:buClr>
                <a:schemeClr val="dk1"/>
              </a:buClr>
              <a:buSzPts val="1200"/>
              <a:buChar char="●"/>
              <a:defRPr sz="1200"/>
            </a:lvl7pPr>
            <a:lvl8pPr indent="-304800" lvl="7" marL="3657600" algn="ctr">
              <a:lnSpc>
                <a:spcPct val="100000"/>
              </a:lnSpc>
              <a:spcBef>
                <a:spcPts val="800"/>
              </a:spcBef>
              <a:spcAft>
                <a:spcPts val="0"/>
              </a:spcAft>
              <a:buClr>
                <a:schemeClr val="dk1"/>
              </a:buClr>
              <a:buSzPts val="1200"/>
              <a:buChar char="○"/>
              <a:defRPr sz="1200"/>
            </a:lvl8pPr>
            <a:lvl9pPr indent="-304800" lvl="8" marL="4114800" algn="ctr">
              <a:lnSpc>
                <a:spcPct val="100000"/>
              </a:lnSpc>
              <a:spcBef>
                <a:spcPts val="800"/>
              </a:spcBef>
              <a:spcAft>
                <a:spcPts val="0"/>
              </a:spcAft>
              <a:buClr>
                <a:schemeClr val="dk1"/>
              </a:buClr>
              <a:buSzPts val="1200"/>
              <a:buChar char="■"/>
              <a:defRPr sz="1200"/>
            </a:lvl9pPr>
          </a:lstStyle>
          <a:p/>
        </p:txBody>
      </p:sp>
      <p:sp>
        <p:nvSpPr>
          <p:cNvPr id="323" name="Google Shape;323;p71"/>
          <p:cNvSpPr txBox="1"/>
          <p:nvPr>
            <p:ph idx="3" type="body"/>
          </p:nvPr>
        </p:nvSpPr>
        <p:spPr>
          <a:xfrm>
            <a:off x="4537550" y="3134050"/>
            <a:ext cx="1700100" cy="506400"/>
          </a:xfrm>
          <a:prstGeom prst="rect">
            <a:avLst/>
          </a:prstGeom>
          <a:noFill/>
          <a:ln>
            <a:noFill/>
          </a:ln>
        </p:spPr>
        <p:txBody>
          <a:bodyPr anchorCtr="0" anchor="t" bIns="34275" lIns="68575" spcFirstLastPara="1" rIns="68575" wrap="square" tIns="34275">
            <a:noAutofit/>
          </a:bodyPr>
          <a:lstStyle>
            <a:lvl1pPr indent="-304800" lvl="0" marL="457200" algn="ctr">
              <a:lnSpc>
                <a:spcPct val="100000"/>
              </a:lnSpc>
              <a:spcBef>
                <a:spcPts val="800"/>
              </a:spcBef>
              <a:spcAft>
                <a:spcPts val="0"/>
              </a:spcAft>
              <a:buClr>
                <a:schemeClr val="dk1"/>
              </a:buClr>
              <a:buSzPts val="1200"/>
              <a:buFont typeface="Nunito"/>
              <a:buChar char="●"/>
              <a:defRPr sz="1200">
                <a:latin typeface="Nunito"/>
                <a:ea typeface="Nunito"/>
                <a:cs typeface="Nunito"/>
                <a:sym typeface="Nunito"/>
              </a:defRPr>
            </a:lvl1pPr>
            <a:lvl2pPr indent="-304800" lvl="1" marL="914400" algn="ctr">
              <a:lnSpc>
                <a:spcPct val="100000"/>
              </a:lnSpc>
              <a:spcBef>
                <a:spcPts val="800"/>
              </a:spcBef>
              <a:spcAft>
                <a:spcPts val="0"/>
              </a:spcAft>
              <a:buClr>
                <a:schemeClr val="dk1"/>
              </a:buClr>
              <a:buSzPts val="1200"/>
              <a:buChar char="○"/>
              <a:defRPr sz="1200"/>
            </a:lvl2pPr>
            <a:lvl3pPr indent="-304800" lvl="2" marL="1371600" algn="ctr">
              <a:lnSpc>
                <a:spcPct val="100000"/>
              </a:lnSpc>
              <a:spcBef>
                <a:spcPts val="800"/>
              </a:spcBef>
              <a:spcAft>
                <a:spcPts val="0"/>
              </a:spcAft>
              <a:buClr>
                <a:schemeClr val="dk1"/>
              </a:buClr>
              <a:buSzPts val="1200"/>
              <a:buChar char="■"/>
              <a:defRPr sz="1200"/>
            </a:lvl3pPr>
            <a:lvl4pPr indent="-304800" lvl="3" marL="1828800" algn="ctr">
              <a:lnSpc>
                <a:spcPct val="100000"/>
              </a:lnSpc>
              <a:spcBef>
                <a:spcPts val="800"/>
              </a:spcBef>
              <a:spcAft>
                <a:spcPts val="0"/>
              </a:spcAft>
              <a:buClr>
                <a:schemeClr val="dk1"/>
              </a:buClr>
              <a:buSzPts val="1200"/>
              <a:buChar char="●"/>
              <a:defRPr sz="1200"/>
            </a:lvl4pPr>
            <a:lvl5pPr indent="-304800" lvl="4" marL="2286000" algn="ctr">
              <a:lnSpc>
                <a:spcPct val="100000"/>
              </a:lnSpc>
              <a:spcBef>
                <a:spcPts val="800"/>
              </a:spcBef>
              <a:spcAft>
                <a:spcPts val="0"/>
              </a:spcAft>
              <a:buClr>
                <a:schemeClr val="dk1"/>
              </a:buClr>
              <a:buSzPts val="1200"/>
              <a:buChar char="○"/>
              <a:defRPr sz="1200"/>
            </a:lvl5pPr>
            <a:lvl6pPr indent="-304800" lvl="5" marL="2743200" algn="ctr">
              <a:lnSpc>
                <a:spcPct val="100000"/>
              </a:lnSpc>
              <a:spcBef>
                <a:spcPts val="800"/>
              </a:spcBef>
              <a:spcAft>
                <a:spcPts val="0"/>
              </a:spcAft>
              <a:buClr>
                <a:schemeClr val="dk1"/>
              </a:buClr>
              <a:buSzPts val="1200"/>
              <a:buChar char="■"/>
              <a:defRPr sz="1200"/>
            </a:lvl6pPr>
            <a:lvl7pPr indent="-304800" lvl="6" marL="3200400" algn="ctr">
              <a:lnSpc>
                <a:spcPct val="100000"/>
              </a:lnSpc>
              <a:spcBef>
                <a:spcPts val="800"/>
              </a:spcBef>
              <a:spcAft>
                <a:spcPts val="0"/>
              </a:spcAft>
              <a:buClr>
                <a:schemeClr val="dk1"/>
              </a:buClr>
              <a:buSzPts val="1200"/>
              <a:buChar char="●"/>
              <a:defRPr sz="1200"/>
            </a:lvl7pPr>
            <a:lvl8pPr indent="-304800" lvl="7" marL="3657600" algn="ctr">
              <a:lnSpc>
                <a:spcPct val="100000"/>
              </a:lnSpc>
              <a:spcBef>
                <a:spcPts val="800"/>
              </a:spcBef>
              <a:spcAft>
                <a:spcPts val="0"/>
              </a:spcAft>
              <a:buClr>
                <a:schemeClr val="dk1"/>
              </a:buClr>
              <a:buSzPts val="1200"/>
              <a:buChar char="○"/>
              <a:defRPr sz="1200"/>
            </a:lvl8pPr>
            <a:lvl9pPr indent="-304800" lvl="8" marL="4114800" algn="ctr">
              <a:lnSpc>
                <a:spcPct val="100000"/>
              </a:lnSpc>
              <a:spcBef>
                <a:spcPts val="800"/>
              </a:spcBef>
              <a:spcAft>
                <a:spcPts val="0"/>
              </a:spcAft>
              <a:buClr>
                <a:schemeClr val="dk1"/>
              </a:buClr>
              <a:buSzPts val="1200"/>
              <a:buChar char="■"/>
              <a:defRPr sz="1200"/>
            </a:lvl9pPr>
          </a:lstStyle>
          <a:p/>
        </p:txBody>
      </p:sp>
      <p:sp>
        <p:nvSpPr>
          <p:cNvPr id="324" name="Google Shape;324;p71"/>
          <p:cNvSpPr txBox="1"/>
          <p:nvPr>
            <p:ph idx="4" type="body"/>
          </p:nvPr>
        </p:nvSpPr>
        <p:spPr>
          <a:xfrm>
            <a:off x="6915350" y="3134050"/>
            <a:ext cx="1700100" cy="506400"/>
          </a:xfrm>
          <a:prstGeom prst="rect">
            <a:avLst/>
          </a:prstGeom>
          <a:noFill/>
          <a:ln>
            <a:noFill/>
          </a:ln>
        </p:spPr>
        <p:txBody>
          <a:bodyPr anchorCtr="0" anchor="t" bIns="34275" lIns="68575" spcFirstLastPara="1" rIns="68575" wrap="square" tIns="34275">
            <a:noAutofit/>
          </a:bodyPr>
          <a:lstStyle>
            <a:lvl1pPr indent="-304800" lvl="0" marL="457200" algn="ctr">
              <a:lnSpc>
                <a:spcPct val="100000"/>
              </a:lnSpc>
              <a:spcBef>
                <a:spcPts val="800"/>
              </a:spcBef>
              <a:spcAft>
                <a:spcPts val="0"/>
              </a:spcAft>
              <a:buClr>
                <a:schemeClr val="dk1"/>
              </a:buClr>
              <a:buSzPts val="1200"/>
              <a:buFont typeface="Nunito"/>
              <a:buChar char="●"/>
              <a:defRPr sz="1200">
                <a:latin typeface="Nunito"/>
                <a:ea typeface="Nunito"/>
                <a:cs typeface="Nunito"/>
                <a:sym typeface="Nunito"/>
              </a:defRPr>
            </a:lvl1pPr>
            <a:lvl2pPr indent="-304800" lvl="1" marL="914400" algn="ctr">
              <a:lnSpc>
                <a:spcPct val="100000"/>
              </a:lnSpc>
              <a:spcBef>
                <a:spcPts val="800"/>
              </a:spcBef>
              <a:spcAft>
                <a:spcPts val="0"/>
              </a:spcAft>
              <a:buClr>
                <a:schemeClr val="dk1"/>
              </a:buClr>
              <a:buSzPts val="1200"/>
              <a:buChar char="○"/>
              <a:defRPr sz="1200"/>
            </a:lvl2pPr>
            <a:lvl3pPr indent="-304800" lvl="2" marL="1371600" algn="ctr">
              <a:lnSpc>
                <a:spcPct val="100000"/>
              </a:lnSpc>
              <a:spcBef>
                <a:spcPts val="800"/>
              </a:spcBef>
              <a:spcAft>
                <a:spcPts val="0"/>
              </a:spcAft>
              <a:buClr>
                <a:schemeClr val="dk1"/>
              </a:buClr>
              <a:buSzPts val="1200"/>
              <a:buChar char="■"/>
              <a:defRPr sz="1200"/>
            </a:lvl3pPr>
            <a:lvl4pPr indent="-304800" lvl="3" marL="1828800" algn="ctr">
              <a:lnSpc>
                <a:spcPct val="100000"/>
              </a:lnSpc>
              <a:spcBef>
                <a:spcPts val="800"/>
              </a:spcBef>
              <a:spcAft>
                <a:spcPts val="0"/>
              </a:spcAft>
              <a:buClr>
                <a:schemeClr val="dk1"/>
              </a:buClr>
              <a:buSzPts val="1200"/>
              <a:buChar char="●"/>
              <a:defRPr sz="1200"/>
            </a:lvl4pPr>
            <a:lvl5pPr indent="-304800" lvl="4" marL="2286000" algn="ctr">
              <a:lnSpc>
                <a:spcPct val="100000"/>
              </a:lnSpc>
              <a:spcBef>
                <a:spcPts val="800"/>
              </a:spcBef>
              <a:spcAft>
                <a:spcPts val="0"/>
              </a:spcAft>
              <a:buClr>
                <a:schemeClr val="dk1"/>
              </a:buClr>
              <a:buSzPts val="1200"/>
              <a:buChar char="○"/>
              <a:defRPr sz="1200"/>
            </a:lvl5pPr>
            <a:lvl6pPr indent="-304800" lvl="5" marL="2743200" algn="ctr">
              <a:lnSpc>
                <a:spcPct val="100000"/>
              </a:lnSpc>
              <a:spcBef>
                <a:spcPts val="800"/>
              </a:spcBef>
              <a:spcAft>
                <a:spcPts val="0"/>
              </a:spcAft>
              <a:buClr>
                <a:schemeClr val="dk1"/>
              </a:buClr>
              <a:buSzPts val="1200"/>
              <a:buChar char="■"/>
              <a:defRPr sz="1200"/>
            </a:lvl6pPr>
            <a:lvl7pPr indent="-304800" lvl="6" marL="3200400" algn="ctr">
              <a:lnSpc>
                <a:spcPct val="100000"/>
              </a:lnSpc>
              <a:spcBef>
                <a:spcPts val="800"/>
              </a:spcBef>
              <a:spcAft>
                <a:spcPts val="0"/>
              </a:spcAft>
              <a:buClr>
                <a:schemeClr val="dk1"/>
              </a:buClr>
              <a:buSzPts val="1200"/>
              <a:buChar char="●"/>
              <a:defRPr sz="1200"/>
            </a:lvl7pPr>
            <a:lvl8pPr indent="-304800" lvl="7" marL="3657600" algn="ctr">
              <a:lnSpc>
                <a:spcPct val="100000"/>
              </a:lnSpc>
              <a:spcBef>
                <a:spcPts val="800"/>
              </a:spcBef>
              <a:spcAft>
                <a:spcPts val="0"/>
              </a:spcAft>
              <a:buClr>
                <a:schemeClr val="dk1"/>
              </a:buClr>
              <a:buSzPts val="1200"/>
              <a:buChar char="○"/>
              <a:defRPr sz="1200"/>
            </a:lvl8pPr>
            <a:lvl9pPr indent="-304800" lvl="8" marL="4114800" algn="ctr">
              <a:lnSpc>
                <a:spcPct val="100000"/>
              </a:lnSpc>
              <a:spcBef>
                <a:spcPts val="800"/>
              </a:spcBef>
              <a:spcAft>
                <a:spcPts val="0"/>
              </a:spcAft>
              <a:buClr>
                <a:schemeClr val="dk1"/>
              </a:buClr>
              <a:buSzPts val="1200"/>
              <a:buChar char="■"/>
              <a:defRPr sz="1200"/>
            </a:lvl9pPr>
          </a:lstStyle>
          <a:p/>
        </p:txBody>
      </p:sp>
      <p:pic>
        <p:nvPicPr>
          <p:cNvPr id="325" name="Google Shape;325;p71"/>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itle + Subtitle">
  <p:cSld name="Blank_3_2_1">
    <p:spTree>
      <p:nvGrpSpPr>
        <p:cNvPr id="326" name="Shape 326"/>
        <p:cNvGrpSpPr/>
        <p:nvPr/>
      </p:nvGrpSpPr>
      <p:grpSpPr>
        <a:xfrm>
          <a:off x="0" y="0"/>
          <a:ext cx="0" cy="0"/>
          <a:chOff x="0" y="0"/>
          <a:chExt cx="0" cy="0"/>
        </a:xfrm>
      </p:grpSpPr>
      <p:sp>
        <p:nvSpPr>
          <p:cNvPr id="327" name="Google Shape;327;p72"/>
          <p:cNvSpPr txBox="1"/>
          <p:nvPr>
            <p:ph type="title"/>
          </p:nvPr>
        </p:nvSpPr>
        <p:spPr>
          <a:xfrm>
            <a:off x="342900" y="444925"/>
            <a:ext cx="7761600" cy="484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b="0">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None/>
              <a:defRPr b="0">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None/>
              <a:defRPr b="0">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None/>
              <a:defRPr b="0">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None/>
              <a:defRPr b="0">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None/>
              <a:defRPr b="0">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None/>
              <a:defRPr b="0">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None/>
              <a:defRPr b="0">
                <a:latin typeface="Montserrat SemiBold"/>
                <a:ea typeface="Montserrat SemiBold"/>
                <a:cs typeface="Montserrat SemiBold"/>
                <a:sym typeface="Montserrat SemiBold"/>
              </a:defRPr>
            </a:lvl9pPr>
          </a:lstStyle>
          <a:p/>
        </p:txBody>
      </p:sp>
      <p:sp>
        <p:nvSpPr>
          <p:cNvPr id="328" name="Google Shape;328;p72"/>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329" name="Google Shape;329;p72"/>
          <p:cNvSpPr txBox="1"/>
          <p:nvPr>
            <p:ph idx="1" type="subTitle"/>
          </p:nvPr>
        </p:nvSpPr>
        <p:spPr>
          <a:xfrm>
            <a:off x="342975" y="929425"/>
            <a:ext cx="7761600" cy="2970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1500">
                <a:latin typeface="Nunito SemiBold"/>
                <a:ea typeface="Nunito SemiBold"/>
                <a:cs typeface="Nunito SemiBold"/>
                <a:sym typeface="Nunito SemiBold"/>
              </a:defRPr>
            </a:lvl1pPr>
            <a:lvl2pPr lvl="1" algn="l">
              <a:lnSpc>
                <a:spcPct val="100000"/>
              </a:lnSpc>
              <a:spcBef>
                <a:spcPts val="800"/>
              </a:spcBef>
              <a:spcAft>
                <a:spcPts val="0"/>
              </a:spcAft>
              <a:buSzPts val="1600"/>
              <a:buNone/>
              <a:defRPr>
                <a:latin typeface="Nunito SemiBold"/>
                <a:ea typeface="Nunito SemiBold"/>
                <a:cs typeface="Nunito SemiBold"/>
                <a:sym typeface="Nunito SemiBold"/>
              </a:defRPr>
            </a:lvl2pPr>
            <a:lvl3pPr lvl="2" algn="l">
              <a:lnSpc>
                <a:spcPct val="100000"/>
              </a:lnSpc>
              <a:spcBef>
                <a:spcPts val="800"/>
              </a:spcBef>
              <a:spcAft>
                <a:spcPts val="0"/>
              </a:spcAft>
              <a:buSzPts val="1400"/>
              <a:buNone/>
              <a:defRPr>
                <a:latin typeface="Nunito SemiBold"/>
                <a:ea typeface="Nunito SemiBold"/>
                <a:cs typeface="Nunito SemiBold"/>
                <a:sym typeface="Nunito SemiBold"/>
              </a:defRPr>
            </a:lvl3pPr>
            <a:lvl4pPr lvl="3" algn="l">
              <a:lnSpc>
                <a:spcPct val="100000"/>
              </a:lnSpc>
              <a:spcBef>
                <a:spcPts val="800"/>
              </a:spcBef>
              <a:spcAft>
                <a:spcPts val="0"/>
              </a:spcAft>
              <a:buSzPts val="600"/>
              <a:buNone/>
              <a:defRPr>
                <a:latin typeface="Nunito SemiBold"/>
                <a:ea typeface="Nunito SemiBold"/>
                <a:cs typeface="Nunito SemiBold"/>
                <a:sym typeface="Nunito SemiBold"/>
              </a:defRPr>
            </a:lvl4pPr>
            <a:lvl5pPr lvl="4" algn="l">
              <a:lnSpc>
                <a:spcPct val="100000"/>
              </a:lnSpc>
              <a:spcBef>
                <a:spcPts val="800"/>
              </a:spcBef>
              <a:spcAft>
                <a:spcPts val="0"/>
              </a:spcAft>
              <a:buSzPts val="600"/>
              <a:buNone/>
              <a:defRPr>
                <a:latin typeface="Nunito SemiBold"/>
                <a:ea typeface="Nunito SemiBold"/>
                <a:cs typeface="Nunito SemiBold"/>
                <a:sym typeface="Nunito SemiBold"/>
              </a:defRPr>
            </a:lvl5pPr>
            <a:lvl6pPr lvl="5" algn="l">
              <a:lnSpc>
                <a:spcPct val="100000"/>
              </a:lnSpc>
              <a:spcBef>
                <a:spcPts val="800"/>
              </a:spcBef>
              <a:spcAft>
                <a:spcPts val="0"/>
              </a:spcAft>
              <a:buSzPts val="600"/>
              <a:buNone/>
              <a:defRPr>
                <a:latin typeface="Nunito SemiBold"/>
                <a:ea typeface="Nunito SemiBold"/>
                <a:cs typeface="Nunito SemiBold"/>
                <a:sym typeface="Nunito SemiBold"/>
              </a:defRPr>
            </a:lvl6pPr>
            <a:lvl7pPr lvl="6" algn="l">
              <a:lnSpc>
                <a:spcPct val="100000"/>
              </a:lnSpc>
              <a:spcBef>
                <a:spcPts val="800"/>
              </a:spcBef>
              <a:spcAft>
                <a:spcPts val="0"/>
              </a:spcAft>
              <a:buSzPts val="600"/>
              <a:buNone/>
              <a:defRPr>
                <a:latin typeface="Nunito SemiBold"/>
                <a:ea typeface="Nunito SemiBold"/>
                <a:cs typeface="Nunito SemiBold"/>
                <a:sym typeface="Nunito SemiBold"/>
              </a:defRPr>
            </a:lvl7pPr>
            <a:lvl8pPr lvl="7" algn="l">
              <a:lnSpc>
                <a:spcPct val="100000"/>
              </a:lnSpc>
              <a:spcBef>
                <a:spcPts val="800"/>
              </a:spcBef>
              <a:spcAft>
                <a:spcPts val="0"/>
              </a:spcAft>
              <a:buSzPts val="600"/>
              <a:buNone/>
              <a:defRPr>
                <a:latin typeface="Nunito SemiBold"/>
                <a:ea typeface="Nunito SemiBold"/>
                <a:cs typeface="Nunito SemiBold"/>
                <a:sym typeface="Nunito SemiBold"/>
              </a:defRPr>
            </a:lvl8pPr>
            <a:lvl9pPr lvl="8" algn="l">
              <a:lnSpc>
                <a:spcPct val="100000"/>
              </a:lnSpc>
              <a:spcBef>
                <a:spcPts val="800"/>
              </a:spcBef>
              <a:spcAft>
                <a:spcPts val="0"/>
              </a:spcAft>
              <a:buSzPts val="600"/>
              <a:buNone/>
              <a:defRPr>
                <a:latin typeface="Nunito SemiBold"/>
                <a:ea typeface="Nunito SemiBold"/>
                <a:cs typeface="Nunito SemiBold"/>
                <a:sym typeface="Nunito SemiBold"/>
              </a:defRPr>
            </a:lvl9pPr>
          </a:lstStyle>
          <a:p/>
        </p:txBody>
      </p:sp>
      <p:sp>
        <p:nvSpPr>
          <p:cNvPr id="330" name="Google Shape;330;p72"/>
          <p:cNvSpPr txBox="1"/>
          <p:nvPr>
            <p:ph idx="2" type="body"/>
          </p:nvPr>
        </p:nvSpPr>
        <p:spPr>
          <a:xfrm>
            <a:off x="342900" y="1369225"/>
            <a:ext cx="8458200" cy="3263400"/>
          </a:xfrm>
          <a:prstGeom prst="rect">
            <a:avLst/>
          </a:prstGeom>
          <a:noFill/>
          <a:ln>
            <a:noFill/>
          </a:ln>
        </p:spPr>
        <p:txBody>
          <a:bodyPr anchorCtr="0" anchor="t" bIns="34275" lIns="0" spcFirstLastPara="1" rIns="68575" wrap="square" tIns="34275">
            <a:noAutofit/>
          </a:bodyPr>
          <a:lstStyle>
            <a:lvl1pPr indent="-342900" lvl="0" marL="457200" marR="0" algn="l">
              <a:lnSpc>
                <a:spcPct val="100000"/>
              </a:lnSpc>
              <a:spcBef>
                <a:spcPts val="800"/>
              </a:spcBef>
              <a:spcAft>
                <a:spcPts val="0"/>
              </a:spcAft>
              <a:buClr>
                <a:schemeClr val="accent1"/>
              </a:buClr>
              <a:buSzPts val="1800"/>
              <a:buFont typeface="Nunito Light"/>
              <a:buChar char="•"/>
              <a:defRPr i="0" sz="1800" u="none" cap="none" strike="noStrike">
                <a:solidFill>
                  <a:schemeClr val="dk1"/>
                </a:solidFill>
                <a:latin typeface="Nunito Light"/>
                <a:ea typeface="Nunito Light"/>
                <a:cs typeface="Nunito Light"/>
                <a:sym typeface="Nunito Light"/>
              </a:defRPr>
            </a:lvl1pPr>
            <a:lvl2pPr indent="-330200" lvl="1" marL="914400" marR="0" algn="l">
              <a:lnSpc>
                <a:spcPct val="100000"/>
              </a:lnSpc>
              <a:spcBef>
                <a:spcPts val="800"/>
              </a:spcBef>
              <a:spcAft>
                <a:spcPts val="0"/>
              </a:spcAft>
              <a:buClr>
                <a:schemeClr val="accent1"/>
              </a:buClr>
              <a:buSzPts val="1600"/>
              <a:buFont typeface="Nunito Light"/>
              <a:buChar char="•"/>
              <a:defRPr i="0" sz="1600" u="none" cap="none" strike="noStrike">
                <a:solidFill>
                  <a:schemeClr val="dk1"/>
                </a:solidFill>
                <a:latin typeface="Nunito Light"/>
                <a:ea typeface="Nunito Light"/>
                <a:cs typeface="Nunito Light"/>
                <a:sym typeface="Nunito Light"/>
              </a:defRPr>
            </a:lvl2pPr>
            <a:lvl3pPr indent="-317500" lvl="2" marL="1371600" marR="0" algn="l">
              <a:lnSpc>
                <a:spcPct val="100000"/>
              </a:lnSpc>
              <a:spcBef>
                <a:spcPts val="800"/>
              </a:spcBef>
              <a:spcAft>
                <a:spcPts val="0"/>
              </a:spcAft>
              <a:buClr>
                <a:schemeClr val="accent1"/>
              </a:buClr>
              <a:buSzPts val="1400"/>
              <a:buFont typeface="Nunito Light"/>
              <a:buChar char="•"/>
              <a:defRPr i="0" u="none" cap="none" strike="noStrike">
                <a:solidFill>
                  <a:schemeClr val="dk1"/>
                </a:solidFill>
                <a:latin typeface="Nunito Light"/>
                <a:ea typeface="Nunito Light"/>
                <a:cs typeface="Nunito Light"/>
                <a:sym typeface="Nunito Light"/>
              </a:defRPr>
            </a:lvl3pPr>
            <a:lvl4pPr indent="-266700" lvl="3" marL="18288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4pPr>
            <a:lvl5pPr indent="-266700" lvl="4" marL="22860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5pPr>
            <a:lvl6pPr indent="-266700" lvl="5" marL="27432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6pPr>
            <a:lvl7pPr indent="-266700" lvl="6" marL="32004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7pPr>
            <a:lvl8pPr indent="-266700" lvl="7" marL="36576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8pPr>
            <a:lvl9pPr indent="-266700" lvl="8" marL="41148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9pPr>
          </a:lstStyle>
          <a:p/>
        </p:txBody>
      </p:sp>
      <p:pic>
        <p:nvPicPr>
          <p:cNvPr id="331" name="Google Shape;331;p72"/>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Blank_3_2_1_1">
    <p:spTree>
      <p:nvGrpSpPr>
        <p:cNvPr id="332" name="Shape 332"/>
        <p:cNvGrpSpPr/>
        <p:nvPr/>
      </p:nvGrpSpPr>
      <p:grpSpPr>
        <a:xfrm>
          <a:off x="0" y="0"/>
          <a:ext cx="0" cy="0"/>
          <a:chOff x="0" y="0"/>
          <a:chExt cx="0" cy="0"/>
        </a:xfrm>
      </p:grpSpPr>
      <p:sp>
        <p:nvSpPr>
          <p:cNvPr id="333" name="Google Shape;333;p73"/>
          <p:cNvSpPr txBox="1"/>
          <p:nvPr>
            <p:ph idx="1" type="subTitle"/>
          </p:nvPr>
        </p:nvSpPr>
        <p:spPr>
          <a:xfrm>
            <a:off x="685225"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334" name="Google Shape;334;p73"/>
          <p:cNvSpPr txBox="1"/>
          <p:nvPr>
            <p:ph idx="2" type="body"/>
          </p:nvPr>
        </p:nvSpPr>
        <p:spPr>
          <a:xfrm>
            <a:off x="692075"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335" name="Google Shape;335;p73"/>
          <p:cNvSpPr txBox="1"/>
          <p:nvPr>
            <p:ph idx="3" type="body"/>
          </p:nvPr>
        </p:nvSpPr>
        <p:spPr>
          <a:xfrm>
            <a:off x="685225"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
        <p:nvSpPr>
          <p:cNvPr id="336" name="Google Shape;336;p73"/>
          <p:cNvSpPr/>
          <p:nvPr/>
        </p:nvSpPr>
        <p:spPr>
          <a:xfrm>
            <a:off x="0" y="0"/>
            <a:ext cx="9144000" cy="2625300"/>
          </a:xfrm>
          <a:prstGeom prst="rect">
            <a:avLst/>
          </a:prstGeom>
          <a:solidFill>
            <a:srgbClr val="E7E6E6">
              <a:alpha val="6352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37" name="Google Shape;337;p73"/>
          <p:cNvSpPr txBox="1"/>
          <p:nvPr>
            <p:ph type="title"/>
          </p:nvPr>
        </p:nvSpPr>
        <p:spPr>
          <a:xfrm>
            <a:off x="342900" y="444925"/>
            <a:ext cx="7761600" cy="484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b="0">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None/>
              <a:defRPr b="0">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None/>
              <a:defRPr b="0">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None/>
              <a:defRPr b="0">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None/>
              <a:defRPr b="0">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None/>
              <a:defRPr b="0">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None/>
              <a:defRPr b="0">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None/>
              <a:defRPr b="0">
                <a:latin typeface="Montserrat SemiBold"/>
                <a:ea typeface="Montserrat SemiBold"/>
                <a:cs typeface="Montserrat SemiBold"/>
                <a:sym typeface="Montserrat SemiBold"/>
              </a:defRPr>
            </a:lvl9pPr>
          </a:lstStyle>
          <a:p/>
        </p:txBody>
      </p:sp>
      <p:sp>
        <p:nvSpPr>
          <p:cNvPr id="338" name="Google Shape;338;p73"/>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339" name="Google Shape;339;p73"/>
          <p:cNvSpPr txBox="1"/>
          <p:nvPr>
            <p:ph idx="4" type="subTitle"/>
          </p:nvPr>
        </p:nvSpPr>
        <p:spPr>
          <a:xfrm>
            <a:off x="342975" y="929425"/>
            <a:ext cx="7761600" cy="2970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1500">
                <a:latin typeface="Nunito SemiBold"/>
                <a:ea typeface="Nunito SemiBold"/>
                <a:cs typeface="Nunito SemiBold"/>
                <a:sym typeface="Nunito SemiBold"/>
              </a:defRPr>
            </a:lvl1pPr>
            <a:lvl2pPr lvl="1" algn="l">
              <a:lnSpc>
                <a:spcPct val="100000"/>
              </a:lnSpc>
              <a:spcBef>
                <a:spcPts val="800"/>
              </a:spcBef>
              <a:spcAft>
                <a:spcPts val="0"/>
              </a:spcAft>
              <a:buSzPts val="1600"/>
              <a:buNone/>
              <a:defRPr>
                <a:latin typeface="Nunito SemiBold"/>
                <a:ea typeface="Nunito SemiBold"/>
                <a:cs typeface="Nunito SemiBold"/>
                <a:sym typeface="Nunito SemiBold"/>
              </a:defRPr>
            </a:lvl2pPr>
            <a:lvl3pPr lvl="2" algn="l">
              <a:lnSpc>
                <a:spcPct val="100000"/>
              </a:lnSpc>
              <a:spcBef>
                <a:spcPts val="800"/>
              </a:spcBef>
              <a:spcAft>
                <a:spcPts val="0"/>
              </a:spcAft>
              <a:buSzPts val="1400"/>
              <a:buNone/>
              <a:defRPr>
                <a:latin typeface="Nunito SemiBold"/>
                <a:ea typeface="Nunito SemiBold"/>
                <a:cs typeface="Nunito SemiBold"/>
                <a:sym typeface="Nunito SemiBold"/>
              </a:defRPr>
            </a:lvl3pPr>
            <a:lvl4pPr lvl="3" algn="l">
              <a:lnSpc>
                <a:spcPct val="100000"/>
              </a:lnSpc>
              <a:spcBef>
                <a:spcPts val="800"/>
              </a:spcBef>
              <a:spcAft>
                <a:spcPts val="0"/>
              </a:spcAft>
              <a:buSzPts val="600"/>
              <a:buNone/>
              <a:defRPr>
                <a:latin typeface="Nunito SemiBold"/>
                <a:ea typeface="Nunito SemiBold"/>
                <a:cs typeface="Nunito SemiBold"/>
                <a:sym typeface="Nunito SemiBold"/>
              </a:defRPr>
            </a:lvl4pPr>
            <a:lvl5pPr lvl="4" algn="l">
              <a:lnSpc>
                <a:spcPct val="100000"/>
              </a:lnSpc>
              <a:spcBef>
                <a:spcPts val="800"/>
              </a:spcBef>
              <a:spcAft>
                <a:spcPts val="0"/>
              </a:spcAft>
              <a:buSzPts val="600"/>
              <a:buNone/>
              <a:defRPr>
                <a:latin typeface="Nunito SemiBold"/>
                <a:ea typeface="Nunito SemiBold"/>
                <a:cs typeface="Nunito SemiBold"/>
                <a:sym typeface="Nunito SemiBold"/>
              </a:defRPr>
            </a:lvl5pPr>
            <a:lvl6pPr lvl="5" algn="l">
              <a:lnSpc>
                <a:spcPct val="100000"/>
              </a:lnSpc>
              <a:spcBef>
                <a:spcPts val="800"/>
              </a:spcBef>
              <a:spcAft>
                <a:spcPts val="0"/>
              </a:spcAft>
              <a:buSzPts val="600"/>
              <a:buNone/>
              <a:defRPr>
                <a:latin typeface="Nunito SemiBold"/>
                <a:ea typeface="Nunito SemiBold"/>
                <a:cs typeface="Nunito SemiBold"/>
                <a:sym typeface="Nunito SemiBold"/>
              </a:defRPr>
            </a:lvl6pPr>
            <a:lvl7pPr lvl="6" algn="l">
              <a:lnSpc>
                <a:spcPct val="100000"/>
              </a:lnSpc>
              <a:spcBef>
                <a:spcPts val="800"/>
              </a:spcBef>
              <a:spcAft>
                <a:spcPts val="0"/>
              </a:spcAft>
              <a:buSzPts val="600"/>
              <a:buNone/>
              <a:defRPr>
                <a:latin typeface="Nunito SemiBold"/>
                <a:ea typeface="Nunito SemiBold"/>
                <a:cs typeface="Nunito SemiBold"/>
                <a:sym typeface="Nunito SemiBold"/>
              </a:defRPr>
            </a:lvl7pPr>
            <a:lvl8pPr lvl="7" algn="l">
              <a:lnSpc>
                <a:spcPct val="100000"/>
              </a:lnSpc>
              <a:spcBef>
                <a:spcPts val="800"/>
              </a:spcBef>
              <a:spcAft>
                <a:spcPts val="0"/>
              </a:spcAft>
              <a:buSzPts val="600"/>
              <a:buNone/>
              <a:defRPr>
                <a:latin typeface="Nunito SemiBold"/>
                <a:ea typeface="Nunito SemiBold"/>
                <a:cs typeface="Nunito SemiBold"/>
                <a:sym typeface="Nunito SemiBold"/>
              </a:defRPr>
            </a:lvl8pPr>
            <a:lvl9pPr lvl="8" algn="l">
              <a:lnSpc>
                <a:spcPct val="100000"/>
              </a:lnSpc>
              <a:spcBef>
                <a:spcPts val="800"/>
              </a:spcBef>
              <a:spcAft>
                <a:spcPts val="0"/>
              </a:spcAft>
              <a:buSzPts val="600"/>
              <a:buNone/>
              <a:defRPr>
                <a:latin typeface="Nunito SemiBold"/>
                <a:ea typeface="Nunito SemiBold"/>
                <a:cs typeface="Nunito SemiBold"/>
                <a:sym typeface="Nunito SemiBold"/>
              </a:defRPr>
            </a:lvl9pPr>
          </a:lstStyle>
          <a:p/>
        </p:txBody>
      </p:sp>
      <p:pic>
        <p:nvPicPr>
          <p:cNvPr id="340" name="Google Shape;340;p73"/>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
        <p:nvSpPr>
          <p:cNvPr id="341" name="Google Shape;341;p73"/>
          <p:cNvSpPr txBox="1"/>
          <p:nvPr>
            <p:ph idx="5" type="subTitle"/>
          </p:nvPr>
        </p:nvSpPr>
        <p:spPr>
          <a:xfrm>
            <a:off x="2019268"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342" name="Google Shape;342;p73"/>
          <p:cNvSpPr txBox="1"/>
          <p:nvPr>
            <p:ph idx="6" type="body"/>
          </p:nvPr>
        </p:nvSpPr>
        <p:spPr>
          <a:xfrm>
            <a:off x="2026118"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343" name="Google Shape;343;p73"/>
          <p:cNvSpPr txBox="1"/>
          <p:nvPr>
            <p:ph idx="7" type="body"/>
          </p:nvPr>
        </p:nvSpPr>
        <p:spPr>
          <a:xfrm>
            <a:off x="2019268"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
        <p:nvSpPr>
          <p:cNvPr id="344" name="Google Shape;344;p73"/>
          <p:cNvSpPr txBox="1"/>
          <p:nvPr>
            <p:ph idx="8" type="subTitle"/>
          </p:nvPr>
        </p:nvSpPr>
        <p:spPr>
          <a:xfrm>
            <a:off x="3353310"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345" name="Google Shape;345;p73"/>
          <p:cNvSpPr txBox="1"/>
          <p:nvPr>
            <p:ph idx="9" type="body"/>
          </p:nvPr>
        </p:nvSpPr>
        <p:spPr>
          <a:xfrm>
            <a:off x="3360160"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346" name="Google Shape;346;p73"/>
          <p:cNvSpPr txBox="1"/>
          <p:nvPr>
            <p:ph idx="13" type="body"/>
          </p:nvPr>
        </p:nvSpPr>
        <p:spPr>
          <a:xfrm>
            <a:off x="3353310"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
        <p:nvSpPr>
          <p:cNvPr id="347" name="Google Shape;347;p73"/>
          <p:cNvSpPr txBox="1"/>
          <p:nvPr>
            <p:ph idx="14" type="subTitle"/>
          </p:nvPr>
        </p:nvSpPr>
        <p:spPr>
          <a:xfrm>
            <a:off x="4687353"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348" name="Google Shape;348;p73"/>
          <p:cNvSpPr txBox="1"/>
          <p:nvPr>
            <p:ph idx="15" type="body"/>
          </p:nvPr>
        </p:nvSpPr>
        <p:spPr>
          <a:xfrm>
            <a:off x="4694203"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349" name="Google Shape;349;p73"/>
          <p:cNvSpPr txBox="1"/>
          <p:nvPr>
            <p:ph idx="16" type="body"/>
          </p:nvPr>
        </p:nvSpPr>
        <p:spPr>
          <a:xfrm>
            <a:off x="4687353"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
        <p:nvSpPr>
          <p:cNvPr id="350" name="Google Shape;350;p73"/>
          <p:cNvSpPr txBox="1"/>
          <p:nvPr>
            <p:ph idx="17" type="subTitle"/>
          </p:nvPr>
        </p:nvSpPr>
        <p:spPr>
          <a:xfrm>
            <a:off x="6021395"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351" name="Google Shape;351;p73"/>
          <p:cNvSpPr txBox="1"/>
          <p:nvPr>
            <p:ph idx="18" type="body"/>
          </p:nvPr>
        </p:nvSpPr>
        <p:spPr>
          <a:xfrm>
            <a:off x="6028245"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352" name="Google Shape;352;p73"/>
          <p:cNvSpPr txBox="1"/>
          <p:nvPr>
            <p:ph idx="19" type="body"/>
          </p:nvPr>
        </p:nvSpPr>
        <p:spPr>
          <a:xfrm>
            <a:off x="6021395"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
        <p:nvSpPr>
          <p:cNvPr id="353" name="Google Shape;353;p73"/>
          <p:cNvSpPr txBox="1"/>
          <p:nvPr>
            <p:ph idx="20" type="subTitle"/>
          </p:nvPr>
        </p:nvSpPr>
        <p:spPr>
          <a:xfrm>
            <a:off x="7355438"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354" name="Google Shape;354;p73"/>
          <p:cNvSpPr txBox="1"/>
          <p:nvPr>
            <p:ph idx="21" type="body"/>
          </p:nvPr>
        </p:nvSpPr>
        <p:spPr>
          <a:xfrm>
            <a:off x="7362288"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355" name="Google Shape;355;p73"/>
          <p:cNvSpPr txBox="1"/>
          <p:nvPr>
            <p:ph idx="22" type="body"/>
          </p:nvPr>
        </p:nvSpPr>
        <p:spPr>
          <a:xfrm>
            <a:off x="7355438"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 Text 01">
  <p:cSld name="Blank_3_1">
    <p:spTree>
      <p:nvGrpSpPr>
        <p:cNvPr id="356" name="Shape 356"/>
        <p:cNvGrpSpPr/>
        <p:nvPr/>
      </p:nvGrpSpPr>
      <p:grpSpPr>
        <a:xfrm>
          <a:off x="0" y="0"/>
          <a:ext cx="0" cy="0"/>
          <a:chOff x="0" y="0"/>
          <a:chExt cx="0" cy="0"/>
        </a:xfrm>
      </p:grpSpPr>
      <p:sp>
        <p:nvSpPr>
          <p:cNvPr id="357" name="Google Shape;357;p74"/>
          <p:cNvSpPr txBox="1"/>
          <p:nvPr>
            <p:ph type="title"/>
          </p:nvPr>
        </p:nvSpPr>
        <p:spPr>
          <a:xfrm>
            <a:off x="342900" y="444925"/>
            <a:ext cx="7761600" cy="484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b="0">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None/>
              <a:defRPr b="0">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None/>
              <a:defRPr b="0">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None/>
              <a:defRPr b="0">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None/>
              <a:defRPr b="0">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None/>
              <a:defRPr b="0">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None/>
              <a:defRPr b="0">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None/>
              <a:defRPr b="0">
                <a:latin typeface="Montserrat SemiBold"/>
                <a:ea typeface="Montserrat SemiBold"/>
                <a:cs typeface="Montserrat SemiBold"/>
                <a:sym typeface="Montserrat SemiBold"/>
              </a:defRPr>
            </a:lvl9pPr>
          </a:lstStyle>
          <a:p/>
        </p:txBody>
      </p:sp>
      <p:sp>
        <p:nvSpPr>
          <p:cNvPr id="358" name="Google Shape;358;p74"/>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359" name="Google Shape;359;p74"/>
          <p:cNvSpPr txBox="1"/>
          <p:nvPr>
            <p:ph idx="1" type="subTitle"/>
          </p:nvPr>
        </p:nvSpPr>
        <p:spPr>
          <a:xfrm>
            <a:off x="342900" y="2875950"/>
            <a:ext cx="2512500" cy="2739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1600">
                <a:solidFill>
                  <a:schemeClr val="accent6"/>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atin typeface="Montserrat SemiBold"/>
                <a:ea typeface="Montserrat SemiBold"/>
                <a:cs typeface="Montserrat SemiBold"/>
                <a:sym typeface="Montserrat SemiBold"/>
              </a:defRPr>
            </a:lvl2pPr>
            <a:lvl3pPr lvl="2" algn="l">
              <a:lnSpc>
                <a:spcPct val="100000"/>
              </a:lnSpc>
              <a:spcBef>
                <a:spcPts val="800"/>
              </a:spcBef>
              <a:spcAft>
                <a:spcPts val="0"/>
              </a:spcAft>
              <a:buSzPts val="1400"/>
              <a:buNone/>
              <a:defRPr>
                <a:latin typeface="Montserrat SemiBold"/>
                <a:ea typeface="Montserrat SemiBold"/>
                <a:cs typeface="Montserrat SemiBold"/>
                <a:sym typeface="Montserrat SemiBold"/>
              </a:defRPr>
            </a:lvl3pPr>
            <a:lvl4pPr lvl="3" algn="l">
              <a:lnSpc>
                <a:spcPct val="100000"/>
              </a:lnSpc>
              <a:spcBef>
                <a:spcPts val="800"/>
              </a:spcBef>
              <a:spcAft>
                <a:spcPts val="0"/>
              </a:spcAft>
              <a:buSzPts val="600"/>
              <a:buNone/>
              <a:defRPr>
                <a:latin typeface="Montserrat SemiBold"/>
                <a:ea typeface="Montserrat SemiBold"/>
                <a:cs typeface="Montserrat SemiBold"/>
                <a:sym typeface="Montserrat SemiBold"/>
              </a:defRPr>
            </a:lvl4pPr>
            <a:lvl5pPr lvl="4" algn="l">
              <a:lnSpc>
                <a:spcPct val="100000"/>
              </a:lnSpc>
              <a:spcBef>
                <a:spcPts val="800"/>
              </a:spcBef>
              <a:spcAft>
                <a:spcPts val="0"/>
              </a:spcAft>
              <a:buSzPts val="600"/>
              <a:buNone/>
              <a:defRPr>
                <a:latin typeface="Montserrat SemiBold"/>
                <a:ea typeface="Montserrat SemiBold"/>
                <a:cs typeface="Montserrat SemiBold"/>
                <a:sym typeface="Montserrat SemiBold"/>
              </a:defRPr>
            </a:lvl5pPr>
            <a:lvl6pPr lvl="5" algn="l">
              <a:lnSpc>
                <a:spcPct val="100000"/>
              </a:lnSpc>
              <a:spcBef>
                <a:spcPts val="800"/>
              </a:spcBef>
              <a:spcAft>
                <a:spcPts val="0"/>
              </a:spcAft>
              <a:buSzPts val="600"/>
              <a:buNone/>
              <a:defRPr>
                <a:latin typeface="Montserrat SemiBold"/>
                <a:ea typeface="Montserrat SemiBold"/>
                <a:cs typeface="Montserrat SemiBold"/>
                <a:sym typeface="Montserrat SemiBold"/>
              </a:defRPr>
            </a:lvl6pPr>
            <a:lvl7pPr lvl="6" algn="l">
              <a:lnSpc>
                <a:spcPct val="100000"/>
              </a:lnSpc>
              <a:spcBef>
                <a:spcPts val="800"/>
              </a:spcBef>
              <a:spcAft>
                <a:spcPts val="0"/>
              </a:spcAft>
              <a:buSzPts val="600"/>
              <a:buNone/>
              <a:defRPr>
                <a:latin typeface="Montserrat SemiBold"/>
                <a:ea typeface="Montserrat SemiBold"/>
                <a:cs typeface="Montserrat SemiBold"/>
                <a:sym typeface="Montserrat SemiBold"/>
              </a:defRPr>
            </a:lvl7pPr>
            <a:lvl8pPr lvl="7" algn="l">
              <a:lnSpc>
                <a:spcPct val="100000"/>
              </a:lnSpc>
              <a:spcBef>
                <a:spcPts val="800"/>
              </a:spcBef>
              <a:spcAft>
                <a:spcPts val="0"/>
              </a:spcAft>
              <a:buSzPts val="600"/>
              <a:buNone/>
              <a:defRPr>
                <a:latin typeface="Montserrat SemiBold"/>
                <a:ea typeface="Montserrat SemiBold"/>
                <a:cs typeface="Montserrat SemiBold"/>
                <a:sym typeface="Montserrat SemiBold"/>
              </a:defRPr>
            </a:lvl8pPr>
            <a:lvl9pPr lvl="8" algn="l">
              <a:lnSpc>
                <a:spcPct val="100000"/>
              </a:lnSpc>
              <a:spcBef>
                <a:spcPts val="800"/>
              </a:spcBef>
              <a:spcAft>
                <a:spcPts val="0"/>
              </a:spcAft>
              <a:buSzPts val="600"/>
              <a:buNone/>
              <a:defRPr>
                <a:latin typeface="Montserrat SemiBold"/>
                <a:ea typeface="Montserrat SemiBold"/>
                <a:cs typeface="Montserrat SemiBold"/>
                <a:sym typeface="Montserrat SemiBold"/>
              </a:defRPr>
            </a:lvl9pPr>
          </a:lstStyle>
          <a:p/>
        </p:txBody>
      </p:sp>
      <p:sp>
        <p:nvSpPr>
          <p:cNvPr id="360" name="Google Shape;360;p74"/>
          <p:cNvSpPr txBox="1"/>
          <p:nvPr>
            <p:ph idx="2" type="subTitle"/>
          </p:nvPr>
        </p:nvSpPr>
        <p:spPr>
          <a:xfrm>
            <a:off x="3315750" y="2875950"/>
            <a:ext cx="2512500" cy="2739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800"/>
              <a:buNone/>
              <a:defRPr sz="1600">
                <a:solidFill>
                  <a:schemeClr val="accent6"/>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atin typeface="Montserrat SemiBold"/>
                <a:ea typeface="Montserrat SemiBold"/>
                <a:cs typeface="Montserrat SemiBold"/>
                <a:sym typeface="Montserrat SemiBold"/>
              </a:defRPr>
            </a:lvl2pPr>
            <a:lvl3pPr lvl="2" algn="l">
              <a:lnSpc>
                <a:spcPct val="100000"/>
              </a:lnSpc>
              <a:spcBef>
                <a:spcPts val="800"/>
              </a:spcBef>
              <a:spcAft>
                <a:spcPts val="0"/>
              </a:spcAft>
              <a:buSzPts val="1400"/>
              <a:buNone/>
              <a:defRPr>
                <a:latin typeface="Montserrat SemiBold"/>
                <a:ea typeface="Montserrat SemiBold"/>
                <a:cs typeface="Montserrat SemiBold"/>
                <a:sym typeface="Montserrat SemiBold"/>
              </a:defRPr>
            </a:lvl3pPr>
            <a:lvl4pPr lvl="3" algn="l">
              <a:lnSpc>
                <a:spcPct val="100000"/>
              </a:lnSpc>
              <a:spcBef>
                <a:spcPts val="800"/>
              </a:spcBef>
              <a:spcAft>
                <a:spcPts val="0"/>
              </a:spcAft>
              <a:buSzPts val="600"/>
              <a:buNone/>
              <a:defRPr>
                <a:latin typeface="Montserrat SemiBold"/>
                <a:ea typeface="Montserrat SemiBold"/>
                <a:cs typeface="Montserrat SemiBold"/>
                <a:sym typeface="Montserrat SemiBold"/>
              </a:defRPr>
            </a:lvl4pPr>
            <a:lvl5pPr lvl="4" algn="l">
              <a:lnSpc>
                <a:spcPct val="100000"/>
              </a:lnSpc>
              <a:spcBef>
                <a:spcPts val="800"/>
              </a:spcBef>
              <a:spcAft>
                <a:spcPts val="0"/>
              </a:spcAft>
              <a:buSzPts val="600"/>
              <a:buNone/>
              <a:defRPr>
                <a:latin typeface="Montserrat SemiBold"/>
                <a:ea typeface="Montserrat SemiBold"/>
                <a:cs typeface="Montserrat SemiBold"/>
                <a:sym typeface="Montserrat SemiBold"/>
              </a:defRPr>
            </a:lvl5pPr>
            <a:lvl6pPr lvl="5" algn="l">
              <a:lnSpc>
                <a:spcPct val="100000"/>
              </a:lnSpc>
              <a:spcBef>
                <a:spcPts val="800"/>
              </a:spcBef>
              <a:spcAft>
                <a:spcPts val="0"/>
              </a:spcAft>
              <a:buSzPts val="600"/>
              <a:buNone/>
              <a:defRPr>
                <a:latin typeface="Montserrat SemiBold"/>
                <a:ea typeface="Montserrat SemiBold"/>
                <a:cs typeface="Montserrat SemiBold"/>
                <a:sym typeface="Montserrat SemiBold"/>
              </a:defRPr>
            </a:lvl6pPr>
            <a:lvl7pPr lvl="6" algn="l">
              <a:lnSpc>
                <a:spcPct val="100000"/>
              </a:lnSpc>
              <a:spcBef>
                <a:spcPts val="800"/>
              </a:spcBef>
              <a:spcAft>
                <a:spcPts val="0"/>
              </a:spcAft>
              <a:buSzPts val="600"/>
              <a:buNone/>
              <a:defRPr>
                <a:latin typeface="Montserrat SemiBold"/>
                <a:ea typeface="Montserrat SemiBold"/>
                <a:cs typeface="Montserrat SemiBold"/>
                <a:sym typeface="Montserrat SemiBold"/>
              </a:defRPr>
            </a:lvl7pPr>
            <a:lvl8pPr lvl="7" algn="l">
              <a:lnSpc>
                <a:spcPct val="100000"/>
              </a:lnSpc>
              <a:spcBef>
                <a:spcPts val="800"/>
              </a:spcBef>
              <a:spcAft>
                <a:spcPts val="0"/>
              </a:spcAft>
              <a:buSzPts val="600"/>
              <a:buNone/>
              <a:defRPr>
                <a:latin typeface="Montserrat SemiBold"/>
                <a:ea typeface="Montserrat SemiBold"/>
                <a:cs typeface="Montserrat SemiBold"/>
                <a:sym typeface="Montserrat SemiBold"/>
              </a:defRPr>
            </a:lvl8pPr>
            <a:lvl9pPr lvl="8" algn="l">
              <a:lnSpc>
                <a:spcPct val="100000"/>
              </a:lnSpc>
              <a:spcBef>
                <a:spcPts val="800"/>
              </a:spcBef>
              <a:spcAft>
                <a:spcPts val="0"/>
              </a:spcAft>
              <a:buSzPts val="600"/>
              <a:buNone/>
              <a:defRPr>
                <a:latin typeface="Montserrat SemiBold"/>
                <a:ea typeface="Montserrat SemiBold"/>
                <a:cs typeface="Montserrat SemiBold"/>
                <a:sym typeface="Montserrat SemiBold"/>
              </a:defRPr>
            </a:lvl9pPr>
          </a:lstStyle>
          <a:p/>
        </p:txBody>
      </p:sp>
      <p:sp>
        <p:nvSpPr>
          <p:cNvPr id="361" name="Google Shape;361;p74"/>
          <p:cNvSpPr txBox="1"/>
          <p:nvPr>
            <p:ph idx="3" type="subTitle"/>
          </p:nvPr>
        </p:nvSpPr>
        <p:spPr>
          <a:xfrm>
            <a:off x="6253725" y="2875950"/>
            <a:ext cx="2512500" cy="2739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800"/>
              <a:buNone/>
              <a:defRPr sz="1600">
                <a:solidFill>
                  <a:schemeClr val="accent6"/>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atin typeface="Montserrat SemiBold"/>
                <a:ea typeface="Montserrat SemiBold"/>
                <a:cs typeface="Montserrat SemiBold"/>
                <a:sym typeface="Montserrat SemiBold"/>
              </a:defRPr>
            </a:lvl2pPr>
            <a:lvl3pPr lvl="2" algn="l">
              <a:lnSpc>
                <a:spcPct val="100000"/>
              </a:lnSpc>
              <a:spcBef>
                <a:spcPts val="800"/>
              </a:spcBef>
              <a:spcAft>
                <a:spcPts val="0"/>
              </a:spcAft>
              <a:buSzPts val="1400"/>
              <a:buNone/>
              <a:defRPr>
                <a:latin typeface="Montserrat SemiBold"/>
                <a:ea typeface="Montserrat SemiBold"/>
                <a:cs typeface="Montserrat SemiBold"/>
                <a:sym typeface="Montserrat SemiBold"/>
              </a:defRPr>
            </a:lvl3pPr>
            <a:lvl4pPr lvl="3" algn="l">
              <a:lnSpc>
                <a:spcPct val="100000"/>
              </a:lnSpc>
              <a:spcBef>
                <a:spcPts val="800"/>
              </a:spcBef>
              <a:spcAft>
                <a:spcPts val="0"/>
              </a:spcAft>
              <a:buSzPts val="600"/>
              <a:buNone/>
              <a:defRPr>
                <a:latin typeface="Montserrat SemiBold"/>
                <a:ea typeface="Montserrat SemiBold"/>
                <a:cs typeface="Montserrat SemiBold"/>
                <a:sym typeface="Montserrat SemiBold"/>
              </a:defRPr>
            </a:lvl4pPr>
            <a:lvl5pPr lvl="4" algn="l">
              <a:lnSpc>
                <a:spcPct val="100000"/>
              </a:lnSpc>
              <a:spcBef>
                <a:spcPts val="800"/>
              </a:spcBef>
              <a:spcAft>
                <a:spcPts val="0"/>
              </a:spcAft>
              <a:buSzPts val="600"/>
              <a:buNone/>
              <a:defRPr>
                <a:latin typeface="Montserrat SemiBold"/>
                <a:ea typeface="Montserrat SemiBold"/>
                <a:cs typeface="Montserrat SemiBold"/>
                <a:sym typeface="Montserrat SemiBold"/>
              </a:defRPr>
            </a:lvl5pPr>
            <a:lvl6pPr lvl="5" algn="l">
              <a:lnSpc>
                <a:spcPct val="100000"/>
              </a:lnSpc>
              <a:spcBef>
                <a:spcPts val="800"/>
              </a:spcBef>
              <a:spcAft>
                <a:spcPts val="0"/>
              </a:spcAft>
              <a:buSzPts val="600"/>
              <a:buNone/>
              <a:defRPr>
                <a:latin typeface="Montserrat SemiBold"/>
                <a:ea typeface="Montserrat SemiBold"/>
                <a:cs typeface="Montserrat SemiBold"/>
                <a:sym typeface="Montserrat SemiBold"/>
              </a:defRPr>
            </a:lvl6pPr>
            <a:lvl7pPr lvl="6" algn="l">
              <a:lnSpc>
                <a:spcPct val="100000"/>
              </a:lnSpc>
              <a:spcBef>
                <a:spcPts val="800"/>
              </a:spcBef>
              <a:spcAft>
                <a:spcPts val="0"/>
              </a:spcAft>
              <a:buSzPts val="600"/>
              <a:buNone/>
              <a:defRPr>
                <a:latin typeface="Montserrat SemiBold"/>
                <a:ea typeface="Montserrat SemiBold"/>
                <a:cs typeface="Montserrat SemiBold"/>
                <a:sym typeface="Montserrat SemiBold"/>
              </a:defRPr>
            </a:lvl7pPr>
            <a:lvl8pPr lvl="7" algn="l">
              <a:lnSpc>
                <a:spcPct val="100000"/>
              </a:lnSpc>
              <a:spcBef>
                <a:spcPts val="800"/>
              </a:spcBef>
              <a:spcAft>
                <a:spcPts val="0"/>
              </a:spcAft>
              <a:buSzPts val="600"/>
              <a:buNone/>
              <a:defRPr>
                <a:latin typeface="Montserrat SemiBold"/>
                <a:ea typeface="Montserrat SemiBold"/>
                <a:cs typeface="Montserrat SemiBold"/>
                <a:sym typeface="Montserrat SemiBold"/>
              </a:defRPr>
            </a:lvl8pPr>
            <a:lvl9pPr lvl="8" algn="l">
              <a:lnSpc>
                <a:spcPct val="100000"/>
              </a:lnSpc>
              <a:spcBef>
                <a:spcPts val="800"/>
              </a:spcBef>
              <a:spcAft>
                <a:spcPts val="0"/>
              </a:spcAft>
              <a:buSzPts val="600"/>
              <a:buNone/>
              <a:defRPr>
                <a:latin typeface="Montserrat SemiBold"/>
                <a:ea typeface="Montserrat SemiBold"/>
                <a:cs typeface="Montserrat SemiBold"/>
                <a:sym typeface="Montserrat SemiBold"/>
              </a:defRPr>
            </a:lvl9pPr>
          </a:lstStyle>
          <a:p/>
        </p:txBody>
      </p:sp>
      <p:sp>
        <p:nvSpPr>
          <p:cNvPr id="362" name="Google Shape;362;p74"/>
          <p:cNvSpPr txBox="1"/>
          <p:nvPr>
            <p:ph idx="4" type="body"/>
          </p:nvPr>
        </p:nvSpPr>
        <p:spPr>
          <a:xfrm>
            <a:off x="334050" y="3310400"/>
            <a:ext cx="2530200" cy="1490400"/>
          </a:xfrm>
          <a:prstGeom prst="rect">
            <a:avLst/>
          </a:prstGeom>
          <a:noFill/>
          <a:ln>
            <a:noFill/>
          </a:ln>
        </p:spPr>
        <p:txBody>
          <a:bodyPr anchorCtr="0" anchor="t" bIns="34275" lIns="68575" spcFirstLastPara="1" rIns="68575" wrap="square" tIns="34275">
            <a:noAutofit/>
          </a:bodyPr>
          <a:lstStyle>
            <a:lvl1pPr indent="-304800" lvl="0" marL="457200" algn="l">
              <a:lnSpc>
                <a:spcPct val="100000"/>
              </a:lnSpc>
              <a:spcBef>
                <a:spcPts val="800"/>
              </a:spcBef>
              <a:spcAft>
                <a:spcPts val="0"/>
              </a:spcAft>
              <a:buSzPts val="1200"/>
              <a:buFont typeface="Nunito Light"/>
              <a:buChar char="•"/>
              <a:defRPr sz="1200">
                <a:latin typeface="Nunito Light"/>
                <a:ea typeface="Nunito Light"/>
                <a:cs typeface="Nunito Light"/>
                <a:sym typeface="Nunito Light"/>
              </a:defRPr>
            </a:lvl1pPr>
            <a:lvl2pPr indent="-292100" lvl="1" marL="914400" algn="l">
              <a:lnSpc>
                <a:spcPct val="100000"/>
              </a:lnSpc>
              <a:spcBef>
                <a:spcPts val="800"/>
              </a:spcBef>
              <a:spcAft>
                <a:spcPts val="0"/>
              </a:spcAft>
              <a:buSzPts val="1000"/>
              <a:buFont typeface="Nunito Light"/>
              <a:buChar char="•"/>
              <a:defRPr sz="10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sp>
        <p:nvSpPr>
          <p:cNvPr id="363" name="Google Shape;363;p74"/>
          <p:cNvSpPr txBox="1"/>
          <p:nvPr>
            <p:ph idx="5" type="body"/>
          </p:nvPr>
        </p:nvSpPr>
        <p:spPr>
          <a:xfrm>
            <a:off x="3315750" y="3310400"/>
            <a:ext cx="2530200" cy="1490400"/>
          </a:xfrm>
          <a:prstGeom prst="rect">
            <a:avLst/>
          </a:prstGeom>
          <a:noFill/>
          <a:ln>
            <a:noFill/>
          </a:ln>
        </p:spPr>
        <p:txBody>
          <a:bodyPr anchorCtr="0" anchor="t" bIns="34275" lIns="68575" spcFirstLastPara="1" rIns="68575" wrap="square" tIns="34275">
            <a:noAutofit/>
          </a:bodyPr>
          <a:lstStyle>
            <a:lvl1pPr indent="-304800" lvl="0" marL="457200" algn="l">
              <a:lnSpc>
                <a:spcPct val="100000"/>
              </a:lnSpc>
              <a:spcBef>
                <a:spcPts val="800"/>
              </a:spcBef>
              <a:spcAft>
                <a:spcPts val="0"/>
              </a:spcAft>
              <a:buSzPts val="1200"/>
              <a:buFont typeface="Nunito Light"/>
              <a:buChar char="•"/>
              <a:defRPr sz="1200">
                <a:latin typeface="Nunito Light"/>
                <a:ea typeface="Nunito Light"/>
                <a:cs typeface="Nunito Light"/>
                <a:sym typeface="Nunito Light"/>
              </a:defRPr>
            </a:lvl1pPr>
            <a:lvl2pPr indent="-292100" lvl="1" marL="914400" algn="l">
              <a:lnSpc>
                <a:spcPct val="100000"/>
              </a:lnSpc>
              <a:spcBef>
                <a:spcPts val="800"/>
              </a:spcBef>
              <a:spcAft>
                <a:spcPts val="0"/>
              </a:spcAft>
              <a:buSzPts val="1000"/>
              <a:buFont typeface="Nunito Light"/>
              <a:buChar char="•"/>
              <a:defRPr sz="10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sp>
        <p:nvSpPr>
          <p:cNvPr id="364" name="Google Shape;364;p74"/>
          <p:cNvSpPr txBox="1"/>
          <p:nvPr>
            <p:ph idx="6" type="body"/>
          </p:nvPr>
        </p:nvSpPr>
        <p:spPr>
          <a:xfrm>
            <a:off x="6253725" y="3310400"/>
            <a:ext cx="2530200" cy="1490400"/>
          </a:xfrm>
          <a:prstGeom prst="rect">
            <a:avLst/>
          </a:prstGeom>
          <a:noFill/>
          <a:ln>
            <a:noFill/>
          </a:ln>
        </p:spPr>
        <p:txBody>
          <a:bodyPr anchorCtr="0" anchor="t" bIns="34275" lIns="68575" spcFirstLastPara="1" rIns="68575" wrap="square" tIns="34275">
            <a:noAutofit/>
          </a:bodyPr>
          <a:lstStyle>
            <a:lvl1pPr indent="-304800" lvl="0" marL="457200" algn="l">
              <a:lnSpc>
                <a:spcPct val="100000"/>
              </a:lnSpc>
              <a:spcBef>
                <a:spcPts val="800"/>
              </a:spcBef>
              <a:spcAft>
                <a:spcPts val="0"/>
              </a:spcAft>
              <a:buSzPts val="1200"/>
              <a:buFont typeface="Nunito Light"/>
              <a:buChar char="•"/>
              <a:defRPr sz="1200">
                <a:latin typeface="Nunito Light"/>
                <a:ea typeface="Nunito Light"/>
                <a:cs typeface="Nunito Light"/>
                <a:sym typeface="Nunito Light"/>
              </a:defRPr>
            </a:lvl1pPr>
            <a:lvl2pPr indent="-292100" lvl="1" marL="914400" algn="l">
              <a:lnSpc>
                <a:spcPct val="100000"/>
              </a:lnSpc>
              <a:spcBef>
                <a:spcPts val="800"/>
              </a:spcBef>
              <a:spcAft>
                <a:spcPts val="0"/>
              </a:spcAft>
              <a:buSzPts val="1000"/>
              <a:buFont typeface="Nunito Light"/>
              <a:buChar char="•"/>
              <a:defRPr sz="10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grpSp>
        <p:nvGrpSpPr>
          <p:cNvPr id="365" name="Google Shape;365;p74"/>
          <p:cNvGrpSpPr/>
          <p:nvPr/>
        </p:nvGrpSpPr>
        <p:grpSpPr>
          <a:xfrm>
            <a:off x="342898" y="1213848"/>
            <a:ext cx="1646527" cy="1623150"/>
            <a:chOff x="492723" y="1213848"/>
            <a:chExt cx="1646527" cy="1623150"/>
          </a:xfrm>
        </p:grpSpPr>
        <p:sp>
          <p:nvSpPr>
            <p:cNvPr id="366" name="Google Shape;366;p74"/>
            <p:cNvSpPr/>
            <p:nvPr/>
          </p:nvSpPr>
          <p:spPr>
            <a:xfrm>
              <a:off x="681850" y="1379598"/>
              <a:ext cx="1457400" cy="1457400"/>
            </a:xfrm>
            <a:prstGeom prst="rect">
              <a:avLst/>
            </a:prstGeom>
            <a:solidFill>
              <a:srgbClr val="30AE7D">
                <a:alpha val="45098"/>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367" name="Google Shape;367;p74"/>
            <p:cNvSpPr/>
            <p:nvPr/>
          </p:nvSpPr>
          <p:spPr>
            <a:xfrm>
              <a:off x="492723" y="1213848"/>
              <a:ext cx="1457400" cy="1457400"/>
            </a:xfrm>
            <a:prstGeom prst="rect">
              <a:avLst/>
            </a:prstGeom>
            <a:noFill/>
            <a:ln cap="flat" cmpd="sng" w="9525">
              <a:solidFill>
                <a:srgbClr val="000000"/>
              </a:solidFill>
              <a:prstDash val="dot"/>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grpSp>
      <p:grpSp>
        <p:nvGrpSpPr>
          <p:cNvPr id="368" name="Google Shape;368;p74"/>
          <p:cNvGrpSpPr/>
          <p:nvPr/>
        </p:nvGrpSpPr>
        <p:grpSpPr>
          <a:xfrm>
            <a:off x="3328416" y="1213848"/>
            <a:ext cx="1640134" cy="1623150"/>
            <a:chOff x="499116" y="1213848"/>
            <a:chExt cx="1640134" cy="1623150"/>
          </a:xfrm>
        </p:grpSpPr>
        <p:sp>
          <p:nvSpPr>
            <p:cNvPr id="369" name="Google Shape;369;p74"/>
            <p:cNvSpPr/>
            <p:nvPr/>
          </p:nvSpPr>
          <p:spPr>
            <a:xfrm>
              <a:off x="681850" y="1379598"/>
              <a:ext cx="1457400" cy="1457400"/>
            </a:xfrm>
            <a:prstGeom prst="rect">
              <a:avLst/>
            </a:prstGeom>
            <a:solidFill>
              <a:srgbClr val="30AE7D">
                <a:alpha val="45098"/>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370" name="Google Shape;370;p74"/>
            <p:cNvSpPr/>
            <p:nvPr/>
          </p:nvSpPr>
          <p:spPr>
            <a:xfrm>
              <a:off x="499116" y="1213848"/>
              <a:ext cx="1457400" cy="1457400"/>
            </a:xfrm>
            <a:prstGeom prst="rect">
              <a:avLst/>
            </a:prstGeom>
            <a:noFill/>
            <a:ln cap="flat" cmpd="sng" w="9525">
              <a:solidFill>
                <a:srgbClr val="000000"/>
              </a:solidFill>
              <a:prstDash val="dot"/>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grpSp>
      <p:grpSp>
        <p:nvGrpSpPr>
          <p:cNvPr id="371" name="Google Shape;371;p74"/>
          <p:cNvGrpSpPr/>
          <p:nvPr/>
        </p:nvGrpSpPr>
        <p:grpSpPr>
          <a:xfrm>
            <a:off x="6263052" y="1213848"/>
            <a:ext cx="1643473" cy="1623150"/>
            <a:chOff x="495777" y="1213848"/>
            <a:chExt cx="1643473" cy="1623150"/>
          </a:xfrm>
        </p:grpSpPr>
        <p:sp>
          <p:nvSpPr>
            <p:cNvPr id="372" name="Google Shape;372;p74"/>
            <p:cNvSpPr/>
            <p:nvPr/>
          </p:nvSpPr>
          <p:spPr>
            <a:xfrm>
              <a:off x="681850" y="1379598"/>
              <a:ext cx="1457400" cy="1457400"/>
            </a:xfrm>
            <a:prstGeom prst="rect">
              <a:avLst/>
            </a:prstGeom>
            <a:solidFill>
              <a:srgbClr val="30AE7D">
                <a:alpha val="45098"/>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373" name="Google Shape;373;p74"/>
            <p:cNvSpPr/>
            <p:nvPr/>
          </p:nvSpPr>
          <p:spPr>
            <a:xfrm>
              <a:off x="495777" y="1213848"/>
              <a:ext cx="1457400" cy="1457400"/>
            </a:xfrm>
            <a:prstGeom prst="rect">
              <a:avLst/>
            </a:prstGeom>
            <a:noFill/>
            <a:ln cap="flat" cmpd="sng" w="9525">
              <a:solidFill>
                <a:srgbClr val="000000"/>
              </a:solidFill>
              <a:prstDash val="dot"/>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grpSp>
      <p:pic>
        <p:nvPicPr>
          <p:cNvPr id="374" name="Google Shape;374;p74"/>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lue Bar + Photo 1">
  <p:cSld name="1_Blank_2">
    <p:spTree>
      <p:nvGrpSpPr>
        <p:cNvPr id="375" name="Shape 375"/>
        <p:cNvGrpSpPr/>
        <p:nvPr/>
      </p:nvGrpSpPr>
      <p:grpSpPr>
        <a:xfrm>
          <a:off x="0" y="0"/>
          <a:ext cx="0" cy="0"/>
          <a:chOff x="0" y="0"/>
          <a:chExt cx="0" cy="0"/>
        </a:xfrm>
      </p:grpSpPr>
      <p:sp>
        <p:nvSpPr>
          <p:cNvPr id="376" name="Google Shape;376;p75"/>
          <p:cNvSpPr/>
          <p:nvPr/>
        </p:nvSpPr>
        <p:spPr>
          <a:xfrm>
            <a:off x="0" y="0"/>
            <a:ext cx="32034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377" name="Google Shape;377;p75"/>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378" name="Google Shape;378;p75"/>
          <p:cNvSpPr txBox="1"/>
          <p:nvPr>
            <p:ph type="title"/>
          </p:nvPr>
        </p:nvSpPr>
        <p:spPr>
          <a:xfrm>
            <a:off x="342900" y="1145675"/>
            <a:ext cx="2712300" cy="1315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b="0">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None/>
              <a:defRPr b="0">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None/>
              <a:defRPr b="0">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None/>
              <a:defRPr b="0">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None/>
              <a:defRPr b="0">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None/>
              <a:defRPr b="0">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None/>
              <a:defRPr b="0">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None/>
              <a:defRPr b="0">
                <a:latin typeface="Montserrat SemiBold"/>
                <a:ea typeface="Montserrat SemiBold"/>
                <a:cs typeface="Montserrat SemiBold"/>
                <a:sym typeface="Montserrat SemiBold"/>
              </a:defRPr>
            </a:lvl9pPr>
          </a:lstStyle>
          <a:p/>
        </p:txBody>
      </p:sp>
      <p:pic>
        <p:nvPicPr>
          <p:cNvPr id="379" name="Google Shape;379;p75"/>
          <p:cNvPicPr preferRelativeResize="0"/>
          <p:nvPr/>
        </p:nvPicPr>
        <p:blipFill rotWithShape="1">
          <a:blip r:embed="rId2">
            <a:alphaModFix/>
          </a:blip>
          <a:srcRect b="0" l="0" r="0" t="0"/>
          <a:stretch/>
        </p:blipFill>
        <p:spPr>
          <a:xfrm>
            <a:off x="3203400" y="0"/>
            <a:ext cx="1371605" cy="5143500"/>
          </a:xfrm>
          <a:prstGeom prst="rect">
            <a:avLst/>
          </a:prstGeom>
          <a:noFill/>
          <a:ln>
            <a:noFill/>
          </a:ln>
        </p:spPr>
      </p:pic>
      <p:sp>
        <p:nvSpPr>
          <p:cNvPr id="380" name="Google Shape;380;p75"/>
          <p:cNvSpPr txBox="1"/>
          <p:nvPr>
            <p:ph idx="1" type="body"/>
          </p:nvPr>
        </p:nvSpPr>
        <p:spPr>
          <a:xfrm>
            <a:off x="4823950" y="1145675"/>
            <a:ext cx="3977100" cy="33270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Clr>
                <a:schemeClr val="accent1"/>
              </a:buClr>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Clr>
                <a:schemeClr val="accent1"/>
              </a:buClr>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Clr>
                <a:schemeClr val="accent1"/>
              </a:buClr>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9pPr>
          </a:lstStyle>
          <a:p/>
        </p:txBody>
      </p:sp>
      <p:sp>
        <p:nvSpPr>
          <p:cNvPr id="381" name="Google Shape;381;p75"/>
          <p:cNvSpPr txBox="1"/>
          <p:nvPr>
            <p:ph idx="2" type="body"/>
          </p:nvPr>
        </p:nvSpPr>
        <p:spPr>
          <a:xfrm>
            <a:off x="342925" y="2460875"/>
            <a:ext cx="2712300" cy="24318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Clr>
                <a:schemeClr val="lt1"/>
              </a:buClr>
              <a:buSzPts val="1400"/>
              <a:buFont typeface="Nunito"/>
              <a:buChar char="•"/>
              <a:defRPr sz="1200">
                <a:solidFill>
                  <a:schemeClr val="lt1"/>
                </a:solidFill>
                <a:latin typeface="Nunito"/>
                <a:ea typeface="Nunito"/>
                <a:cs typeface="Nunito"/>
                <a:sym typeface="Nunito"/>
              </a:defRPr>
            </a:lvl1pPr>
            <a:lvl2pPr indent="-266700" lvl="1" marL="9144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2pPr>
            <a:lvl3pPr indent="-266700" lvl="2" marL="13716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3pPr>
            <a:lvl4pPr indent="-266700" lvl="3" marL="1828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4pPr>
            <a:lvl5pPr indent="-266700" lvl="4" marL="22860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5pPr>
            <a:lvl6pPr indent="-266700" lvl="5" marL="27432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6pPr>
            <a:lvl7pPr indent="-266700" lvl="6" marL="32004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7pPr>
            <a:lvl8pPr indent="-266700" lvl="7" marL="36576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8pPr>
            <a:lvl9pPr indent="-266700" lvl="8" marL="4114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9pPr>
          </a:lstStyle>
          <a:p/>
        </p:txBody>
      </p:sp>
      <p:pic>
        <p:nvPicPr>
          <p:cNvPr id="382" name="Google Shape;382;p75"/>
          <p:cNvPicPr preferRelativeResize="0"/>
          <p:nvPr/>
        </p:nvPicPr>
        <p:blipFill rotWithShape="1">
          <a:blip r:embed="rId3">
            <a:alphaModFix amt="40000"/>
          </a:blip>
          <a:srcRect b="0" l="0" r="0" t="0"/>
          <a:stretch/>
        </p:blipFill>
        <p:spPr>
          <a:xfrm>
            <a:off x="8389412" y="351870"/>
            <a:ext cx="411643" cy="382004"/>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lue Bar + Photo 2">
  <p:cSld name="1_Blank_2_1">
    <p:spTree>
      <p:nvGrpSpPr>
        <p:cNvPr id="383" name="Shape 383"/>
        <p:cNvGrpSpPr/>
        <p:nvPr/>
      </p:nvGrpSpPr>
      <p:grpSpPr>
        <a:xfrm>
          <a:off x="0" y="0"/>
          <a:ext cx="0" cy="0"/>
          <a:chOff x="0" y="0"/>
          <a:chExt cx="0" cy="0"/>
        </a:xfrm>
      </p:grpSpPr>
      <p:sp>
        <p:nvSpPr>
          <p:cNvPr id="384" name="Google Shape;384;p76"/>
          <p:cNvSpPr/>
          <p:nvPr/>
        </p:nvSpPr>
        <p:spPr>
          <a:xfrm>
            <a:off x="0" y="0"/>
            <a:ext cx="320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385" name="Google Shape;385;p76"/>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pic>
        <p:nvPicPr>
          <p:cNvPr id="386" name="Google Shape;386;p76"/>
          <p:cNvPicPr preferRelativeResize="0"/>
          <p:nvPr/>
        </p:nvPicPr>
        <p:blipFill rotWithShape="1">
          <a:blip r:embed="rId2">
            <a:alphaModFix/>
          </a:blip>
          <a:srcRect b="0" l="0" r="0" t="0"/>
          <a:stretch/>
        </p:blipFill>
        <p:spPr>
          <a:xfrm>
            <a:off x="3203400" y="0"/>
            <a:ext cx="1371605" cy="5143500"/>
          </a:xfrm>
          <a:prstGeom prst="rect">
            <a:avLst/>
          </a:prstGeom>
          <a:noFill/>
          <a:ln>
            <a:noFill/>
          </a:ln>
        </p:spPr>
      </p:pic>
      <p:sp>
        <p:nvSpPr>
          <p:cNvPr id="387" name="Google Shape;387;p76"/>
          <p:cNvSpPr txBox="1"/>
          <p:nvPr>
            <p:ph type="title"/>
          </p:nvPr>
        </p:nvSpPr>
        <p:spPr>
          <a:xfrm>
            <a:off x="342900" y="1145675"/>
            <a:ext cx="2712300" cy="1315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8" name="Google Shape;388;p76"/>
          <p:cNvSpPr txBox="1"/>
          <p:nvPr>
            <p:ph idx="1" type="body"/>
          </p:nvPr>
        </p:nvSpPr>
        <p:spPr>
          <a:xfrm>
            <a:off x="4823950" y="1145675"/>
            <a:ext cx="4116300" cy="32142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Clr>
                <a:schemeClr val="accent1"/>
              </a:buClr>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Clr>
                <a:schemeClr val="accent1"/>
              </a:buClr>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Clr>
                <a:schemeClr val="accent1"/>
              </a:buClr>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9pPr>
          </a:lstStyle>
          <a:p/>
        </p:txBody>
      </p:sp>
      <p:sp>
        <p:nvSpPr>
          <p:cNvPr id="389" name="Google Shape;389;p76"/>
          <p:cNvSpPr txBox="1"/>
          <p:nvPr>
            <p:ph idx="2" type="body"/>
          </p:nvPr>
        </p:nvSpPr>
        <p:spPr>
          <a:xfrm>
            <a:off x="342925" y="2460875"/>
            <a:ext cx="2712300" cy="24318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Clr>
                <a:schemeClr val="lt1"/>
              </a:buClr>
              <a:buSzPts val="1400"/>
              <a:buFont typeface="Nunito"/>
              <a:buChar char="•"/>
              <a:defRPr sz="1200">
                <a:solidFill>
                  <a:schemeClr val="lt1"/>
                </a:solidFill>
                <a:latin typeface="Nunito"/>
                <a:ea typeface="Nunito"/>
                <a:cs typeface="Nunito"/>
                <a:sym typeface="Nunito"/>
              </a:defRPr>
            </a:lvl1pPr>
            <a:lvl2pPr indent="-266700" lvl="1" marL="9144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2pPr>
            <a:lvl3pPr indent="-266700" lvl="2" marL="13716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3pPr>
            <a:lvl4pPr indent="-266700" lvl="3" marL="1828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4pPr>
            <a:lvl5pPr indent="-266700" lvl="4" marL="22860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5pPr>
            <a:lvl6pPr indent="-266700" lvl="5" marL="27432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6pPr>
            <a:lvl7pPr indent="-266700" lvl="6" marL="32004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7pPr>
            <a:lvl8pPr indent="-266700" lvl="7" marL="36576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8pPr>
            <a:lvl9pPr indent="-266700" lvl="8" marL="4114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9pPr>
          </a:lstStyle>
          <a:p/>
        </p:txBody>
      </p:sp>
      <p:pic>
        <p:nvPicPr>
          <p:cNvPr id="390" name="Google Shape;390;p76"/>
          <p:cNvPicPr preferRelativeResize="0"/>
          <p:nvPr/>
        </p:nvPicPr>
        <p:blipFill rotWithShape="1">
          <a:blip r:embed="rId3">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lue Bar + Photo 3">
  <p:cSld name="1_Blank_2_1_1">
    <p:spTree>
      <p:nvGrpSpPr>
        <p:cNvPr id="391" name="Shape 391"/>
        <p:cNvGrpSpPr/>
        <p:nvPr/>
      </p:nvGrpSpPr>
      <p:grpSpPr>
        <a:xfrm>
          <a:off x="0" y="0"/>
          <a:ext cx="0" cy="0"/>
          <a:chOff x="0" y="0"/>
          <a:chExt cx="0" cy="0"/>
        </a:xfrm>
      </p:grpSpPr>
      <p:sp>
        <p:nvSpPr>
          <p:cNvPr id="392" name="Google Shape;392;p77"/>
          <p:cNvSpPr/>
          <p:nvPr/>
        </p:nvSpPr>
        <p:spPr>
          <a:xfrm>
            <a:off x="0" y="0"/>
            <a:ext cx="32034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393" name="Google Shape;393;p77"/>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pic>
        <p:nvPicPr>
          <p:cNvPr id="394" name="Google Shape;394;p77"/>
          <p:cNvPicPr preferRelativeResize="0"/>
          <p:nvPr/>
        </p:nvPicPr>
        <p:blipFill rotWithShape="1">
          <a:blip r:embed="rId2">
            <a:alphaModFix/>
          </a:blip>
          <a:srcRect b="0" l="0" r="0" t="0"/>
          <a:stretch/>
        </p:blipFill>
        <p:spPr>
          <a:xfrm>
            <a:off x="3203400" y="0"/>
            <a:ext cx="1371605" cy="5143500"/>
          </a:xfrm>
          <a:prstGeom prst="rect">
            <a:avLst/>
          </a:prstGeom>
          <a:noFill/>
          <a:ln>
            <a:noFill/>
          </a:ln>
        </p:spPr>
      </p:pic>
      <p:sp>
        <p:nvSpPr>
          <p:cNvPr id="395" name="Google Shape;395;p77"/>
          <p:cNvSpPr txBox="1"/>
          <p:nvPr>
            <p:ph type="title"/>
          </p:nvPr>
        </p:nvSpPr>
        <p:spPr>
          <a:xfrm>
            <a:off x="342900" y="1145675"/>
            <a:ext cx="2712300" cy="1315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6" name="Google Shape;396;p77"/>
          <p:cNvSpPr txBox="1"/>
          <p:nvPr>
            <p:ph idx="1" type="body"/>
          </p:nvPr>
        </p:nvSpPr>
        <p:spPr>
          <a:xfrm>
            <a:off x="4823950" y="1145675"/>
            <a:ext cx="4116300" cy="30951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Clr>
                <a:schemeClr val="accent1"/>
              </a:buClr>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Clr>
                <a:schemeClr val="accent1"/>
              </a:buClr>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Clr>
                <a:schemeClr val="accent1"/>
              </a:buClr>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9pPr>
          </a:lstStyle>
          <a:p/>
        </p:txBody>
      </p:sp>
      <p:sp>
        <p:nvSpPr>
          <p:cNvPr id="397" name="Google Shape;397;p77"/>
          <p:cNvSpPr txBox="1"/>
          <p:nvPr>
            <p:ph idx="2" type="body"/>
          </p:nvPr>
        </p:nvSpPr>
        <p:spPr>
          <a:xfrm>
            <a:off x="342925" y="2460875"/>
            <a:ext cx="2712300" cy="24318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Clr>
                <a:schemeClr val="lt1"/>
              </a:buClr>
              <a:buSzPts val="1400"/>
              <a:buFont typeface="Nunito"/>
              <a:buChar char="•"/>
              <a:defRPr sz="1200">
                <a:solidFill>
                  <a:schemeClr val="lt1"/>
                </a:solidFill>
                <a:latin typeface="Nunito"/>
                <a:ea typeface="Nunito"/>
                <a:cs typeface="Nunito"/>
                <a:sym typeface="Nunito"/>
              </a:defRPr>
            </a:lvl1pPr>
            <a:lvl2pPr indent="-266700" lvl="1" marL="9144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2pPr>
            <a:lvl3pPr indent="-266700" lvl="2" marL="13716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3pPr>
            <a:lvl4pPr indent="-266700" lvl="3" marL="1828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4pPr>
            <a:lvl5pPr indent="-266700" lvl="4" marL="22860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5pPr>
            <a:lvl6pPr indent="-266700" lvl="5" marL="27432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6pPr>
            <a:lvl7pPr indent="-266700" lvl="6" marL="32004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7pPr>
            <a:lvl8pPr indent="-266700" lvl="7" marL="36576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8pPr>
            <a:lvl9pPr indent="-266700" lvl="8" marL="4114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9pPr>
          </a:lstStyle>
          <a:p/>
        </p:txBody>
      </p:sp>
      <p:pic>
        <p:nvPicPr>
          <p:cNvPr id="398" name="Google Shape;398;p77"/>
          <p:cNvPicPr preferRelativeResize="0"/>
          <p:nvPr/>
        </p:nvPicPr>
        <p:blipFill rotWithShape="1">
          <a:blip r:embed="rId3">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TITLE_1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93"/>
          <p:cNvSpPr/>
          <p:nvPr/>
        </p:nvSpPr>
        <p:spPr>
          <a:xfrm>
            <a:off x="0" y="-10050"/>
            <a:ext cx="9144000" cy="5163600"/>
          </a:xfrm>
          <a:prstGeom prst="rect">
            <a:avLst/>
          </a:prstGeom>
          <a:solidFill>
            <a:srgbClr val="000000">
              <a:alpha val="3960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93"/>
          <p:cNvSpPr txBox="1"/>
          <p:nvPr>
            <p:ph type="ctrTitle"/>
          </p:nvPr>
        </p:nvSpPr>
        <p:spPr>
          <a:xfrm>
            <a:off x="685802" y="2114550"/>
            <a:ext cx="5931000" cy="457200"/>
          </a:xfrm>
          <a:prstGeom prst="rect">
            <a:avLst/>
          </a:prstGeom>
          <a:noFill/>
          <a:ln>
            <a:noFill/>
          </a:ln>
        </p:spPr>
        <p:txBody>
          <a:bodyPr anchorCtr="0" anchor="ctr" bIns="34275" lIns="0" spcFirstLastPara="1" rIns="68575" wrap="square" tIns="34275">
            <a:noAutofit/>
          </a:bodyPr>
          <a:lstStyle>
            <a:lvl1pPr lvl="0" algn="l">
              <a:lnSpc>
                <a:spcPct val="100000"/>
              </a:lnSpc>
              <a:spcBef>
                <a:spcPts val="0"/>
              </a:spcBef>
              <a:spcAft>
                <a:spcPts val="0"/>
              </a:spcAft>
              <a:buClr>
                <a:srgbClr val="FFFFFF"/>
              </a:buClr>
              <a:buSzPts val="2700"/>
              <a:buNone/>
              <a:defRPr>
                <a:solidFill>
                  <a:srgbClr val="FFFFFF"/>
                </a:solidFill>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p:txBody>
      </p:sp>
      <p:sp>
        <p:nvSpPr>
          <p:cNvPr id="33" name="Google Shape;33;p93"/>
          <p:cNvSpPr txBox="1"/>
          <p:nvPr>
            <p:ph idx="1" type="subTitle"/>
          </p:nvPr>
        </p:nvSpPr>
        <p:spPr>
          <a:xfrm>
            <a:off x="685802" y="2571758"/>
            <a:ext cx="5931000" cy="457200"/>
          </a:xfrm>
          <a:prstGeom prst="rect">
            <a:avLst/>
          </a:prstGeom>
          <a:noFill/>
          <a:ln>
            <a:noFill/>
          </a:ln>
        </p:spPr>
        <p:txBody>
          <a:bodyPr anchorCtr="0" anchor="ctr" bIns="34275" lIns="0" spcFirstLastPara="1" rIns="68575" wrap="square" tIns="34275">
            <a:noAutofit/>
          </a:bodyPr>
          <a:lstStyle>
            <a:lvl1pPr lvl="0" algn="l">
              <a:lnSpc>
                <a:spcPct val="100000"/>
              </a:lnSpc>
              <a:spcBef>
                <a:spcPts val="800"/>
              </a:spcBef>
              <a:spcAft>
                <a:spcPts val="0"/>
              </a:spcAft>
              <a:buClr>
                <a:srgbClr val="FFFFFF"/>
              </a:buClr>
              <a:buSzPts val="1700"/>
              <a:buFont typeface="Nunito"/>
              <a:buNone/>
              <a:defRPr sz="1700">
                <a:solidFill>
                  <a:srgbClr val="FFFFFF"/>
                </a:solidFill>
                <a:latin typeface="Nunito"/>
                <a:ea typeface="Nunito"/>
                <a:cs typeface="Nunito"/>
                <a:sym typeface="Nunito"/>
              </a:defRPr>
            </a:lvl1pPr>
            <a:lvl2pPr lvl="1" algn="ctr">
              <a:lnSpc>
                <a:spcPct val="90000"/>
              </a:lnSpc>
              <a:spcBef>
                <a:spcPts val="400"/>
              </a:spcBef>
              <a:spcAft>
                <a:spcPts val="0"/>
              </a:spcAft>
              <a:buClr>
                <a:srgbClr val="FFFFFF"/>
              </a:buClr>
              <a:buSzPts val="1500"/>
              <a:buFont typeface="Work Sans"/>
              <a:buNone/>
              <a:defRPr sz="1500">
                <a:solidFill>
                  <a:srgbClr val="FFFFFF"/>
                </a:solidFill>
                <a:latin typeface="Work Sans"/>
                <a:ea typeface="Work Sans"/>
                <a:cs typeface="Work Sans"/>
                <a:sym typeface="Work Sans"/>
              </a:defRPr>
            </a:lvl2pPr>
            <a:lvl3pPr lvl="2" algn="ctr">
              <a:lnSpc>
                <a:spcPct val="90000"/>
              </a:lnSpc>
              <a:spcBef>
                <a:spcPts val="400"/>
              </a:spcBef>
              <a:spcAft>
                <a:spcPts val="0"/>
              </a:spcAft>
              <a:buClr>
                <a:srgbClr val="FFFFFF"/>
              </a:buClr>
              <a:buSzPts val="1400"/>
              <a:buFont typeface="Work Sans"/>
              <a:buNone/>
              <a:defRPr sz="1400">
                <a:solidFill>
                  <a:srgbClr val="FFFFFF"/>
                </a:solidFill>
                <a:latin typeface="Work Sans"/>
                <a:ea typeface="Work Sans"/>
                <a:cs typeface="Work Sans"/>
                <a:sym typeface="Work Sans"/>
              </a:defRPr>
            </a:lvl3pPr>
            <a:lvl4pPr lvl="3"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4pPr>
            <a:lvl5pPr lvl="4"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5pPr>
            <a:lvl6pPr lvl="5"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6pPr>
            <a:lvl7pPr lvl="6"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7pPr>
            <a:lvl8pPr lvl="7"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8pPr>
            <a:lvl9pPr lvl="8"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9pPr>
          </a:lstStyle>
          <a:p/>
        </p:txBody>
      </p:sp>
      <p:pic>
        <p:nvPicPr>
          <p:cNvPr id="34" name="Google Shape;34;p93"/>
          <p:cNvPicPr preferRelativeResize="0"/>
          <p:nvPr/>
        </p:nvPicPr>
        <p:blipFill rotWithShape="1">
          <a:blip r:embed="rId3">
            <a:alphaModFix/>
          </a:blip>
          <a:srcRect b="0" l="0" r="0" t="0"/>
          <a:stretch/>
        </p:blipFill>
        <p:spPr>
          <a:xfrm>
            <a:off x="6962313" y="1810337"/>
            <a:ext cx="1495875" cy="1522826"/>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1">
  <p:cSld name="2_Blank_1">
    <p:spTree>
      <p:nvGrpSpPr>
        <p:cNvPr id="399" name="Shape 399"/>
        <p:cNvGrpSpPr/>
        <p:nvPr/>
      </p:nvGrpSpPr>
      <p:grpSpPr>
        <a:xfrm>
          <a:off x="0" y="0"/>
          <a:ext cx="0" cy="0"/>
          <a:chOff x="0" y="0"/>
          <a:chExt cx="0" cy="0"/>
        </a:xfrm>
      </p:grpSpPr>
      <p:pic>
        <p:nvPicPr>
          <p:cNvPr id="400" name="Google Shape;400;p78"/>
          <p:cNvPicPr preferRelativeResize="0"/>
          <p:nvPr/>
        </p:nvPicPr>
        <p:blipFill rotWithShape="1">
          <a:blip r:embed="rId2">
            <a:alphaModFix/>
          </a:blip>
          <a:srcRect b="0" l="0" r="0" t="0"/>
          <a:stretch/>
        </p:blipFill>
        <p:spPr>
          <a:xfrm>
            <a:off x="0" y="0"/>
            <a:ext cx="4559300" cy="5143500"/>
          </a:xfrm>
          <a:prstGeom prst="rect">
            <a:avLst/>
          </a:prstGeom>
          <a:noFill/>
          <a:ln>
            <a:noFill/>
          </a:ln>
        </p:spPr>
      </p:pic>
      <p:pic>
        <p:nvPicPr>
          <p:cNvPr id="401" name="Google Shape;401;p78"/>
          <p:cNvPicPr preferRelativeResize="0"/>
          <p:nvPr/>
        </p:nvPicPr>
        <p:blipFill rotWithShape="1">
          <a:blip r:embed="rId3">
            <a:alphaModFix/>
          </a:blip>
          <a:srcRect b="0" l="0" r="0" t="0"/>
          <a:stretch/>
        </p:blipFill>
        <p:spPr>
          <a:xfrm>
            <a:off x="-6362" y="0"/>
            <a:ext cx="4572025" cy="5143506"/>
          </a:xfrm>
          <a:prstGeom prst="rect">
            <a:avLst/>
          </a:prstGeom>
          <a:noFill/>
          <a:ln>
            <a:noFill/>
          </a:ln>
        </p:spPr>
      </p:pic>
      <p:sp>
        <p:nvSpPr>
          <p:cNvPr id="402" name="Google Shape;402;p78"/>
          <p:cNvSpPr txBox="1"/>
          <p:nvPr>
            <p:ph type="title"/>
          </p:nvPr>
        </p:nvSpPr>
        <p:spPr>
          <a:xfrm>
            <a:off x="5120650" y="1143000"/>
            <a:ext cx="3680400" cy="4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3" name="Google Shape;403;p78"/>
          <p:cNvSpPr txBox="1"/>
          <p:nvPr>
            <p:ph idx="1" type="body"/>
          </p:nvPr>
        </p:nvSpPr>
        <p:spPr>
          <a:xfrm>
            <a:off x="5120750" y="2514600"/>
            <a:ext cx="3657600" cy="22353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404" name="Google Shape;404;p78"/>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405" name="Google Shape;405;p78"/>
          <p:cNvSpPr txBox="1"/>
          <p:nvPr>
            <p:ph idx="2" type="subTitle"/>
          </p:nvPr>
        </p:nvSpPr>
        <p:spPr>
          <a:xfrm>
            <a:off x="5120650" y="2057400"/>
            <a:ext cx="3657600" cy="273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2000">
                <a:solidFill>
                  <a:srgbClr val="30AE7D"/>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406" name="Google Shape;406;p78"/>
          <p:cNvPicPr preferRelativeResize="0"/>
          <p:nvPr/>
        </p:nvPicPr>
        <p:blipFill rotWithShape="1">
          <a:blip r:embed="rId4">
            <a:alphaModFix/>
          </a:blip>
          <a:srcRect b="641" l="0" r="0" t="641"/>
          <a:stretch/>
        </p:blipFill>
        <p:spPr>
          <a:xfrm>
            <a:off x="342895" y="4534455"/>
            <a:ext cx="457200" cy="420623"/>
          </a:xfrm>
          <a:prstGeom prst="rect">
            <a:avLst/>
          </a:prstGeom>
          <a:noFill/>
          <a:ln>
            <a:noFill/>
          </a:ln>
        </p:spPr>
      </p:pic>
      <p:sp>
        <p:nvSpPr>
          <p:cNvPr id="407" name="Google Shape;407;p78"/>
          <p:cNvSpPr txBox="1"/>
          <p:nvPr>
            <p:ph idx="3" type="title"/>
          </p:nvPr>
        </p:nvSpPr>
        <p:spPr>
          <a:xfrm>
            <a:off x="342900" y="2142725"/>
            <a:ext cx="3421500" cy="7773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Clr>
                <a:srgbClr val="FFFFFF"/>
              </a:buClr>
              <a:buSzPts val="2700"/>
              <a:buFont typeface="Montserrat SemiBold"/>
              <a:buNone/>
              <a:defRPr b="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2">
  <p:cSld name="2_Blank_1_1">
    <p:spTree>
      <p:nvGrpSpPr>
        <p:cNvPr id="408" name="Shape 408"/>
        <p:cNvGrpSpPr/>
        <p:nvPr/>
      </p:nvGrpSpPr>
      <p:grpSpPr>
        <a:xfrm>
          <a:off x="0" y="0"/>
          <a:ext cx="0" cy="0"/>
          <a:chOff x="0" y="0"/>
          <a:chExt cx="0" cy="0"/>
        </a:xfrm>
      </p:grpSpPr>
      <p:pic>
        <p:nvPicPr>
          <p:cNvPr id="409" name="Google Shape;409;p79"/>
          <p:cNvPicPr preferRelativeResize="0"/>
          <p:nvPr/>
        </p:nvPicPr>
        <p:blipFill rotWithShape="1">
          <a:blip r:embed="rId2">
            <a:alphaModFix/>
          </a:blip>
          <a:srcRect b="0" l="0" r="0" t="0"/>
          <a:stretch/>
        </p:blipFill>
        <p:spPr>
          <a:xfrm>
            <a:off x="0" y="0"/>
            <a:ext cx="4572020" cy="5143500"/>
          </a:xfrm>
          <a:prstGeom prst="rect">
            <a:avLst/>
          </a:prstGeom>
          <a:noFill/>
          <a:ln>
            <a:noFill/>
          </a:ln>
        </p:spPr>
      </p:pic>
      <p:pic>
        <p:nvPicPr>
          <p:cNvPr id="410" name="Google Shape;410;p79"/>
          <p:cNvPicPr preferRelativeResize="0"/>
          <p:nvPr/>
        </p:nvPicPr>
        <p:blipFill rotWithShape="1">
          <a:blip r:embed="rId3">
            <a:alphaModFix/>
          </a:blip>
          <a:srcRect b="0" l="0" r="0" t="0"/>
          <a:stretch/>
        </p:blipFill>
        <p:spPr>
          <a:xfrm>
            <a:off x="0" y="0"/>
            <a:ext cx="4572025" cy="5143506"/>
          </a:xfrm>
          <a:prstGeom prst="rect">
            <a:avLst/>
          </a:prstGeom>
          <a:noFill/>
          <a:ln>
            <a:noFill/>
          </a:ln>
        </p:spPr>
      </p:pic>
      <p:sp>
        <p:nvSpPr>
          <p:cNvPr id="411" name="Google Shape;411;p79"/>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412" name="Google Shape;412;p79"/>
          <p:cNvSpPr txBox="1"/>
          <p:nvPr>
            <p:ph type="title"/>
          </p:nvPr>
        </p:nvSpPr>
        <p:spPr>
          <a:xfrm>
            <a:off x="5120650" y="1143000"/>
            <a:ext cx="3680400" cy="4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3" name="Google Shape;413;p79"/>
          <p:cNvSpPr txBox="1"/>
          <p:nvPr>
            <p:ph idx="1" type="body"/>
          </p:nvPr>
        </p:nvSpPr>
        <p:spPr>
          <a:xfrm>
            <a:off x="5120750" y="2514600"/>
            <a:ext cx="3680400" cy="22353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414" name="Google Shape;414;p79"/>
          <p:cNvSpPr txBox="1"/>
          <p:nvPr>
            <p:ph idx="2" type="subTitle"/>
          </p:nvPr>
        </p:nvSpPr>
        <p:spPr>
          <a:xfrm>
            <a:off x="5120650" y="2057400"/>
            <a:ext cx="3680400" cy="273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2000">
                <a:solidFill>
                  <a:srgbClr val="4D73BD"/>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415" name="Google Shape;415;p79"/>
          <p:cNvPicPr preferRelativeResize="0"/>
          <p:nvPr/>
        </p:nvPicPr>
        <p:blipFill rotWithShape="1">
          <a:blip r:embed="rId4">
            <a:alphaModFix/>
          </a:blip>
          <a:srcRect b="641" l="0" r="0" t="641"/>
          <a:stretch/>
        </p:blipFill>
        <p:spPr>
          <a:xfrm>
            <a:off x="342895" y="4534455"/>
            <a:ext cx="457200" cy="420623"/>
          </a:xfrm>
          <a:prstGeom prst="rect">
            <a:avLst/>
          </a:prstGeom>
          <a:noFill/>
          <a:ln>
            <a:noFill/>
          </a:ln>
        </p:spPr>
      </p:pic>
      <p:sp>
        <p:nvSpPr>
          <p:cNvPr id="416" name="Google Shape;416;p79"/>
          <p:cNvSpPr txBox="1"/>
          <p:nvPr>
            <p:ph idx="3" type="title"/>
          </p:nvPr>
        </p:nvSpPr>
        <p:spPr>
          <a:xfrm>
            <a:off x="342900" y="2142725"/>
            <a:ext cx="3421500" cy="7773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Clr>
                <a:srgbClr val="FFFFFF"/>
              </a:buClr>
              <a:buSzPts val="2700"/>
              <a:buFont typeface="Montserrat SemiBold"/>
              <a:buNone/>
              <a:defRPr b="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3">
  <p:cSld name="2_Blank_1_1_1">
    <p:spTree>
      <p:nvGrpSpPr>
        <p:cNvPr id="417" name="Shape 417"/>
        <p:cNvGrpSpPr/>
        <p:nvPr/>
      </p:nvGrpSpPr>
      <p:grpSpPr>
        <a:xfrm>
          <a:off x="0" y="0"/>
          <a:ext cx="0" cy="0"/>
          <a:chOff x="0" y="0"/>
          <a:chExt cx="0" cy="0"/>
        </a:xfrm>
      </p:grpSpPr>
      <p:pic>
        <p:nvPicPr>
          <p:cNvPr id="418" name="Google Shape;418;p80"/>
          <p:cNvPicPr preferRelativeResize="0"/>
          <p:nvPr/>
        </p:nvPicPr>
        <p:blipFill rotWithShape="1">
          <a:blip r:embed="rId2">
            <a:alphaModFix/>
          </a:blip>
          <a:srcRect b="0" l="0" r="0" t="0"/>
          <a:stretch/>
        </p:blipFill>
        <p:spPr>
          <a:xfrm>
            <a:off x="0" y="-7412"/>
            <a:ext cx="4572441" cy="5158325"/>
          </a:xfrm>
          <a:prstGeom prst="rect">
            <a:avLst/>
          </a:prstGeom>
          <a:noFill/>
          <a:ln>
            <a:noFill/>
          </a:ln>
        </p:spPr>
      </p:pic>
      <p:pic>
        <p:nvPicPr>
          <p:cNvPr id="419" name="Google Shape;419;p80"/>
          <p:cNvPicPr preferRelativeResize="0"/>
          <p:nvPr/>
        </p:nvPicPr>
        <p:blipFill rotWithShape="1">
          <a:blip r:embed="rId3">
            <a:alphaModFix/>
          </a:blip>
          <a:srcRect b="0" l="0" r="0" t="0"/>
          <a:stretch/>
        </p:blipFill>
        <p:spPr>
          <a:xfrm>
            <a:off x="0" y="-10425"/>
            <a:ext cx="4572000" cy="5158325"/>
          </a:xfrm>
          <a:prstGeom prst="rect">
            <a:avLst/>
          </a:prstGeom>
          <a:noFill/>
          <a:ln>
            <a:noFill/>
          </a:ln>
        </p:spPr>
      </p:pic>
      <p:sp>
        <p:nvSpPr>
          <p:cNvPr id="420" name="Google Shape;420;p80"/>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421" name="Google Shape;421;p80"/>
          <p:cNvSpPr txBox="1"/>
          <p:nvPr>
            <p:ph type="title"/>
          </p:nvPr>
        </p:nvSpPr>
        <p:spPr>
          <a:xfrm>
            <a:off x="5120650" y="1143000"/>
            <a:ext cx="3657600" cy="4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2" name="Google Shape;422;p80"/>
          <p:cNvSpPr txBox="1"/>
          <p:nvPr>
            <p:ph idx="1" type="body"/>
          </p:nvPr>
        </p:nvSpPr>
        <p:spPr>
          <a:xfrm>
            <a:off x="5120750" y="2514600"/>
            <a:ext cx="3680400" cy="22353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423" name="Google Shape;423;p80"/>
          <p:cNvSpPr txBox="1"/>
          <p:nvPr>
            <p:ph idx="2" type="subTitle"/>
          </p:nvPr>
        </p:nvSpPr>
        <p:spPr>
          <a:xfrm>
            <a:off x="5120650" y="2057400"/>
            <a:ext cx="3680400" cy="273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2000">
                <a:solidFill>
                  <a:srgbClr val="DF8244"/>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424" name="Google Shape;424;p80"/>
          <p:cNvPicPr preferRelativeResize="0"/>
          <p:nvPr/>
        </p:nvPicPr>
        <p:blipFill rotWithShape="1">
          <a:blip r:embed="rId4">
            <a:alphaModFix/>
          </a:blip>
          <a:srcRect b="641" l="0" r="0" t="641"/>
          <a:stretch/>
        </p:blipFill>
        <p:spPr>
          <a:xfrm>
            <a:off x="342895" y="4534455"/>
            <a:ext cx="457200" cy="420623"/>
          </a:xfrm>
          <a:prstGeom prst="rect">
            <a:avLst/>
          </a:prstGeom>
          <a:noFill/>
          <a:ln>
            <a:noFill/>
          </a:ln>
        </p:spPr>
      </p:pic>
      <p:sp>
        <p:nvSpPr>
          <p:cNvPr id="425" name="Google Shape;425;p80"/>
          <p:cNvSpPr txBox="1"/>
          <p:nvPr>
            <p:ph idx="3" type="title"/>
          </p:nvPr>
        </p:nvSpPr>
        <p:spPr>
          <a:xfrm>
            <a:off x="342900" y="2142725"/>
            <a:ext cx="3421500" cy="7773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Clr>
                <a:srgbClr val="FFFFFF"/>
              </a:buClr>
              <a:buSzPts val="2700"/>
              <a:buFont typeface="Montserrat SemiBold"/>
              <a:buNone/>
              <a:defRPr b="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3 1">
  <p:cSld name="2_Blank_1_1_1_1">
    <p:spTree>
      <p:nvGrpSpPr>
        <p:cNvPr id="426" name="Shape 426"/>
        <p:cNvGrpSpPr/>
        <p:nvPr/>
      </p:nvGrpSpPr>
      <p:grpSpPr>
        <a:xfrm>
          <a:off x="0" y="0"/>
          <a:ext cx="0" cy="0"/>
          <a:chOff x="0" y="0"/>
          <a:chExt cx="0" cy="0"/>
        </a:xfrm>
      </p:grpSpPr>
      <p:pic>
        <p:nvPicPr>
          <p:cNvPr id="427" name="Google Shape;427;p81"/>
          <p:cNvPicPr preferRelativeResize="0"/>
          <p:nvPr/>
        </p:nvPicPr>
        <p:blipFill rotWithShape="1">
          <a:blip r:embed="rId2">
            <a:alphaModFix/>
          </a:blip>
          <a:srcRect b="0" l="20415" r="20408" t="0"/>
          <a:stretch/>
        </p:blipFill>
        <p:spPr>
          <a:xfrm>
            <a:off x="0" y="-7412"/>
            <a:ext cx="4572439" cy="5158326"/>
          </a:xfrm>
          <a:prstGeom prst="rect">
            <a:avLst/>
          </a:prstGeom>
          <a:noFill/>
          <a:ln>
            <a:noFill/>
          </a:ln>
        </p:spPr>
      </p:pic>
      <p:pic>
        <p:nvPicPr>
          <p:cNvPr id="428" name="Google Shape;428;p81"/>
          <p:cNvPicPr preferRelativeResize="0"/>
          <p:nvPr/>
        </p:nvPicPr>
        <p:blipFill rotWithShape="1">
          <a:blip r:embed="rId3">
            <a:alphaModFix/>
          </a:blip>
          <a:srcRect b="0" l="0" r="0" t="0"/>
          <a:stretch/>
        </p:blipFill>
        <p:spPr>
          <a:xfrm>
            <a:off x="-12953" y="-7400"/>
            <a:ext cx="4585178" cy="5158325"/>
          </a:xfrm>
          <a:prstGeom prst="rect">
            <a:avLst/>
          </a:prstGeom>
          <a:noFill/>
          <a:ln>
            <a:noFill/>
          </a:ln>
        </p:spPr>
      </p:pic>
      <p:sp>
        <p:nvSpPr>
          <p:cNvPr id="429" name="Google Shape;429;p81"/>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430" name="Google Shape;430;p81"/>
          <p:cNvSpPr txBox="1"/>
          <p:nvPr>
            <p:ph type="title"/>
          </p:nvPr>
        </p:nvSpPr>
        <p:spPr>
          <a:xfrm>
            <a:off x="5120650" y="1143000"/>
            <a:ext cx="3680400" cy="4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1" name="Google Shape;431;p81"/>
          <p:cNvSpPr txBox="1"/>
          <p:nvPr>
            <p:ph idx="1" type="body"/>
          </p:nvPr>
        </p:nvSpPr>
        <p:spPr>
          <a:xfrm>
            <a:off x="5120750" y="2514600"/>
            <a:ext cx="3680400" cy="22353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432" name="Google Shape;432;p81"/>
          <p:cNvSpPr txBox="1"/>
          <p:nvPr>
            <p:ph idx="2" type="subTitle"/>
          </p:nvPr>
        </p:nvSpPr>
        <p:spPr>
          <a:xfrm>
            <a:off x="5120650" y="2057400"/>
            <a:ext cx="3680400" cy="273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2000">
                <a:solidFill>
                  <a:srgbClr val="DC5854"/>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433" name="Google Shape;433;p81"/>
          <p:cNvPicPr preferRelativeResize="0"/>
          <p:nvPr/>
        </p:nvPicPr>
        <p:blipFill rotWithShape="1">
          <a:blip r:embed="rId4">
            <a:alphaModFix/>
          </a:blip>
          <a:srcRect b="641" l="0" r="0" t="641"/>
          <a:stretch/>
        </p:blipFill>
        <p:spPr>
          <a:xfrm>
            <a:off x="342895" y="4534455"/>
            <a:ext cx="457200" cy="420623"/>
          </a:xfrm>
          <a:prstGeom prst="rect">
            <a:avLst/>
          </a:prstGeom>
          <a:noFill/>
          <a:ln>
            <a:noFill/>
          </a:ln>
        </p:spPr>
      </p:pic>
      <p:sp>
        <p:nvSpPr>
          <p:cNvPr id="434" name="Google Shape;434;p81"/>
          <p:cNvSpPr txBox="1"/>
          <p:nvPr>
            <p:ph idx="3" type="title"/>
          </p:nvPr>
        </p:nvSpPr>
        <p:spPr>
          <a:xfrm>
            <a:off x="342900" y="2142725"/>
            <a:ext cx="3421500" cy="7773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Clr>
                <a:srgbClr val="FFFFFF"/>
              </a:buClr>
              <a:buSzPts val="2700"/>
              <a:buFont typeface="Montserrat SemiBold"/>
              <a:buNone/>
              <a:defRPr b="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1 1">
  <p:cSld name="2_Blank_1_2">
    <p:spTree>
      <p:nvGrpSpPr>
        <p:cNvPr id="435" name="Shape 435"/>
        <p:cNvGrpSpPr/>
        <p:nvPr/>
      </p:nvGrpSpPr>
      <p:grpSpPr>
        <a:xfrm>
          <a:off x="0" y="0"/>
          <a:ext cx="0" cy="0"/>
          <a:chOff x="0" y="0"/>
          <a:chExt cx="0" cy="0"/>
        </a:xfrm>
      </p:grpSpPr>
      <p:pic>
        <p:nvPicPr>
          <p:cNvPr id="436" name="Google Shape;436;p82"/>
          <p:cNvPicPr preferRelativeResize="0"/>
          <p:nvPr/>
        </p:nvPicPr>
        <p:blipFill rotWithShape="1">
          <a:blip r:embed="rId2">
            <a:alphaModFix/>
          </a:blip>
          <a:srcRect b="0" l="0" r="0" t="0"/>
          <a:stretch/>
        </p:blipFill>
        <p:spPr>
          <a:xfrm>
            <a:off x="4584700" y="0"/>
            <a:ext cx="4559300" cy="5143500"/>
          </a:xfrm>
          <a:prstGeom prst="rect">
            <a:avLst/>
          </a:prstGeom>
          <a:noFill/>
          <a:ln>
            <a:noFill/>
          </a:ln>
        </p:spPr>
      </p:pic>
      <p:sp>
        <p:nvSpPr>
          <p:cNvPr id="437" name="Google Shape;437;p82"/>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438" name="Google Shape;438;p82"/>
          <p:cNvSpPr txBox="1"/>
          <p:nvPr>
            <p:ph type="title"/>
          </p:nvPr>
        </p:nvSpPr>
        <p:spPr>
          <a:xfrm>
            <a:off x="342910" y="768300"/>
            <a:ext cx="3657600" cy="457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9" name="Google Shape;439;p82"/>
          <p:cNvSpPr txBox="1"/>
          <p:nvPr>
            <p:ph idx="1" type="body"/>
          </p:nvPr>
        </p:nvSpPr>
        <p:spPr>
          <a:xfrm>
            <a:off x="343010" y="2139900"/>
            <a:ext cx="3657600" cy="2235300"/>
          </a:xfrm>
          <a:prstGeom prst="rect">
            <a:avLst/>
          </a:prstGeom>
          <a:noFill/>
          <a:ln>
            <a:noFill/>
          </a:ln>
        </p:spPr>
        <p:txBody>
          <a:bodyPr anchorCtr="0" anchor="t" bIns="91425" lIns="0" spcFirstLastPara="1" rIns="91425" wrap="square" tIns="91425">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440" name="Google Shape;440;p82"/>
          <p:cNvSpPr txBox="1"/>
          <p:nvPr>
            <p:ph idx="2" type="subTitle"/>
          </p:nvPr>
        </p:nvSpPr>
        <p:spPr>
          <a:xfrm>
            <a:off x="342910" y="1682700"/>
            <a:ext cx="3657600" cy="2739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2000">
                <a:solidFill>
                  <a:srgbClr val="30AE7D"/>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441" name="Google Shape;441;p82"/>
          <p:cNvPicPr preferRelativeResize="0"/>
          <p:nvPr/>
        </p:nvPicPr>
        <p:blipFill rotWithShape="1">
          <a:blip r:embed="rId3">
            <a:alphaModFix amt="40000"/>
          </a:blip>
          <a:srcRect b="0" l="0" r="0" t="0"/>
          <a:stretch/>
        </p:blipFill>
        <p:spPr>
          <a:xfrm>
            <a:off x="342912" y="4558495"/>
            <a:ext cx="411642" cy="382004"/>
          </a:xfrm>
          <a:prstGeom prst="rect">
            <a:avLst/>
          </a:prstGeom>
          <a:noFill/>
          <a:ln>
            <a:noFill/>
          </a:ln>
        </p:spPr>
      </p:pic>
    </p:spTree>
  </p:cSld>
  <p:clrMapOvr>
    <a:masterClrMapping/>
  </p:clrMapOvr>
  <p:extLst>
    <p:ext uri="{DCECCB84-F9BA-43D5-87BE-67443E8EF086}">
      <p15:sldGuideLst>
        <p15:guide id="1" pos="554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2 1">
  <p:cSld name="2_Blank_1_1_2">
    <p:spTree>
      <p:nvGrpSpPr>
        <p:cNvPr id="442" name="Shape 442"/>
        <p:cNvGrpSpPr/>
        <p:nvPr/>
      </p:nvGrpSpPr>
      <p:grpSpPr>
        <a:xfrm>
          <a:off x="0" y="0"/>
          <a:ext cx="0" cy="0"/>
          <a:chOff x="0" y="0"/>
          <a:chExt cx="0" cy="0"/>
        </a:xfrm>
      </p:grpSpPr>
      <p:pic>
        <p:nvPicPr>
          <p:cNvPr id="443" name="Google Shape;443;p83"/>
          <p:cNvPicPr preferRelativeResize="0"/>
          <p:nvPr/>
        </p:nvPicPr>
        <p:blipFill rotWithShape="1">
          <a:blip r:embed="rId2">
            <a:alphaModFix/>
          </a:blip>
          <a:srcRect b="0" l="0" r="0" t="0"/>
          <a:stretch/>
        </p:blipFill>
        <p:spPr>
          <a:xfrm>
            <a:off x="4571975" y="0"/>
            <a:ext cx="4572020" cy="5143500"/>
          </a:xfrm>
          <a:prstGeom prst="rect">
            <a:avLst/>
          </a:prstGeom>
          <a:noFill/>
          <a:ln>
            <a:noFill/>
          </a:ln>
        </p:spPr>
      </p:pic>
      <p:sp>
        <p:nvSpPr>
          <p:cNvPr id="444" name="Google Shape;444;p83"/>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445" name="Google Shape;445;p83"/>
          <p:cNvSpPr txBox="1"/>
          <p:nvPr>
            <p:ph type="title"/>
          </p:nvPr>
        </p:nvSpPr>
        <p:spPr>
          <a:xfrm>
            <a:off x="342910" y="768300"/>
            <a:ext cx="3657600" cy="457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6" name="Google Shape;446;p83"/>
          <p:cNvSpPr txBox="1"/>
          <p:nvPr>
            <p:ph idx="1" type="body"/>
          </p:nvPr>
        </p:nvSpPr>
        <p:spPr>
          <a:xfrm>
            <a:off x="343010" y="2139900"/>
            <a:ext cx="3657600" cy="2235300"/>
          </a:xfrm>
          <a:prstGeom prst="rect">
            <a:avLst/>
          </a:prstGeom>
          <a:noFill/>
          <a:ln>
            <a:noFill/>
          </a:ln>
        </p:spPr>
        <p:txBody>
          <a:bodyPr anchorCtr="0" anchor="t" bIns="91425" lIns="0" spcFirstLastPara="1" rIns="91425" wrap="square" tIns="91425">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447" name="Google Shape;447;p83"/>
          <p:cNvSpPr txBox="1"/>
          <p:nvPr>
            <p:ph idx="2" type="subTitle"/>
          </p:nvPr>
        </p:nvSpPr>
        <p:spPr>
          <a:xfrm>
            <a:off x="342910" y="1682700"/>
            <a:ext cx="3657600" cy="2739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2000">
                <a:solidFill>
                  <a:srgbClr val="4D73BD"/>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448" name="Google Shape;448;p83"/>
          <p:cNvPicPr preferRelativeResize="0"/>
          <p:nvPr/>
        </p:nvPicPr>
        <p:blipFill rotWithShape="1">
          <a:blip r:embed="rId3">
            <a:alphaModFix amt="40000"/>
          </a:blip>
          <a:srcRect b="0" l="0" r="0" t="0"/>
          <a:stretch/>
        </p:blipFill>
        <p:spPr>
          <a:xfrm>
            <a:off x="342912" y="4558495"/>
            <a:ext cx="411642" cy="382004"/>
          </a:xfrm>
          <a:prstGeom prst="rect">
            <a:avLst/>
          </a:prstGeom>
          <a:noFill/>
          <a:ln>
            <a:noFill/>
          </a:ln>
        </p:spPr>
      </p:pic>
    </p:spTree>
  </p:cSld>
  <p:clrMapOvr>
    <a:masterClrMapping/>
  </p:clrMapOvr>
  <p:extLst>
    <p:ext uri="{DCECCB84-F9BA-43D5-87BE-67443E8EF086}">
      <p15:sldGuideLst>
        <p15:guide id="1" pos="554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3 2">
  <p:cSld name="2_Blank_1_1_1_2">
    <p:spTree>
      <p:nvGrpSpPr>
        <p:cNvPr id="449" name="Shape 449"/>
        <p:cNvGrpSpPr/>
        <p:nvPr/>
      </p:nvGrpSpPr>
      <p:grpSpPr>
        <a:xfrm>
          <a:off x="0" y="0"/>
          <a:ext cx="0" cy="0"/>
          <a:chOff x="0" y="0"/>
          <a:chExt cx="0" cy="0"/>
        </a:xfrm>
      </p:grpSpPr>
      <p:pic>
        <p:nvPicPr>
          <p:cNvPr id="450" name="Google Shape;450;p84"/>
          <p:cNvPicPr preferRelativeResize="0"/>
          <p:nvPr/>
        </p:nvPicPr>
        <p:blipFill rotWithShape="1">
          <a:blip r:embed="rId2">
            <a:alphaModFix/>
          </a:blip>
          <a:srcRect b="0" l="0" r="0" t="0"/>
          <a:stretch/>
        </p:blipFill>
        <p:spPr>
          <a:xfrm>
            <a:off x="4571550" y="-7412"/>
            <a:ext cx="4572441" cy="5158325"/>
          </a:xfrm>
          <a:prstGeom prst="rect">
            <a:avLst/>
          </a:prstGeom>
          <a:noFill/>
          <a:ln>
            <a:noFill/>
          </a:ln>
        </p:spPr>
      </p:pic>
      <p:sp>
        <p:nvSpPr>
          <p:cNvPr id="451" name="Google Shape;451;p84"/>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452" name="Google Shape;452;p84"/>
          <p:cNvSpPr txBox="1"/>
          <p:nvPr>
            <p:ph type="title"/>
          </p:nvPr>
        </p:nvSpPr>
        <p:spPr>
          <a:xfrm>
            <a:off x="342910" y="768300"/>
            <a:ext cx="3657600" cy="457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3" name="Google Shape;453;p84"/>
          <p:cNvSpPr txBox="1"/>
          <p:nvPr>
            <p:ph idx="1" type="body"/>
          </p:nvPr>
        </p:nvSpPr>
        <p:spPr>
          <a:xfrm>
            <a:off x="343010" y="2139900"/>
            <a:ext cx="3657600" cy="2235300"/>
          </a:xfrm>
          <a:prstGeom prst="rect">
            <a:avLst/>
          </a:prstGeom>
          <a:noFill/>
          <a:ln>
            <a:noFill/>
          </a:ln>
        </p:spPr>
        <p:txBody>
          <a:bodyPr anchorCtr="0" anchor="t" bIns="91425" lIns="0" spcFirstLastPara="1" rIns="91425" wrap="square" tIns="91425">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454" name="Google Shape;454;p84"/>
          <p:cNvSpPr txBox="1"/>
          <p:nvPr>
            <p:ph idx="2" type="subTitle"/>
          </p:nvPr>
        </p:nvSpPr>
        <p:spPr>
          <a:xfrm>
            <a:off x="342910" y="1682700"/>
            <a:ext cx="3657600" cy="2739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2000">
                <a:solidFill>
                  <a:srgbClr val="DF8244"/>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455" name="Google Shape;455;p84"/>
          <p:cNvPicPr preferRelativeResize="0"/>
          <p:nvPr/>
        </p:nvPicPr>
        <p:blipFill rotWithShape="1">
          <a:blip r:embed="rId3">
            <a:alphaModFix amt="40000"/>
          </a:blip>
          <a:srcRect b="0" l="0" r="0" t="0"/>
          <a:stretch/>
        </p:blipFill>
        <p:spPr>
          <a:xfrm>
            <a:off x="342912" y="4558495"/>
            <a:ext cx="411642" cy="38200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3 1 1">
  <p:cSld name="2_Blank_1_1_1_1_1">
    <p:spTree>
      <p:nvGrpSpPr>
        <p:cNvPr id="456" name="Shape 456"/>
        <p:cNvGrpSpPr/>
        <p:nvPr/>
      </p:nvGrpSpPr>
      <p:grpSpPr>
        <a:xfrm>
          <a:off x="0" y="0"/>
          <a:ext cx="0" cy="0"/>
          <a:chOff x="0" y="0"/>
          <a:chExt cx="0" cy="0"/>
        </a:xfrm>
      </p:grpSpPr>
      <p:pic>
        <p:nvPicPr>
          <p:cNvPr id="457" name="Google Shape;457;p85"/>
          <p:cNvPicPr preferRelativeResize="0"/>
          <p:nvPr/>
        </p:nvPicPr>
        <p:blipFill rotWithShape="1">
          <a:blip r:embed="rId2">
            <a:alphaModFix/>
          </a:blip>
          <a:srcRect b="0" l="20415" r="20408" t="0"/>
          <a:stretch/>
        </p:blipFill>
        <p:spPr>
          <a:xfrm>
            <a:off x="4571550" y="-7412"/>
            <a:ext cx="4572439" cy="5158326"/>
          </a:xfrm>
          <a:prstGeom prst="rect">
            <a:avLst/>
          </a:prstGeom>
          <a:noFill/>
          <a:ln>
            <a:noFill/>
          </a:ln>
        </p:spPr>
      </p:pic>
      <p:sp>
        <p:nvSpPr>
          <p:cNvPr id="458" name="Google Shape;458;p85"/>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459" name="Google Shape;459;p85"/>
          <p:cNvSpPr txBox="1"/>
          <p:nvPr>
            <p:ph type="title"/>
          </p:nvPr>
        </p:nvSpPr>
        <p:spPr>
          <a:xfrm>
            <a:off x="342910" y="768300"/>
            <a:ext cx="3657600" cy="457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0" name="Google Shape;460;p85"/>
          <p:cNvSpPr txBox="1"/>
          <p:nvPr>
            <p:ph idx="1" type="body"/>
          </p:nvPr>
        </p:nvSpPr>
        <p:spPr>
          <a:xfrm>
            <a:off x="343010" y="2139900"/>
            <a:ext cx="3657600" cy="2235300"/>
          </a:xfrm>
          <a:prstGeom prst="rect">
            <a:avLst/>
          </a:prstGeom>
          <a:noFill/>
          <a:ln>
            <a:noFill/>
          </a:ln>
        </p:spPr>
        <p:txBody>
          <a:bodyPr anchorCtr="0" anchor="t" bIns="91425" lIns="0" spcFirstLastPara="1" rIns="91425" wrap="square" tIns="91425">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461" name="Google Shape;461;p85"/>
          <p:cNvSpPr txBox="1"/>
          <p:nvPr>
            <p:ph idx="2" type="subTitle"/>
          </p:nvPr>
        </p:nvSpPr>
        <p:spPr>
          <a:xfrm>
            <a:off x="342910" y="1682700"/>
            <a:ext cx="3657600" cy="2739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2000">
                <a:solidFill>
                  <a:srgbClr val="DC5854"/>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462" name="Google Shape;462;p85"/>
          <p:cNvPicPr preferRelativeResize="0"/>
          <p:nvPr/>
        </p:nvPicPr>
        <p:blipFill rotWithShape="1">
          <a:blip r:embed="rId3">
            <a:alphaModFix amt="40000"/>
          </a:blip>
          <a:srcRect b="0" l="0" r="0" t="0"/>
          <a:stretch/>
        </p:blipFill>
        <p:spPr>
          <a:xfrm>
            <a:off x="342912" y="4558495"/>
            <a:ext cx="411642" cy="382004"/>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01">
  <p:cSld name="3_Blank">
    <p:spTree>
      <p:nvGrpSpPr>
        <p:cNvPr id="463" name="Shape 463"/>
        <p:cNvGrpSpPr/>
        <p:nvPr/>
      </p:nvGrpSpPr>
      <p:grpSpPr>
        <a:xfrm>
          <a:off x="0" y="0"/>
          <a:ext cx="0" cy="0"/>
          <a:chOff x="0" y="0"/>
          <a:chExt cx="0" cy="0"/>
        </a:xfrm>
      </p:grpSpPr>
      <p:sp>
        <p:nvSpPr>
          <p:cNvPr id="464" name="Google Shape;464;p86"/>
          <p:cNvSpPr/>
          <p:nvPr/>
        </p:nvSpPr>
        <p:spPr>
          <a:xfrm>
            <a:off x="4572000" y="0"/>
            <a:ext cx="4572000" cy="5143500"/>
          </a:xfrm>
          <a:prstGeom prst="rect">
            <a:avLst/>
          </a:prstGeom>
          <a:solidFill>
            <a:srgbClr val="FBFAF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65" name="Google Shape;465;p86"/>
          <p:cNvSpPr txBox="1"/>
          <p:nvPr>
            <p:ph type="title"/>
          </p:nvPr>
        </p:nvSpPr>
        <p:spPr>
          <a:xfrm>
            <a:off x="342889" y="1711206"/>
            <a:ext cx="3758700" cy="994200"/>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Clr>
                <a:schemeClr val="accent1"/>
              </a:buClr>
              <a:buSzPts val="2700"/>
              <a:buFont typeface="Montserrat SemiBold"/>
              <a:buNone/>
              <a:defRPr b="0" i="0" sz="2700">
                <a:solidFill>
                  <a:schemeClr val="accen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9pPr>
          </a:lstStyle>
          <a:p/>
        </p:txBody>
      </p:sp>
      <p:sp>
        <p:nvSpPr>
          <p:cNvPr id="466" name="Google Shape;466;p86"/>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467" name="Google Shape;467;p86"/>
          <p:cNvSpPr txBox="1"/>
          <p:nvPr>
            <p:ph idx="1" type="body"/>
          </p:nvPr>
        </p:nvSpPr>
        <p:spPr>
          <a:xfrm>
            <a:off x="342900" y="2815900"/>
            <a:ext cx="3758700" cy="21297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17500" lvl="1" marL="9144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468" name="Google Shape;468;p86"/>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green">
  <p:cSld name="4_Blank">
    <p:spTree>
      <p:nvGrpSpPr>
        <p:cNvPr id="469" name="Shape 469"/>
        <p:cNvGrpSpPr/>
        <p:nvPr/>
      </p:nvGrpSpPr>
      <p:grpSpPr>
        <a:xfrm>
          <a:off x="0" y="0"/>
          <a:ext cx="0" cy="0"/>
          <a:chOff x="0" y="0"/>
          <a:chExt cx="0" cy="0"/>
        </a:xfrm>
      </p:grpSpPr>
      <p:sp>
        <p:nvSpPr>
          <p:cNvPr id="470" name="Google Shape;470;p87"/>
          <p:cNvSpPr/>
          <p:nvPr/>
        </p:nvSpPr>
        <p:spPr>
          <a:xfrm>
            <a:off x="4572000" y="0"/>
            <a:ext cx="45720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471" name="Google Shape;471;p87"/>
          <p:cNvSpPr txBox="1"/>
          <p:nvPr>
            <p:ph type="title"/>
          </p:nvPr>
        </p:nvSpPr>
        <p:spPr>
          <a:xfrm>
            <a:off x="342889" y="1711206"/>
            <a:ext cx="3758700" cy="994200"/>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Clr>
                <a:schemeClr val="dk1"/>
              </a:buClr>
              <a:buSzPts val="2700"/>
              <a:buFont typeface="Montserrat SemiBold"/>
              <a:buNone/>
              <a:defRPr b="0" i="0" sz="2700">
                <a:solidFill>
                  <a:schemeClr val="dk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Font typeface="Montserrat"/>
              <a:buNone/>
              <a:defRPr>
                <a:latin typeface="Montserrat"/>
                <a:ea typeface="Montserrat"/>
                <a:cs typeface="Montserrat"/>
                <a:sym typeface="Montserrat"/>
              </a:defRPr>
            </a:lvl2pPr>
            <a:lvl3pPr lvl="2" algn="l">
              <a:lnSpc>
                <a:spcPct val="100000"/>
              </a:lnSpc>
              <a:spcBef>
                <a:spcPts val="0"/>
              </a:spcBef>
              <a:spcAft>
                <a:spcPts val="0"/>
              </a:spcAft>
              <a:buSzPts val="1100"/>
              <a:buFont typeface="Montserrat"/>
              <a:buNone/>
              <a:defRPr>
                <a:latin typeface="Montserrat"/>
                <a:ea typeface="Montserrat"/>
                <a:cs typeface="Montserrat"/>
                <a:sym typeface="Montserrat"/>
              </a:defRPr>
            </a:lvl3pPr>
            <a:lvl4pPr lvl="3" algn="l">
              <a:lnSpc>
                <a:spcPct val="100000"/>
              </a:lnSpc>
              <a:spcBef>
                <a:spcPts val="0"/>
              </a:spcBef>
              <a:spcAft>
                <a:spcPts val="0"/>
              </a:spcAft>
              <a:buSzPts val="1100"/>
              <a:buFont typeface="Montserrat"/>
              <a:buNone/>
              <a:defRPr>
                <a:latin typeface="Montserrat"/>
                <a:ea typeface="Montserrat"/>
                <a:cs typeface="Montserrat"/>
                <a:sym typeface="Montserrat"/>
              </a:defRPr>
            </a:lvl4pPr>
            <a:lvl5pPr lvl="4" algn="l">
              <a:lnSpc>
                <a:spcPct val="100000"/>
              </a:lnSpc>
              <a:spcBef>
                <a:spcPts val="0"/>
              </a:spcBef>
              <a:spcAft>
                <a:spcPts val="0"/>
              </a:spcAft>
              <a:buSzPts val="1100"/>
              <a:buFont typeface="Montserrat"/>
              <a:buNone/>
              <a:defRPr>
                <a:latin typeface="Montserrat"/>
                <a:ea typeface="Montserrat"/>
                <a:cs typeface="Montserrat"/>
                <a:sym typeface="Montserrat"/>
              </a:defRPr>
            </a:lvl5pPr>
            <a:lvl6pPr lvl="5" algn="l">
              <a:lnSpc>
                <a:spcPct val="100000"/>
              </a:lnSpc>
              <a:spcBef>
                <a:spcPts val="0"/>
              </a:spcBef>
              <a:spcAft>
                <a:spcPts val="0"/>
              </a:spcAft>
              <a:buSzPts val="1100"/>
              <a:buFont typeface="Montserrat"/>
              <a:buNone/>
              <a:defRPr>
                <a:latin typeface="Montserrat"/>
                <a:ea typeface="Montserrat"/>
                <a:cs typeface="Montserrat"/>
                <a:sym typeface="Montserrat"/>
              </a:defRPr>
            </a:lvl6pPr>
            <a:lvl7pPr lvl="6" algn="l">
              <a:lnSpc>
                <a:spcPct val="100000"/>
              </a:lnSpc>
              <a:spcBef>
                <a:spcPts val="0"/>
              </a:spcBef>
              <a:spcAft>
                <a:spcPts val="0"/>
              </a:spcAft>
              <a:buSzPts val="1100"/>
              <a:buFont typeface="Montserrat"/>
              <a:buNone/>
              <a:defRPr>
                <a:latin typeface="Montserrat"/>
                <a:ea typeface="Montserrat"/>
                <a:cs typeface="Montserrat"/>
                <a:sym typeface="Montserrat"/>
              </a:defRPr>
            </a:lvl7pPr>
            <a:lvl8pPr lvl="7" algn="l">
              <a:lnSpc>
                <a:spcPct val="100000"/>
              </a:lnSpc>
              <a:spcBef>
                <a:spcPts val="0"/>
              </a:spcBef>
              <a:spcAft>
                <a:spcPts val="0"/>
              </a:spcAft>
              <a:buSzPts val="1100"/>
              <a:buFont typeface="Montserrat"/>
              <a:buNone/>
              <a:defRPr>
                <a:latin typeface="Montserrat"/>
                <a:ea typeface="Montserrat"/>
                <a:cs typeface="Montserrat"/>
                <a:sym typeface="Montserrat"/>
              </a:defRPr>
            </a:lvl8pPr>
            <a:lvl9pPr lvl="8" algn="l">
              <a:lnSpc>
                <a:spcPct val="100000"/>
              </a:lnSpc>
              <a:spcBef>
                <a:spcPts val="0"/>
              </a:spcBef>
              <a:spcAft>
                <a:spcPts val="0"/>
              </a:spcAft>
              <a:buSzPts val="1100"/>
              <a:buFont typeface="Montserrat"/>
              <a:buNone/>
              <a:defRPr>
                <a:latin typeface="Montserrat"/>
                <a:ea typeface="Montserrat"/>
                <a:cs typeface="Montserrat"/>
                <a:sym typeface="Montserrat"/>
              </a:defRPr>
            </a:lvl9pPr>
          </a:lstStyle>
          <a:p/>
        </p:txBody>
      </p:sp>
      <p:sp>
        <p:nvSpPr>
          <p:cNvPr id="472" name="Google Shape;472;p87"/>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473" name="Google Shape;473;p87"/>
          <p:cNvSpPr txBox="1"/>
          <p:nvPr>
            <p:ph idx="1" type="body"/>
          </p:nvPr>
        </p:nvSpPr>
        <p:spPr>
          <a:xfrm>
            <a:off x="342900" y="2815900"/>
            <a:ext cx="3758700" cy="21297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17500" lvl="1" marL="9144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474" name="Google Shape;474;p87"/>
          <p:cNvPicPr preferRelativeResize="0"/>
          <p:nvPr/>
        </p:nvPicPr>
        <p:blipFill rotWithShape="1">
          <a:blip r:embed="rId2">
            <a:alphaModFix/>
          </a:blip>
          <a:srcRect b="208" l="0" r="0" t="219"/>
          <a:stretch/>
        </p:blipFill>
        <p:spPr>
          <a:xfrm>
            <a:off x="8389462" y="351870"/>
            <a:ext cx="411643" cy="38200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4">
    <p:spTree>
      <p:nvGrpSpPr>
        <p:cNvPr id="35" name="Shape 35"/>
        <p:cNvGrpSpPr/>
        <p:nvPr/>
      </p:nvGrpSpPr>
      <p:grpSpPr>
        <a:xfrm>
          <a:off x="0" y="0"/>
          <a:ext cx="0" cy="0"/>
          <a:chOff x="0" y="0"/>
          <a:chExt cx="0" cy="0"/>
        </a:xfrm>
      </p:grpSpPr>
      <p:sp>
        <p:nvSpPr>
          <p:cNvPr id="36" name="Google Shape;36;p94"/>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pic>
        <p:nvPicPr>
          <p:cNvPr id="37" name="Google Shape;37;p94"/>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green">
  <p:cSld name="4_Blank_1">
    <p:spTree>
      <p:nvGrpSpPr>
        <p:cNvPr id="475" name="Shape 475"/>
        <p:cNvGrpSpPr/>
        <p:nvPr/>
      </p:nvGrpSpPr>
      <p:grpSpPr>
        <a:xfrm>
          <a:off x="0" y="0"/>
          <a:ext cx="0" cy="0"/>
          <a:chOff x="0" y="0"/>
          <a:chExt cx="0" cy="0"/>
        </a:xfrm>
      </p:grpSpPr>
      <p:sp>
        <p:nvSpPr>
          <p:cNvPr id="476" name="Google Shape;476;p88"/>
          <p:cNvSpPr/>
          <p:nvPr/>
        </p:nvSpPr>
        <p:spPr>
          <a:xfrm>
            <a:off x="4572000" y="0"/>
            <a:ext cx="4572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477" name="Google Shape;477;p88"/>
          <p:cNvSpPr txBox="1"/>
          <p:nvPr>
            <p:ph type="title"/>
          </p:nvPr>
        </p:nvSpPr>
        <p:spPr>
          <a:xfrm>
            <a:off x="342889" y="1711206"/>
            <a:ext cx="3758700" cy="994200"/>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Clr>
                <a:schemeClr val="lt2"/>
              </a:buClr>
              <a:buSzPts val="2700"/>
              <a:buFont typeface="Montserrat SemiBold"/>
              <a:buNone/>
              <a:defRPr b="0" i="0" sz="27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Font typeface="Montserrat"/>
              <a:buNone/>
              <a:defRPr>
                <a:latin typeface="Montserrat"/>
                <a:ea typeface="Montserrat"/>
                <a:cs typeface="Montserrat"/>
                <a:sym typeface="Montserrat"/>
              </a:defRPr>
            </a:lvl2pPr>
            <a:lvl3pPr lvl="2" algn="l">
              <a:lnSpc>
                <a:spcPct val="100000"/>
              </a:lnSpc>
              <a:spcBef>
                <a:spcPts val="0"/>
              </a:spcBef>
              <a:spcAft>
                <a:spcPts val="0"/>
              </a:spcAft>
              <a:buSzPts val="1100"/>
              <a:buFont typeface="Montserrat"/>
              <a:buNone/>
              <a:defRPr>
                <a:latin typeface="Montserrat"/>
                <a:ea typeface="Montserrat"/>
                <a:cs typeface="Montserrat"/>
                <a:sym typeface="Montserrat"/>
              </a:defRPr>
            </a:lvl3pPr>
            <a:lvl4pPr lvl="3" algn="l">
              <a:lnSpc>
                <a:spcPct val="100000"/>
              </a:lnSpc>
              <a:spcBef>
                <a:spcPts val="0"/>
              </a:spcBef>
              <a:spcAft>
                <a:spcPts val="0"/>
              </a:spcAft>
              <a:buSzPts val="1100"/>
              <a:buFont typeface="Montserrat"/>
              <a:buNone/>
              <a:defRPr>
                <a:latin typeface="Montserrat"/>
                <a:ea typeface="Montserrat"/>
                <a:cs typeface="Montserrat"/>
                <a:sym typeface="Montserrat"/>
              </a:defRPr>
            </a:lvl4pPr>
            <a:lvl5pPr lvl="4" algn="l">
              <a:lnSpc>
                <a:spcPct val="100000"/>
              </a:lnSpc>
              <a:spcBef>
                <a:spcPts val="0"/>
              </a:spcBef>
              <a:spcAft>
                <a:spcPts val="0"/>
              </a:spcAft>
              <a:buSzPts val="1100"/>
              <a:buFont typeface="Montserrat"/>
              <a:buNone/>
              <a:defRPr>
                <a:latin typeface="Montserrat"/>
                <a:ea typeface="Montserrat"/>
                <a:cs typeface="Montserrat"/>
                <a:sym typeface="Montserrat"/>
              </a:defRPr>
            </a:lvl5pPr>
            <a:lvl6pPr lvl="5" algn="l">
              <a:lnSpc>
                <a:spcPct val="100000"/>
              </a:lnSpc>
              <a:spcBef>
                <a:spcPts val="0"/>
              </a:spcBef>
              <a:spcAft>
                <a:spcPts val="0"/>
              </a:spcAft>
              <a:buSzPts val="1100"/>
              <a:buFont typeface="Montserrat"/>
              <a:buNone/>
              <a:defRPr>
                <a:latin typeface="Montserrat"/>
                <a:ea typeface="Montserrat"/>
                <a:cs typeface="Montserrat"/>
                <a:sym typeface="Montserrat"/>
              </a:defRPr>
            </a:lvl6pPr>
            <a:lvl7pPr lvl="6" algn="l">
              <a:lnSpc>
                <a:spcPct val="100000"/>
              </a:lnSpc>
              <a:spcBef>
                <a:spcPts val="0"/>
              </a:spcBef>
              <a:spcAft>
                <a:spcPts val="0"/>
              </a:spcAft>
              <a:buSzPts val="1100"/>
              <a:buFont typeface="Montserrat"/>
              <a:buNone/>
              <a:defRPr>
                <a:latin typeface="Montserrat"/>
                <a:ea typeface="Montserrat"/>
                <a:cs typeface="Montserrat"/>
                <a:sym typeface="Montserrat"/>
              </a:defRPr>
            </a:lvl7pPr>
            <a:lvl8pPr lvl="7" algn="l">
              <a:lnSpc>
                <a:spcPct val="100000"/>
              </a:lnSpc>
              <a:spcBef>
                <a:spcPts val="0"/>
              </a:spcBef>
              <a:spcAft>
                <a:spcPts val="0"/>
              </a:spcAft>
              <a:buSzPts val="1100"/>
              <a:buFont typeface="Montserrat"/>
              <a:buNone/>
              <a:defRPr>
                <a:latin typeface="Montserrat"/>
                <a:ea typeface="Montserrat"/>
                <a:cs typeface="Montserrat"/>
                <a:sym typeface="Montserrat"/>
              </a:defRPr>
            </a:lvl8pPr>
            <a:lvl9pPr lvl="8" algn="l">
              <a:lnSpc>
                <a:spcPct val="100000"/>
              </a:lnSpc>
              <a:spcBef>
                <a:spcPts val="0"/>
              </a:spcBef>
              <a:spcAft>
                <a:spcPts val="0"/>
              </a:spcAft>
              <a:buSzPts val="1100"/>
              <a:buFont typeface="Montserrat"/>
              <a:buNone/>
              <a:defRPr>
                <a:latin typeface="Montserrat"/>
                <a:ea typeface="Montserrat"/>
                <a:cs typeface="Montserrat"/>
                <a:sym typeface="Montserrat"/>
              </a:defRPr>
            </a:lvl9pPr>
          </a:lstStyle>
          <a:p/>
        </p:txBody>
      </p:sp>
      <p:sp>
        <p:nvSpPr>
          <p:cNvPr id="478" name="Google Shape;478;p88"/>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479" name="Google Shape;479;p88"/>
          <p:cNvSpPr txBox="1"/>
          <p:nvPr>
            <p:ph idx="1" type="body"/>
          </p:nvPr>
        </p:nvSpPr>
        <p:spPr>
          <a:xfrm>
            <a:off x="342900" y="2815900"/>
            <a:ext cx="3758700" cy="21297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17500" lvl="1" marL="9144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480" name="Google Shape;480;p88"/>
          <p:cNvPicPr preferRelativeResize="0"/>
          <p:nvPr/>
        </p:nvPicPr>
        <p:blipFill rotWithShape="1">
          <a:blip r:embed="rId2">
            <a:alphaModFix/>
          </a:blip>
          <a:srcRect b="208" l="0" r="0" t="219"/>
          <a:stretch/>
        </p:blipFill>
        <p:spPr>
          <a:xfrm>
            <a:off x="8389462" y="351870"/>
            <a:ext cx="411643" cy="382004"/>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p:cSld name="6_Blank">
    <p:spTree>
      <p:nvGrpSpPr>
        <p:cNvPr id="481" name="Shape 481"/>
        <p:cNvGrpSpPr/>
        <p:nvPr/>
      </p:nvGrpSpPr>
      <p:grpSpPr>
        <a:xfrm>
          <a:off x="0" y="0"/>
          <a:ext cx="0" cy="0"/>
          <a:chOff x="0" y="0"/>
          <a:chExt cx="0" cy="0"/>
        </a:xfrm>
      </p:grpSpPr>
      <p:sp>
        <p:nvSpPr>
          <p:cNvPr id="482" name="Google Shape;482;p89"/>
          <p:cNvSpPr/>
          <p:nvPr/>
        </p:nvSpPr>
        <p:spPr>
          <a:xfrm>
            <a:off x="4572000" y="0"/>
            <a:ext cx="45720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483" name="Google Shape;483;p89"/>
          <p:cNvSpPr txBox="1"/>
          <p:nvPr>
            <p:ph type="title"/>
          </p:nvPr>
        </p:nvSpPr>
        <p:spPr>
          <a:xfrm>
            <a:off x="342889" y="1711206"/>
            <a:ext cx="3758700" cy="994200"/>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SzPts val="2700"/>
              <a:buFont typeface="Montserrat SemiBold"/>
              <a:buNone/>
              <a:defRPr b="0" i="0" sz="2700">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9pPr>
          </a:lstStyle>
          <a:p/>
        </p:txBody>
      </p:sp>
      <p:sp>
        <p:nvSpPr>
          <p:cNvPr id="484" name="Google Shape;484;p89"/>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485" name="Google Shape;485;p89"/>
          <p:cNvSpPr txBox="1"/>
          <p:nvPr>
            <p:ph idx="1" type="body"/>
          </p:nvPr>
        </p:nvSpPr>
        <p:spPr>
          <a:xfrm>
            <a:off x="342900" y="2815900"/>
            <a:ext cx="3758700" cy="21297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17500" lvl="1" marL="9144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486" name="Google Shape;486;p89"/>
          <p:cNvPicPr preferRelativeResize="0"/>
          <p:nvPr/>
        </p:nvPicPr>
        <p:blipFill rotWithShape="1">
          <a:blip r:embed="rId2">
            <a:alphaModFix/>
          </a:blip>
          <a:srcRect b="208" l="0" r="0" t="219"/>
          <a:stretch/>
        </p:blipFill>
        <p:spPr>
          <a:xfrm>
            <a:off x="8389462" y="351870"/>
            <a:ext cx="411643" cy="382004"/>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Light Green Bar + Photo 1">
  <p:cSld name="7_Blank">
    <p:spTree>
      <p:nvGrpSpPr>
        <p:cNvPr id="487" name="Shape 487"/>
        <p:cNvGrpSpPr/>
        <p:nvPr/>
      </p:nvGrpSpPr>
      <p:grpSpPr>
        <a:xfrm>
          <a:off x="0" y="0"/>
          <a:ext cx="0" cy="0"/>
          <a:chOff x="0" y="0"/>
          <a:chExt cx="0" cy="0"/>
        </a:xfrm>
      </p:grpSpPr>
      <p:sp>
        <p:nvSpPr>
          <p:cNvPr id="488" name="Google Shape;488;p90"/>
          <p:cNvSpPr/>
          <p:nvPr/>
        </p:nvSpPr>
        <p:spPr>
          <a:xfrm>
            <a:off x="0" y="0"/>
            <a:ext cx="320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489" name="Google Shape;489;p90"/>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490" name="Google Shape;490;p90"/>
          <p:cNvSpPr txBox="1"/>
          <p:nvPr>
            <p:ph type="title"/>
          </p:nvPr>
        </p:nvSpPr>
        <p:spPr>
          <a:xfrm>
            <a:off x="342900" y="1145675"/>
            <a:ext cx="2619300" cy="5721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1" name="Google Shape;491;p90"/>
          <p:cNvSpPr txBox="1"/>
          <p:nvPr>
            <p:ph idx="1" type="body"/>
          </p:nvPr>
        </p:nvSpPr>
        <p:spPr>
          <a:xfrm>
            <a:off x="342900" y="2508800"/>
            <a:ext cx="2712300" cy="2411400"/>
          </a:xfrm>
          <a:prstGeom prst="rect">
            <a:avLst/>
          </a:prstGeom>
          <a:noFill/>
          <a:ln>
            <a:noFill/>
          </a:ln>
        </p:spPr>
        <p:txBody>
          <a:bodyPr anchorCtr="0" anchor="t" bIns="91425" lIns="0" spcFirstLastPara="1" rIns="91425" wrap="square" tIns="91425">
            <a:noAutofit/>
          </a:bodyPr>
          <a:lstStyle>
            <a:lvl1pPr indent="-304800" lvl="0" marL="4572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1pPr>
            <a:lvl2pPr indent="-304800" lvl="1" marL="9144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2pPr>
            <a:lvl3pPr indent="-266700" lvl="2" marL="1371600" algn="l">
              <a:lnSpc>
                <a:spcPct val="100000"/>
              </a:lnSpc>
              <a:spcBef>
                <a:spcPts val="800"/>
              </a:spcBef>
              <a:spcAft>
                <a:spcPts val="0"/>
              </a:spcAft>
              <a:buClr>
                <a:srgbClr val="FFFFFF"/>
              </a:buClr>
              <a:buSzPts val="600"/>
              <a:buFont typeface="Nunito"/>
              <a:buChar char="•"/>
              <a:defRPr sz="600">
                <a:solidFill>
                  <a:srgbClr val="FFFFFF"/>
                </a:solidFill>
                <a:latin typeface="Nunito"/>
                <a:ea typeface="Nunito"/>
                <a:cs typeface="Nunito"/>
                <a:sym typeface="Nunito"/>
              </a:defRPr>
            </a:lvl3pPr>
            <a:lvl4pPr indent="-266700" lvl="3" marL="1828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4pPr>
            <a:lvl5pPr indent="-266700" lvl="4" marL="22860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5pPr>
            <a:lvl6pPr indent="-266700" lvl="5" marL="27432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6pPr>
            <a:lvl7pPr indent="-266700" lvl="6" marL="32004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7pPr>
            <a:lvl8pPr indent="-266700" lvl="7" marL="36576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8pPr>
            <a:lvl9pPr indent="-266700" lvl="8" marL="4114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9pPr>
          </a:lstStyle>
          <a:p/>
        </p:txBody>
      </p:sp>
      <p:pic>
        <p:nvPicPr>
          <p:cNvPr id="492" name="Google Shape;492;p90"/>
          <p:cNvPicPr preferRelativeResize="0"/>
          <p:nvPr/>
        </p:nvPicPr>
        <p:blipFill rotWithShape="1">
          <a:blip r:embed="rId2">
            <a:alphaModFix/>
          </a:blip>
          <a:srcRect b="0" l="0" r="0" t="0"/>
          <a:stretch/>
        </p:blipFill>
        <p:spPr>
          <a:xfrm>
            <a:off x="3203400" y="0"/>
            <a:ext cx="1371605" cy="5143500"/>
          </a:xfrm>
          <a:prstGeom prst="rect">
            <a:avLst/>
          </a:prstGeom>
          <a:noFill/>
          <a:ln>
            <a:noFill/>
          </a:ln>
        </p:spPr>
      </p:pic>
      <p:sp>
        <p:nvSpPr>
          <p:cNvPr id="493" name="Google Shape;493;p90"/>
          <p:cNvSpPr txBox="1"/>
          <p:nvPr>
            <p:ph idx="2" type="body"/>
          </p:nvPr>
        </p:nvSpPr>
        <p:spPr>
          <a:xfrm>
            <a:off x="4823950" y="1145675"/>
            <a:ext cx="3977100" cy="39177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494" name="Google Shape;494;p90"/>
          <p:cNvPicPr preferRelativeResize="0"/>
          <p:nvPr/>
        </p:nvPicPr>
        <p:blipFill rotWithShape="1">
          <a:blip r:embed="rId3">
            <a:alphaModFix amt="40000"/>
          </a:blip>
          <a:srcRect b="0" l="0" r="0" t="0"/>
          <a:stretch/>
        </p:blipFill>
        <p:spPr>
          <a:xfrm>
            <a:off x="8389412" y="351870"/>
            <a:ext cx="411643" cy="382004"/>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lue Bar">
  <p:cSld name="7_Blank_1">
    <p:spTree>
      <p:nvGrpSpPr>
        <p:cNvPr id="495" name="Shape 495"/>
        <p:cNvGrpSpPr/>
        <p:nvPr/>
      </p:nvGrpSpPr>
      <p:grpSpPr>
        <a:xfrm>
          <a:off x="0" y="0"/>
          <a:ext cx="0" cy="0"/>
          <a:chOff x="0" y="0"/>
          <a:chExt cx="0" cy="0"/>
        </a:xfrm>
      </p:grpSpPr>
      <p:sp>
        <p:nvSpPr>
          <p:cNvPr id="496" name="Google Shape;496;p91"/>
          <p:cNvSpPr/>
          <p:nvPr/>
        </p:nvSpPr>
        <p:spPr>
          <a:xfrm>
            <a:off x="0" y="0"/>
            <a:ext cx="3203400" cy="51435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497" name="Google Shape;497;p91"/>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498" name="Google Shape;498;p91"/>
          <p:cNvSpPr txBox="1"/>
          <p:nvPr>
            <p:ph type="title"/>
          </p:nvPr>
        </p:nvSpPr>
        <p:spPr>
          <a:xfrm>
            <a:off x="342900" y="1145675"/>
            <a:ext cx="2619300" cy="5721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9" name="Google Shape;499;p91"/>
          <p:cNvSpPr txBox="1"/>
          <p:nvPr>
            <p:ph idx="1" type="body"/>
          </p:nvPr>
        </p:nvSpPr>
        <p:spPr>
          <a:xfrm>
            <a:off x="342900" y="2508800"/>
            <a:ext cx="2712300" cy="2452200"/>
          </a:xfrm>
          <a:prstGeom prst="rect">
            <a:avLst/>
          </a:prstGeom>
          <a:noFill/>
          <a:ln>
            <a:noFill/>
          </a:ln>
        </p:spPr>
        <p:txBody>
          <a:bodyPr anchorCtr="0" anchor="t" bIns="91425" lIns="0" spcFirstLastPara="1" rIns="91425" wrap="square" tIns="91425">
            <a:noAutofit/>
          </a:bodyPr>
          <a:lstStyle>
            <a:lvl1pPr indent="-304800" lvl="0" marL="4572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1pPr>
            <a:lvl2pPr indent="-304800" lvl="1" marL="9144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2pPr>
            <a:lvl3pPr indent="-266700" lvl="2" marL="1371600" algn="l">
              <a:lnSpc>
                <a:spcPct val="100000"/>
              </a:lnSpc>
              <a:spcBef>
                <a:spcPts val="800"/>
              </a:spcBef>
              <a:spcAft>
                <a:spcPts val="0"/>
              </a:spcAft>
              <a:buClr>
                <a:srgbClr val="FFFFFF"/>
              </a:buClr>
              <a:buSzPts val="600"/>
              <a:buFont typeface="Nunito"/>
              <a:buChar char="•"/>
              <a:defRPr sz="600">
                <a:solidFill>
                  <a:srgbClr val="FFFFFF"/>
                </a:solidFill>
                <a:latin typeface="Nunito"/>
                <a:ea typeface="Nunito"/>
                <a:cs typeface="Nunito"/>
                <a:sym typeface="Nunito"/>
              </a:defRPr>
            </a:lvl3pPr>
            <a:lvl4pPr indent="-266700" lvl="3" marL="1828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4pPr>
            <a:lvl5pPr indent="-266700" lvl="4" marL="22860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5pPr>
            <a:lvl6pPr indent="-266700" lvl="5" marL="27432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6pPr>
            <a:lvl7pPr indent="-266700" lvl="6" marL="32004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7pPr>
            <a:lvl8pPr indent="-266700" lvl="7" marL="36576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8pPr>
            <a:lvl9pPr indent="-266700" lvl="8" marL="4114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9pPr>
          </a:lstStyle>
          <a:p/>
        </p:txBody>
      </p:sp>
      <p:sp>
        <p:nvSpPr>
          <p:cNvPr id="500" name="Google Shape;500;p91"/>
          <p:cNvSpPr txBox="1"/>
          <p:nvPr>
            <p:ph idx="2" type="body"/>
          </p:nvPr>
        </p:nvSpPr>
        <p:spPr>
          <a:xfrm>
            <a:off x="3430275" y="1145675"/>
            <a:ext cx="5370900" cy="39177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501" name="Google Shape;501;p91"/>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Light Green Bar 1">
  <p:cSld name="7_Blank_1_1">
    <p:spTree>
      <p:nvGrpSpPr>
        <p:cNvPr id="502" name="Shape 502"/>
        <p:cNvGrpSpPr/>
        <p:nvPr/>
      </p:nvGrpSpPr>
      <p:grpSpPr>
        <a:xfrm>
          <a:off x="0" y="0"/>
          <a:ext cx="0" cy="0"/>
          <a:chOff x="0" y="0"/>
          <a:chExt cx="0" cy="0"/>
        </a:xfrm>
      </p:grpSpPr>
      <p:sp>
        <p:nvSpPr>
          <p:cNvPr id="503" name="Google Shape;503;p92"/>
          <p:cNvSpPr/>
          <p:nvPr/>
        </p:nvSpPr>
        <p:spPr>
          <a:xfrm>
            <a:off x="0" y="0"/>
            <a:ext cx="320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504" name="Google Shape;504;p92"/>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505" name="Google Shape;505;p92"/>
          <p:cNvSpPr txBox="1"/>
          <p:nvPr>
            <p:ph type="title"/>
          </p:nvPr>
        </p:nvSpPr>
        <p:spPr>
          <a:xfrm>
            <a:off x="342900" y="1145675"/>
            <a:ext cx="2619300" cy="5721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06" name="Google Shape;506;p92"/>
          <p:cNvSpPr txBox="1"/>
          <p:nvPr>
            <p:ph idx="1" type="body"/>
          </p:nvPr>
        </p:nvSpPr>
        <p:spPr>
          <a:xfrm>
            <a:off x="342900" y="2508800"/>
            <a:ext cx="2712300" cy="2452200"/>
          </a:xfrm>
          <a:prstGeom prst="rect">
            <a:avLst/>
          </a:prstGeom>
          <a:noFill/>
          <a:ln>
            <a:noFill/>
          </a:ln>
        </p:spPr>
        <p:txBody>
          <a:bodyPr anchorCtr="0" anchor="t" bIns="91425" lIns="0" spcFirstLastPara="1" rIns="91425" wrap="square" tIns="91425">
            <a:noAutofit/>
          </a:bodyPr>
          <a:lstStyle>
            <a:lvl1pPr indent="-304800" lvl="0" marL="4572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1pPr>
            <a:lvl2pPr indent="-304800" lvl="1" marL="9144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2pPr>
            <a:lvl3pPr indent="-266700" lvl="2" marL="1371600" algn="l">
              <a:lnSpc>
                <a:spcPct val="100000"/>
              </a:lnSpc>
              <a:spcBef>
                <a:spcPts val="800"/>
              </a:spcBef>
              <a:spcAft>
                <a:spcPts val="0"/>
              </a:spcAft>
              <a:buClr>
                <a:srgbClr val="FFFFFF"/>
              </a:buClr>
              <a:buSzPts val="600"/>
              <a:buFont typeface="Nunito"/>
              <a:buChar char="•"/>
              <a:defRPr sz="600">
                <a:solidFill>
                  <a:srgbClr val="FFFFFF"/>
                </a:solidFill>
                <a:latin typeface="Nunito"/>
                <a:ea typeface="Nunito"/>
                <a:cs typeface="Nunito"/>
                <a:sym typeface="Nunito"/>
              </a:defRPr>
            </a:lvl3pPr>
            <a:lvl4pPr indent="-266700" lvl="3" marL="1828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4pPr>
            <a:lvl5pPr indent="-266700" lvl="4" marL="22860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5pPr>
            <a:lvl6pPr indent="-266700" lvl="5" marL="27432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6pPr>
            <a:lvl7pPr indent="-266700" lvl="6" marL="32004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7pPr>
            <a:lvl8pPr indent="-266700" lvl="7" marL="36576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8pPr>
            <a:lvl9pPr indent="-266700" lvl="8" marL="4114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9pPr>
          </a:lstStyle>
          <a:p/>
        </p:txBody>
      </p:sp>
      <p:sp>
        <p:nvSpPr>
          <p:cNvPr id="507" name="Google Shape;507;p92"/>
          <p:cNvSpPr txBox="1"/>
          <p:nvPr>
            <p:ph idx="2" type="body"/>
          </p:nvPr>
        </p:nvSpPr>
        <p:spPr>
          <a:xfrm>
            <a:off x="3430275" y="1145675"/>
            <a:ext cx="5300700" cy="39177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508" name="Google Shape;508;p92"/>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itle + Subtitle">
  <p:cSld name="Blank_3_2_1">
    <p:spTree>
      <p:nvGrpSpPr>
        <p:cNvPr id="513" name="Shape 513"/>
        <p:cNvGrpSpPr/>
        <p:nvPr/>
      </p:nvGrpSpPr>
      <p:grpSpPr>
        <a:xfrm>
          <a:off x="0" y="0"/>
          <a:ext cx="0" cy="0"/>
          <a:chOff x="0" y="0"/>
          <a:chExt cx="0" cy="0"/>
        </a:xfrm>
      </p:grpSpPr>
      <p:sp>
        <p:nvSpPr>
          <p:cNvPr id="514" name="Google Shape;514;p28"/>
          <p:cNvSpPr txBox="1"/>
          <p:nvPr>
            <p:ph type="title"/>
          </p:nvPr>
        </p:nvSpPr>
        <p:spPr>
          <a:xfrm>
            <a:off x="342900" y="444925"/>
            <a:ext cx="7761600" cy="484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b="0">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None/>
              <a:defRPr b="0">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None/>
              <a:defRPr b="0">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None/>
              <a:defRPr b="0">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None/>
              <a:defRPr b="0">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None/>
              <a:defRPr b="0">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None/>
              <a:defRPr b="0">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None/>
              <a:defRPr b="0">
                <a:latin typeface="Montserrat SemiBold"/>
                <a:ea typeface="Montserrat SemiBold"/>
                <a:cs typeface="Montserrat SemiBold"/>
                <a:sym typeface="Montserrat SemiBold"/>
              </a:defRPr>
            </a:lvl9pPr>
          </a:lstStyle>
          <a:p/>
        </p:txBody>
      </p:sp>
      <p:sp>
        <p:nvSpPr>
          <p:cNvPr id="515" name="Google Shape;515;p28"/>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516" name="Google Shape;516;p28"/>
          <p:cNvSpPr txBox="1"/>
          <p:nvPr>
            <p:ph idx="1" type="subTitle"/>
          </p:nvPr>
        </p:nvSpPr>
        <p:spPr>
          <a:xfrm>
            <a:off x="342975" y="929425"/>
            <a:ext cx="7761600" cy="2970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1500">
                <a:latin typeface="Nunito SemiBold"/>
                <a:ea typeface="Nunito SemiBold"/>
                <a:cs typeface="Nunito SemiBold"/>
                <a:sym typeface="Nunito SemiBold"/>
              </a:defRPr>
            </a:lvl1pPr>
            <a:lvl2pPr lvl="1" algn="l">
              <a:lnSpc>
                <a:spcPct val="100000"/>
              </a:lnSpc>
              <a:spcBef>
                <a:spcPts val="800"/>
              </a:spcBef>
              <a:spcAft>
                <a:spcPts val="0"/>
              </a:spcAft>
              <a:buSzPts val="1600"/>
              <a:buNone/>
              <a:defRPr>
                <a:latin typeface="Nunito SemiBold"/>
                <a:ea typeface="Nunito SemiBold"/>
                <a:cs typeface="Nunito SemiBold"/>
                <a:sym typeface="Nunito SemiBold"/>
              </a:defRPr>
            </a:lvl2pPr>
            <a:lvl3pPr lvl="2" algn="l">
              <a:lnSpc>
                <a:spcPct val="100000"/>
              </a:lnSpc>
              <a:spcBef>
                <a:spcPts val="800"/>
              </a:spcBef>
              <a:spcAft>
                <a:spcPts val="0"/>
              </a:spcAft>
              <a:buSzPts val="1400"/>
              <a:buNone/>
              <a:defRPr>
                <a:latin typeface="Nunito SemiBold"/>
                <a:ea typeface="Nunito SemiBold"/>
                <a:cs typeface="Nunito SemiBold"/>
                <a:sym typeface="Nunito SemiBold"/>
              </a:defRPr>
            </a:lvl3pPr>
            <a:lvl4pPr lvl="3" algn="l">
              <a:lnSpc>
                <a:spcPct val="100000"/>
              </a:lnSpc>
              <a:spcBef>
                <a:spcPts val="800"/>
              </a:spcBef>
              <a:spcAft>
                <a:spcPts val="0"/>
              </a:spcAft>
              <a:buSzPts val="600"/>
              <a:buNone/>
              <a:defRPr>
                <a:latin typeface="Nunito SemiBold"/>
                <a:ea typeface="Nunito SemiBold"/>
                <a:cs typeface="Nunito SemiBold"/>
                <a:sym typeface="Nunito SemiBold"/>
              </a:defRPr>
            </a:lvl4pPr>
            <a:lvl5pPr lvl="4" algn="l">
              <a:lnSpc>
                <a:spcPct val="100000"/>
              </a:lnSpc>
              <a:spcBef>
                <a:spcPts val="800"/>
              </a:spcBef>
              <a:spcAft>
                <a:spcPts val="0"/>
              </a:spcAft>
              <a:buSzPts val="600"/>
              <a:buNone/>
              <a:defRPr>
                <a:latin typeface="Nunito SemiBold"/>
                <a:ea typeface="Nunito SemiBold"/>
                <a:cs typeface="Nunito SemiBold"/>
                <a:sym typeface="Nunito SemiBold"/>
              </a:defRPr>
            </a:lvl5pPr>
            <a:lvl6pPr lvl="5" algn="l">
              <a:lnSpc>
                <a:spcPct val="100000"/>
              </a:lnSpc>
              <a:spcBef>
                <a:spcPts val="800"/>
              </a:spcBef>
              <a:spcAft>
                <a:spcPts val="0"/>
              </a:spcAft>
              <a:buSzPts val="600"/>
              <a:buNone/>
              <a:defRPr>
                <a:latin typeface="Nunito SemiBold"/>
                <a:ea typeface="Nunito SemiBold"/>
                <a:cs typeface="Nunito SemiBold"/>
                <a:sym typeface="Nunito SemiBold"/>
              </a:defRPr>
            </a:lvl6pPr>
            <a:lvl7pPr lvl="6" algn="l">
              <a:lnSpc>
                <a:spcPct val="100000"/>
              </a:lnSpc>
              <a:spcBef>
                <a:spcPts val="800"/>
              </a:spcBef>
              <a:spcAft>
                <a:spcPts val="0"/>
              </a:spcAft>
              <a:buSzPts val="600"/>
              <a:buNone/>
              <a:defRPr>
                <a:latin typeface="Nunito SemiBold"/>
                <a:ea typeface="Nunito SemiBold"/>
                <a:cs typeface="Nunito SemiBold"/>
                <a:sym typeface="Nunito SemiBold"/>
              </a:defRPr>
            </a:lvl7pPr>
            <a:lvl8pPr lvl="7" algn="l">
              <a:lnSpc>
                <a:spcPct val="100000"/>
              </a:lnSpc>
              <a:spcBef>
                <a:spcPts val="800"/>
              </a:spcBef>
              <a:spcAft>
                <a:spcPts val="0"/>
              </a:spcAft>
              <a:buSzPts val="600"/>
              <a:buNone/>
              <a:defRPr>
                <a:latin typeface="Nunito SemiBold"/>
                <a:ea typeface="Nunito SemiBold"/>
                <a:cs typeface="Nunito SemiBold"/>
                <a:sym typeface="Nunito SemiBold"/>
              </a:defRPr>
            </a:lvl8pPr>
            <a:lvl9pPr lvl="8" algn="l">
              <a:lnSpc>
                <a:spcPct val="100000"/>
              </a:lnSpc>
              <a:spcBef>
                <a:spcPts val="800"/>
              </a:spcBef>
              <a:spcAft>
                <a:spcPts val="0"/>
              </a:spcAft>
              <a:buSzPts val="600"/>
              <a:buNone/>
              <a:defRPr>
                <a:latin typeface="Nunito SemiBold"/>
                <a:ea typeface="Nunito SemiBold"/>
                <a:cs typeface="Nunito SemiBold"/>
                <a:sym typeface="Nunito SemiBold"/>
              </a:defRPr>
            </a:lvl9pPr>
          </a:lstStyle>
          <a:p/>
        </p:txBody>
      </p:sp>
      <p:sp>
        <p:nvSpPr>
          <p:cNvPr id="517" name="Google Shape;517;p28"/>
          <p:cNvSpPr txBox="1"/>
          <p:nvPr>
            <p:ph idx="2" type="body"/>
          </p:nvPr>
        </p:nvSpPr>
        <p:spPr>
          <a:xfrm>
            <a:off x="342900" y="1369225"/>
            <a:ext cx="8458200" cy="3263400"/>
          </a:xfrm>
          <a:prstGeom prst="rect">
            <a:avLst/>
          </a:prstGeom>
          <a:noFill/>
          <a:ln>
            <a:noFill/>
          </a:ln>
        </p:spPr>
        <p:txBody>
          <a:bodyPr anchorCtr="0" anchor="t" bIns="34275" lIns="0" spcFirstLastPara="1" rIns="68575" wrap="square" tIns="34275">
            <a:noAutofit/>
          </a:bodyPr>
          <a:lstStyle>
            <a:lvl1pPr indent="-342900" lvl="0" marL="457200" marR="0" algn="l">
              <a:lnSpc>
                <a:spcPct val="100000"/>
              </a:lnSpc>
              <a:spcBef>
                <a:spcPts val="800"/>
              </a:spcBef>
              <a:spcAft>
                <a:spcPts val="0"/>
              </a:spcAft>
              <a:buClr>
                <a:schemeClr val="accent1"/>
              </a:buClr>
              <a:buSzPts val="1800"/>
              <a:buFont typeface="Nunito Light"/>
              <a:buChar char="•"/>
              <a:defRPr i="0" sz="1800" u="none" cap="none" strike="noStrike">
                <a:solidFill>
                  <a:schemeClr val="dk1"/>
                </a:solidFill>
                <a:latin typeface="Nunito Light"/>
                <a:ea typeface="Nunito Light"/>
                <a:cs typeface="Nunito Light"/>
                <a:sym typeface="Nunito Light"/>
              </a:defRPr>
            </a:lvl1pPr>
            <a:lvl2pPr indent="-330200" lvl="1" marL="914400" marR="0" algn="l">
              <a:lnSpc>
                <a:spcPct val="100000"/>
              </a:lnSpc>
              <a:spcBef>
                <a:spcPts val="800"/>
              </a:spcBef>
              <a:spcAft>
                <a:spcPts val="0"/>
              </a:spcAft>
              <a:buClr>
                <a:schemeClr val="accent1"/>
              </a:buClr>
              <a:buSzPts val="1600"/>
              <a:buFont typeface="Nunito Light"/>
              <a:buChar char="•"/>
              <a:defRPr i="0" sz="1600" u="none" cap="none" strike="noStrike">
                <a:solidFill>
                  <a:schemeClr val="dk1"/>
                </a:solidFill>
                <a:latin typeface="Nunito Light"/>
                <a:ea typeface="Nunito Light"/>
                <a:cs typeface="Nunito Light"/>
                <a:sym typeface="Nunito Light"/>
              </a:defRPr>
            </a:lvl2pPr>
            <a:lvl3pPr indent="-317500" lvl="2" marL="1371600" marR="0" algn="l">
              <a:lnSpc>
                <a:spcPct val="100000"/>
              </a:lnSpc>
              <a:spcBef>
                <a:spcPts val="800"/>
              </a:spcBef>
              <a:spcAft>
                <a:spcPts val="0"/>
              </a:spcAft>
              <a:buClr>
                <a:schemeClr val="accent1"/>
              </a:buClr>
              <a:buSzPts val="1400"/>
              <a:buFont typeface="Nunito Light"/>
              <a:buChar char="•"/>
              <a:defRPr i="0" u="none" cap="none" strike="noStrike">
                <a:solidFill>
                  <a:schemeClr val="dk1"/>
                </a:solidFill>
                <a:latin typeface="Nunito Light"/>
                <a:ea typeface="Nunito Light"/>
                <a:cs typeface="Nunito Light"/>
                <a:sym typeface="Nunito Light"/>
              </a:defRPr>
            </a:lvl3pPr>
            <a:lvl4pPr indent="-266700" lvl="3" marL="18288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4pPr>
            <a:lvl5pPr indent="-266700" lvl="4" marL="22860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5pPr>
            <a:lvl6pPr indent="-266700" lvl="5" marL="27432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6pPr>
            <a:lvl7pPr indent="-266700" lvl="6" marL="32004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7pPr>
            <a:lvl8pPr indent="-266700" lvl="7" marL="36576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8pPr>
            <a:lvl9pPr indent="-266700" lvl="8" marL="41148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9pPr>
          </a:lstStyle>
          <a:p/>
        </p:txBody>
      </p:sp>
      <p:pic>
        <p:nvPicPr>
          <p:cNvPr id="518" name="Google Shape;518;p28"/>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 Text 01">
  <p:cSld name="Blank_3_1">
    <p:spTree>
      <p:nvGrpSpPr>
        <p:cNvPr id="519" name="Shape 519"/>
        <p:cNvGrpSpPr/>
        <p:nvPr/>
      </p:nvGrpSpPr>
      <p:grpSpPr>
        <a:xfrm>
          <a:off x="0" y="0"/>
          <a:ext cx="0" cy="0"/>
          <a:chOff x="0" y="0"/>
          <a:chExt cx="0" cy="0"/>
        </a:xfrm>
      </p:grpSpPr>
      <p:sp>
        <p:nvSpPr>
          <p:cNvPr id="520" name="Google Shape;520;p29"/>
          <p:cNvSpPr txBox="1"/>
          <p:nvPr>
            <p:ph type="title"/>
          </p:nvPr>
        </p:nvSpPr>
        <p:spPr>
          <a:xfrm>
            <a:off x="342900" y="444925"/>
            <a:ext cx="7761600" cy="484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b="0">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None/>
              <a:defRPr b="0">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None/>
              <a:defRPr b="0">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None/>
              <a:defRPr b="0">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None/>
              <a:defRPr b="0">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None/>
              <a:defRPr b="0">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None/>
              <a:defRPr b="0">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None/>
              <a:defRPr b="0">
                <a:latin typeface="Montserrat SemiBold"/>
                <a:ea typeface="Montserrat SemiBold"/>
                <a:cs typeface="Montserrat SemiBold"/>
                <a:sym typeface="Montserrat SemiBold"/>
              </a:defRPr>
            </a:lvl9pPr>
          </a:lstStyle>
          <a:p/>
        </p:txBody>
      </p:sp>
      <p:sp>
        <p:nvSpPr>
          <p:cNvPr id="521" name="Google Shape;521;p29"/>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522" name="Google Shape;522;p29"/>
          <p:cNvSpPr txBox="1"/>
          <p:nvPr>
            <p:ph idx="1" type="subTitle"/>
          </p:nvPr>
        </p:nvSpPr>
        <p:spPr>
          <a:xfrm>
            <a:off x="342900" y="2875950"/>
            <a:ext cx="2512500" cy="2739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1600">
                <a:solidFill>
                  <a:schemeClr val="accent6"/>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atin typeface="Montserrat SemiBold"/>
                <a:ea typeface="Montserrat SemiBold"/>
                <a:cs typeface="Montserrat SemiBold"/>
                <a:sym typeface="Montserrat SemiBold"/>
              </a:defRPr>
            </a:lvl2pPr>
            <a:lvl3pPr lvl="2" algn="l">
              <a:lnSpc>
                <a:spcPct val="100000"/>
              </a:lnSpc>
              <a:spcBef>
                <a:spcPts val="800"/>
              </a:spcBef>
              <a:spcAft>
                <a:spcPts val="0"/>
              </a:spcAft>
              <a:buSzPts val="1400"/>
              <a:buNone/>
              <a:defRPr>
                <a:latin typeface="Montserrat SemiBold"/>
                <a:ea typeface="Montserrat SemiBold"/>
                <a:cs typeface="Montserrat SemiBold"/>
                <a:sym typeface="Montserrat SemiBold"/>
              </a:defRPr>
            </a:lvl3pPr>
            <a:lvl4pPr lvl="3" algn="l">
              <a:lnSpc>
                <a:spcPct val="100000"/>
              </a:lnSpc>
              <a:spcBef>
                <a:spcPts val="800"/>
              </a:spcBef>
              <a:spcAft>
                <a:spcPts val="0"/>
              </a:spcAft>
              <a:buSzPts val="600"/>
              <a:buNone/>
              <a:defRPr>
                <a:latin typeface="Montserrat SemiBold"/>
                <a:ea typeface="Montserrat SemiBold"/>
                <a:cs typeface="Montserrat SemiBold"/>
                <a:sym typeface="Montserrat SemiBold"/>
              </a:defRPr>
            </a:lvl4pPr>
            <a:lvl5pPr lvl="4" algn="l">
              <a:lnSpc>
                <a:spcPct val="100000"/>
              </a:lnSpc>
              <a:spcBef>
                <a:spcPts val="800"/>
              </a:spcBef>
              <a:spcAft>
                <a:spcPts val="0"/>
              </a:spcAft>
              <a:buSzPts val="600"/>
              <a:buNone/>
              <a:defRPr>
                <a:latin typeface="Montserrat SemiBold"/>
                <a:ea typeface="Montserrat SemiBold"/>
                <a:cs typeface="Montserrat SemiBold"/>
                <a:sym typeface="Montserrat SemiBold"/>
              </a:defRPr>
            </a:lvl5pPr>
            <a:lvl6pPr lvl="5" algn="l">
              <a:lnSpc>
                <a:spcPct val="100000"/>
              </a:lnSpc>
              <a:spcBef>
                <a:spcPts val="800"/>
              </a:spcBef>
              <a:spcAft>
                <a:spcPts val="0"/>
              </a:spcAft>
              <a:buSzPts val="600"/>
              <a:buNone/>
              <a:defRPr>
                <a:latin typeface="Montserrat SemiBold"/>
                <a:ea typeface="Montserrat SemiBold"/>
                <a:cs typeface="Montserrat SemiBold"/>
                <a:sym typeface="Montserrat SemiBold"/>
              </a:defRPr>
            </a:lvl6pPr>
            <a:lvl7pPr lvl="6" algn="l">
              <a:lnSpc>
                <a:spcPct val="100000"/>
              </a:lnSpc>
              <a:spcBef>
                <a:spcPts val="800"/>
              </a:spcBef>
              <a:spcAft>
                <a:spcPts val="0"/>
              </a:spcAft>
              <a:buSzPts val="600"/>
              <a:buNone/>
              <a:defRPr>
                <a:latin typeface="Montserrat SemiBold"/>
                <a:ea typeface="Montserrat SemiBold"/>
                <a:cs typeface="Montserrat SemiBold"/>
                <a:sym typeface="Montserrat SemiBold"/>
              </a:defRPr>
            </a:lvl7pPr>
            <a:lvl8pPr lvl="7" algn="l">
              <a:lnSpc>
                <a:spcPct val="100000"/>
              </a:lnSpc>
              <a:spcBef>
                <a:spcPts val="800"/>
              </a:spcBef>
              <a:spcAft>
                <a:spcPts val="0"/>
              </a:spcAft>
              <a:buSzPts val="600"/>
              <a:buNone/>
              <a:defRPr>
                <a:latin typeface="Montserrat SemiBold"/>
                <a:ea typeface="Montserrat SemiBold"/>
                <a:cs typeface="Montserrat SemiBold"/>
                <a:sym typeface="Montserrat SemiBold"/>
              </a:defRPr>
            </a:lvl8pPr>
            <a:lvl9pPr lvl="8" algn="l">
              <a:lnSpc>
                <a:spcPct val="100000"/>
              </a:lnSpc>
              <a:spcBef>
                <a:spcPts val="800"/>
              </a:spcBef>
              <a:spcAft>
                <a:spcPts val="0"/>
              </a:spcAft>
              <a:buSzPts val="600"/>
              <a:buNone/>
              <a:defRPr>
                <a:latin typeface="Montserrat SemiBold"/>
                <a:ea typeface="Montserrat SemiBold"/>
                <a:cs typeface="Montserrat SemiBold"/>
                <a:sym typeface="Montserrat SemiBold"/>
              </a:defRPr>
            </a:lvl9pPr>
          </a:lstStyle>
          <a:p/>
        </p:txBody>
      </p:sp>
      <p:sp>
        <p:nvSpPr>
          <p:cNvPr id="523" name="Google Shape;523;p29"/>
          <p:cNvSpPr txBox="1"/>
          <p:nvPr>
            <p:ph idx="2" type="subTitle"/>
          </p:nvPr>
        </p:nvSpPr>
        <p:spPr>
          <a:xfrm>
            <a:off x="3315750" y="2875950"/>
            <a:ext cx="2512500" cy="2739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800"/>
              <a:buNone/>
              <a:defRPr sz="1600">
                <a:solidFill>
                  <a:schemeClr val="accent6"/>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atin typeface="Montserrat SemiBold"/>
                <a:ea typeface="Montserrat SemiBold"/>
                <a:cs typeface="Montserrat SemiBold"/>
                <a:sym typeface="Montserrat SemiBold"/>
              </a:defRPr>
            </a:lvl2pPr>
            <a:lvl3pPr lvl="2" algn="l">
              <a:lnSpc>
                <a:spcPct val="100000"/>
              </a:lnSpc>
              <a:spcBef>
                <a:spcPts val="800"/>
              </a:spcBef>
              <a:spcAft>
                <a:spcPts val="0"/>
              </a:spcAft>
              <a:buSzPts val="1400"/>
              <a:buNone/>
              <a:defRPr>
                <a:latin typeface="Montserrat SemiBold"/>
                <a:ea typeface="Montserrat SemiBold"/>
                <a:cs typeface="Montserrat SemiBold"/>
                <a:sym typeface="Montserrat SemiBold"/>
              </a:defRPr>
            </a:lvl3pPr>
            <a:lvl4pPr lvl="3" algn="l">
              <a:lnSpc>
                <a:spcPct val="100000"/>
              </a:lnSpc>
              <a:spcBef>
                <a:spcPts val="800"/>
              </a:spcBef>
              <a:spcAft>
                <a:spcPts val="0"/>
              </a:spcAft>
              <a:buSzPts val="600"/>
              <a:buNone/>
              <a:defRPr>
                <a:latin typeface="Montserrat SemiBold"/>
                <a:ea typeface="Montserrat SemiBold"/>
                <a:cs typeface="Montserrat SemiBold"/>
                <a:sym typeface="Montserrat SemiBold"/>
              </a:defRPr>
            </a:lvl4pPr>
            <a:lvl5pPr lvl="4" algn="l">
              <a:lnSpc>
                <a:spcPct val="100000"/>
              </a:lnSpc>
              <a:spcBef>
                <a:spcPts val="800"/>
              </a:spcBef>
              <a:spcAft>
                <a:spcPts val="0"/>
              </a:spcAft>
              <a:buSzPts val="600"/>
              <a:buNone/>
              <a:defRPr>
                <a:latin typeface="Montserrat SemiBold"/>
                <a:ea typeface="Montserrat SemiBold"/>
                <a:cs typeface="Montserrat SemiBold"/>
                <a:sym typeface="Montserrat SemiBold"/>
              </a:defRPr>
            </a:lvl5pPr>
            <a:lvl6pPr lvl="5" algn="l">
              <a:lnSpc>
                <a:spcPct val="100000"/>
              </a:lnSpc>
              <a:spcBef>
                <a:spcPts val="800"/>
              </a:spcBef>
              <a:spcAft>
                <a:spcPts val="0"/>
              </a:spcAft>
              <a:buSzPts val="600"/>
              <a:buNone/>
              <a:defRPr>
                <a:latin typeface="Montserrat SemiBold"/>
                <a:ea typeface="Montserrat SemiBold"/>
                <a:cs typeface="Montserrat SemiBold"/>
                <a:sym typeface="Montserrat SemiBold"/>
              </a:defRPr>
            </a:lvl6pPr>
            <a:lvl7pPr lvl="6" algn="l">
              <a:lnSpc>
                <a:spcPct val="100000"/>
              </a:lnSpc>
              <a:spcBef>
                <a:spcPts val="800"/>
              </a:spcBef>
              <a:spcAft>
                <a:spcPts val="0"/>
              </a:spcAft>
              <a:buSzPts val="600"/>
              <a:buNone/>
              <a:defRPr>
                <a:latin typeface="Montserrat SemiBold"/>
                <a:ea typeface="Montserrat SemiBold"/>
                <a:cs typeface="Montserrat SemiBold"/>
                <a:sym typeface="Montserrat SemiBold"/>
              </a:defRPr>
            </a:lvl7pPr>
            <a:lvl8pPr lvl="7" algn="l">
              <a:lnSpc>
                <a:spcPct val="100000"/>
              </a:lnSpc>
              <a:spcBef>
                <a:spcPts val="800"/>
              </a:spcBef>
              <a:spcAft>
                <a:spcPts val="0"/>
              </a:spcAft>
              <a:buSzPts val="600"/>
              <a:buNone/>
              <a:defRPr>
                <a:latin typeface="Montserrat SemiBold"/>
                <a:ea typeface="Montserrat SemiBold"/>
                <a:cs typeface="Montserrat SemiBold"/>
                <a:sym typeface="Montserrat SemiBold"/>
              </a:defRPr>
            </a:lvl8pPr>
            <a:lvl9pPr lvl="8" algn="l">
              <a:lnSpc>
                <a:spcPct val="100000"/>
              </a:lnSpc>
              <a:spcBef>
                <a:spcPts val="800"/>
              </a:spcBef>
              <a:spcAft>
                <a:spcPts val="0"/>
              </a:spcAft>
              <a:buSzPts val="600"/>
              <a:buNone/>
              <a:defRPr>
                <a:latin typeface="Montserrat SemiBold"/>
                <a:ea typeface="Montserrat SemiBold"/>
                <a:cs typeface="Montserrat SemiBold"/>
                <a:sym typeface="Montserrat SemiBold"/>
              </a:defRPr>
            </a:lvl9pPr>
          </a:lstStyle>
          <a:p/>
        </p:txBody>
      </p:sp>
      <p:sp>
        <p:nvSpPr>
          <p:cNvPr id="524" name="Google Shape;524;p29"/>
          <p:cNvSpPr txBox="1"/>
          <p:nvPr>
            <p:ph idx="3" type="subTitle"/>
          </p:nvPr>
        </p:nvSpPr>
        <p:spPr>
          <a:xfrm>
            <a:off x="6253725" y="2875950"/>
            <a:ext cx="2512500" cy="2739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800"/>
              <a:buNone/>
              <a:defRPr sz="1600">
                <a:solidFill>
                  <a:schemeClr val="accent6"/>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atin typeface="Montserrat SemiBold"/>
                <a:ea typeface="Montserrat SemiBold"/>
                <a:cs typeface="Montserrat SemiBold"/>
                <a:sym typeface="Montserrat SemiBold"/>
              </a:defRPr>
            </a:lvl2pPr>
            <a:lvl3pPr lvl="2" algn="l">
              <a:lnSpc>
                <a:spcPct val="100000"/>
              </a:lnSpc>
              <a:spcBef>
                <a:spcPts val="800"/>
              </a:spcBef>
              <a:spcAft>
                <a:spcPts val="0"/>
              </a:spcAft>
              <a:buSzPts val="1400"/>
              <a:buNone/>
              <a:defRPr>
                <a:latin typeface="Montserrat SemiBold"/>
                <a:ea typeface="Montserrat SemiBold"/>
                <a:cs typeface="Montserrat SemiBold"/>
                <a:sym typeface="Montserrat SemiBold"/>
              </a:defRPr>
            </a:lvl3pPr>
            <a:lvl4pPr lvl="3" algn="l">
              <a:lnSpc>
                <a:spcPct val="100000"/>
              </a:lnSpc>
              <a:spcBef>
                <a:spcPts val="800"/>
              </a:spcBef>
              <a:spcAft>
                <a:spcPts val="0"/>
              </a:spcAft>
              <a:buSzPts val="600"/>
              <a:buNone/>
              <a:defRPr>
                <a:latin typeface="Montserrat SemiBold"/>
                <a:ea typeface="Montserrat SemiBold"/>
                <a:cs typeface="Montserrat SemiBold"/>
                <a:sym typeface="Montserrat SemiBold"/>
              </a:defRPr>
            </a:lvl4pPr>
            <a:lvl5pPr lvl="4" algn="l">
              <a:lnSpc>
                <a:spcPct val="100000"/>
              </a:lnSpc>
              <a:spcBef>
                <a:spcPts val="800"/>
              </a:spcBef>
              <a:spcAft>
                <a:spcPts val="0"/>
              </a:spcAft>
              <a:buSzPts val="600"/>
              <a:buNone/>
              <a:defRPr>
                <a:latin typeface="Montserrat SemiBold"/>
                <a:ea typeface="Montserrat SemiBold"/>
                <a:cs typeface="Montserrat SemiBold"/>
                <a:sym typeface="Montserrat SemiBold"/>
              </a:defRPr>
            </a:lvl5pPr>
            <a:lvl6pPr lvl="5" algn="l">
              <a:lnSpc>
                <a:spcPct val="100000"/>
              </a:lnSpc>
              <a:spcBef>
                <a:spcPts val="800"/>
              </a:spcBef>
              <a:spcAft>
                <a:spcPts val="0"/>
              </a:spcAft>
              <a:buSzPts val="600"/>
              <a:buNone/>
              <a:defRPr>
                <a:latin typeface="Montserrat SemiBold"/>
                <a:ea typeface="Montserrat SemiBold"/>
                <a:cs typeface="Montserrat SemiBold"/>
                <a:sym typeface="Montserrat SemiBold"/>
              </a:defRPr>
            </a:lvl6pPr>
            <a:lvl7pPr lvl="6" algn="l">
              <a:lnSpc>
                <a:spcPct val="100000"/>
              </a:lnSpc>
              <a:spcBef>
                <a:spcPts val="800"/>
              </a:spcBef>
              <a:spcAft>
                <a:spcPts val="0"/>
              </a:spcAft>
              <a:buSzPts val="600"/>
              <a:buNone/>
              <a:defRPr>
                <a:latin typeface="Montserrat SemiBold"/>
                <a:ea typeface="Montserrat SemiBold"/>
                <a:cs typeface="Montserrat SemiBold"/>
                <a:sym typeface="Montserrat SemiBold"/>
              </a:defRPr>
            </a:lvl7pPr>
            <a:lvl8pPr lvl="7" algn="l">
              <a:lnSpc>
                <a:spcPct val="100000"/>
              </a:lnSpc>
              <a:spcBef>
                <a:spcPts val="800"/>
              </a:spcBef>
              <a:spcAft>
                <a:spcPts val="0"/>
              </a:spcAft>
              <a:buSzPts val="600"/>
              <a:buNone/>
              <a:defRPr>
                <a:latin typeface="Montserrat SemiBold"/>
                <a:ea typeface="Montserrat SemiBold"/>
                <a:cs typeface="Montserrat SemiBold"/>
                <a:sym typeface="Montserrat SemiBold"/>
              </a:defRPr>
            </a:lvl8pPr>
            <a:lvl9pPr lvl="8" algn="l">
              <a:lnSpc>
                <a:spcPct val="100000"/>
              </a:lnSpc>
              <a:spcBef>
                <a:spcPts val="800"/>
              </a:spcBef>
              <a:spcAft>
                <a:spcPts val="0"/>
              </a:spcAft>
              <a:buSzPts val="600"/>
              <a:buNone/>
              <a:defRPr>
                <a:latin typeface="Montserrat SemiBold"/>
                <a:ea typeface="Montserrat SemiBold"/>
                <a:cs typeface="Montserrat SemiBold"/>
                <a:sym typeface="Montserrat SemiBold"/>
              </a:defRPr>
            </a:lvl9pPr>
          </a:lstStyle>
          <a:p/>
        </p:txBody>
      </p:sp>
      <p:sp>
        <p:nvSpPr>
          <p:cNvPr id="525" name="Google Shape;525;p29"/>
          <p:cNvSpPr txBox="1"/>
          <p:nvPr>
            <p:ph idx="4" type="body"/>
          </p:nvPr>
        </p:nvSpPr>
        <p:spPr>
          <a:xfrm>
            <a:off x="334050" y="3310400"/>
            <a:ext cx="2530200" cy="1490400"/>
          </a:xfrm>
          <a:prstGeom prst="rect">
            <a:avLst/>
          </a:prstGeom>
          <a:noFill/>
          <a:ln>
            <a:noFill/>
          </a:ln>
        </p:spPr>
        <p:txBody>
          <a:bodyPr anchorCtr="0" anchor="t" bIns="34275" lIns="68575" spcFirstLastPara="1" rIns="68575" wrap="square" tIns="34275">
            <a:noAutofit/>
          </a:bodyPr>
          <a:lstStyle>
            <a:lvl1pPr indent="-304800" lvl="0" marL="457200" algn="l">
              <a:lnSpc>
                <a:spcPct val="100000"/>
              </a:lnSpc>
              <a:spcBef>
                <a:spcPts val="800"/>
              </a:spcBef>
              <a:spcAft>
                <a:spcPts val="0"/>
              </a:spcAft>
              <a:buSzPts val="1200"/>
              <a:buFont typeface="Nunito Light"/>
              <a:buChar char="•"/>
              <a:defRPr sz="1200">
                <a:latin typeface="Nunito Light"/>
                <a:ea typeface="Nunito Light"/>
                <a:cs typeface="Nunito Light"/>
                <a:sym typeface="Nunito Light"/>
              </a:defRPr>
            </a:lvl1pPr>
            <a:lvl2pPr indent="-292100" lvl="1" marL="914400" algn="l">
              <a:lnSpc>
                <a:spcPct val="100000"/>
              </a:lnSpc>
              <a:spcBef>
                <a:spcPts val="800"/>
              </a:spcBef>
              <a:spcAft>
                <a:spcPts val="0"/>
              </a:spcAft>
              <a:buSzPts val="1000"/>
              <a:buFont typeface="Nunito Light"/>
              <a:buChar char="•"/>
              <a:defRPr sz="10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sp>
        <p:nvSpPr>
          <p:cNvPr id="526" name="Google Shape;526;p29"/>
          <p:cNvSpPr txBox="1"/>
          <p:nvPr>
            <p:ph idx="5" type="body"/>
          </p:nvPr>
        </p:nvSpPr>
        <p:spPr>
          <a:xfrm>
            <a:off x="3315750" y="3310400"/>
            <a:ext cx="2530200" cy="1490400"/>
          </a:xfrm>
          <a:prstGeom prst="rect">
            <a:avLst/>
          </a:prstGeom>
          <a:noFill/>
          <a:ln>
            <a:noFill/>
          </a:ln>
        </p:spPr>
        <p:txBody>
          <a:bodyPr anchorCtr="0" anchor="t" bIns="34275" lIns="68575" spcFirstLastPara="1" rIns="68575" wrap="square" tIns="34275">
            <a:noAutofit/>
          </a:bodyPr>
          <a:lstStyle>
            <a:lvl1pPr indent="-304800" lvl="0" marL="457200" algn="l">
              <a:lnSpc>
                <a:spcPct val="100000"/>
              </a:lnSpc>
              <a:spcBef>
                <a:spcPts val="800"/>
              </a:spcBef>
              <a:spcAft>
                <a:spcPts val="0"/>
              </a:spcAft>
              <a:buSzPts val="1200"/>
              <a:buFont typeface="Nunito Light"/>
              <a:buChar char="•"/>
              <a:defRPr sz="1200">
                <a:latin typeface="Nunito Light"/>
                <a:ea typeface="Nunito Light"/>
                <a:cs typeface="Nunito Light"/>
                <a:sym typeface="Nunito Light"/>
              </a:defRPr>
            </a:lvl1pPr>
            <a:lvl2pPr indent="-292100" lvl="1" marL="914400" algn="l">
              <a:lnSpc>
                <a:spcPct val="100000"/>
              </a:lnSpc>
              <a:spcBef>
                <a:spcPts val="800"/>
              </a:spcBef>
              <a:spcAft>
                <a:spcPts val="0"/>
              </a:spcAft>
              <a:buSzPts val="1000"/>
              <a:buFont typeface="Nunito Light"/>
              <a:buChar char="•"/>
              <a:defRPr sz="10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sp>
        <p:nvSpPr>
          <p:cNvPr id="527" name="Google Shape;527;p29"/>
          <p:cNvSpPr txBox="1"/>
          <p:nvPr>
            <p:ph idx="6" type="body"/>
          </p:nvPr>
        </p:nvSpPr>
        <p:spPr>
          <a:xfrm>
            <a:off x="6253725" y="3310400"/>
            <a:ext cx="2530200" cy="1490400"/>
          </a:xfrm>
          <a:prstGeom prst="rect">
            <a:avLst/>
          </a:prstGeom>
          <a:noFill/>
          <a:ln>
            <a:noFill/>
          </a:ln>
        </p:spPr>
        <p:txBody>
          <a:bodyPr anchorCtr="0" anchor="t" bIns="34275" lIns="68575" spcFirstLastPara="1" rIns="68575" wrap="square" tIns="34275">
            <a:noAutofit/>
          </a:bodyPr>
          <a:lstStyle>
            <a:lvl1pPr indent="-304800" lvl="0" marL="457200" algn="l">
              <a:lnSpc>
                <a:spcPct val="100000"/>
              </a:lnSpc>
              <a:spcBef>
                <a:spcPts val="800"/>
              </a:spcBef>
              <a:spcAft>
                <a:spcPts val="0"/>
              </a:spcAft>
              <a:buSzPts val="1200"/>
              <a:buFont typeface="Nunito Light"/>
              <a:buChar char="•"/>
              <a:defRPr sz="1200">
                <a:latin typeface="Nunito Light"/>
                <a:ea typeface="Nunito Light"/>
                <a:cs typeface="Nunito Light"/>
                <a:sym typeface="Nunito Light"/>
              </a:defRPr>
            </a:lvl1pPr>
            <a:lvl2pPr indent="-292100" lvl="1" marL="914400" algn="l">
              <a:lnSpc>
                <a:spcPct val="100000"/>
              </a:lnSpc>
              <a:spcBef>
                <a:spcPts val="800"/>
              </a:spcBef>
              <a:spcAft>
                <a:spcPts val="0"/>
              </a:spcAft>
              <a:buSzPts val="1000"/>
              <a:buFont typeface="Nunito Light"/>
              <a:buChar char="•"/>
              <a:defRPr sz="10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grpSp>
        <p:nvGrpSpPr>
          <p:cNvPr id="528" name="Google Shape;528;p29"/>
          <p:cNvGrpSpPr/>
          <p:nvPr/>
        </p:nvGrpSpPr>
        <p:grpSpPr>
          <a:xfrm>
            <a:off x="342898" y="1213848"/>
            <a:ext cx="1646527" cy="1623150"/>
            <a:chOff x="492723" y="1213848"/>
            <a:chExt cx="1646527" cy="1623150"/>
          </a:xfrm>
        </p:grpSpPr>
        <p:sp>
          <p:nvSpPr>
            <p:cNvPr id="529" name="Google Shape;529;p29"/>
            <p:cNvSpPr/>
            <p:nvPr/>
          </p:nvSpPr>
          <p:spPr>
            <a:xfrm>
              <a:off x="681850" y="1379598"/>
              <a:ext cx="1457400" cy="1457400"/>
            </a:xfrm>
            <a:prstGeom prst="rect">
              <a:avLst/>
            </a:prstGeom>
            <a:solidFill>
              <a:srgbClr val="30AE7D">
                <a:alpha val="45098"/>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530" name="Google Shape;530;p29"/>
            <p:cNvSpPr/>
            <p:nvPr/>
          </p:nvSpPr>
          <p:spPr>
            <a:xfrm>
              <a:off x="492723" y="1213848"/>
              <a:ext cx="1457400" cy="1457400"/>
            </a:xfrm>
            <a:prstGeom prst="rect">
              <a:avLst/>
            </a:prstGeom>
            <a:noFill/>
            <a:ln cap="flat" cmpd="sng" w="9525">
              <a:solidFill>
                <a:srgbClr val="000000"/>
              </a:solidFill>
              <a:prstDash val="dot"/>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grpSp>
      <p:grpSp>
        <p:nvGrpSpPr>
          <p:cNvPr id="531" name="Google Shape;531;p29"/>
          <p:cNvGrpSpPr/>
          <p:nvPr/>
        </p:nvGrpSpPr>
        <p:grpSpPr>
          <a:xfrm>
            <a:off x="3328416" y="1213848"/>
            <a:ext cx="1640134" cy="1623150"/>
            <a:chOff x="499116" y="1213848"/>
            <a:chExt cx="1640134" cy="1623150"/>
          </a:xfrm>
        </p:grpSpPr>
        <p:sp>
          <p:nvSpPr>
            <p:cNvPr id="532" name="Google Shape;532;p29"/>
            <p:cNvSpPr/>
            <p:nvPr/>
          </p:nvSpPr>
          <p:spPr>
            <a:xfrm>
              <a:off x="681850" y="1379598"/>
              <a:ext cx="1457400" cy="1457400"/>
            </a:xfrm>
            <a:prstGeom prst="rect">
              <a:avLst/>
            </a:prstGeom>
            <a:solidFill>
              <a:srgbClr val="30AE7D">
                <a:alpha val="45098"/>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533" name="Google Shape;533;p29"/>
            <p:cNvSpPr/>
            <p:nvPr/>
          </p:nvSpPr>
          <p:spPr>
            <a:xfrm>
              <a:off x="499116" y="1213848"/>
              <a:ext cx="1457400" cy="1457400"/>
            </a:xfrm>
            <a:prstGeom prst="rect">
              <a:avLst/>
            </a:prstGeom>
            <a:noFill/>
            <a:ln cap="flat" cmpd="sng" w="9525">
              <a:solidFill>
                <a:srgbClr val="000000"/>
              </a:solidFill>
              <a:prstDash val="dot"/>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grpSp>
      <p:grpSp>
        <p:nvGrpSpPr>
          <p:cNvPr id="534" name="Google Shape;534;p29"/>
          <p:cNvGrpSpPr/>
          <p:nvPr/>
        </p:nvGrpSpPr>
        <p:grpSpPr>
          <a:xfrm>
            <a:off x="6263052" y="1213848"/>
            <a:ext cx="1643473" cy="1623150"/>
            <a:chOff x="495777" y="1213848"/>
            <a:chExt cx="1643473" cy="1623150"/>
          </a:xfrm>
        </p:grpSpPr>
        <p:sp>
          <p:nvSpPr>
            <p:cNvPr id="535" name="Google Shape;535;p29"/>
            <p:cNvSpPr/>
            <p:nvPr/>
          </p:nvSpPr>
          <p:spPr>
            <a:xfrm>
              <a:off x="681850" y="1379598"/>
              <a:ext cx="1457400" cy="1457400"/>
            </a:xfrm>
            <a:prstGeom prst="rect">
              <a:avLst/>
            </a:prstGeom>
            <a:solidFill>
              <a:srgbClr val="30AE7D">
                <a:alpha val="45098"/>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536" name="Google Shape;536;p29"/>
            <p:cNvSpPr/>
            <p:nvPr/>
          </p:nvSpPr>
          <p:spPr>
            <a:xfrm>
              <a:off x="495777" y="1213848"/>
              <a:ext cx="1457400" cy="1457400"/>
            </a:xfrm>
            <a:prstGeom prst="rect">
              <a:avLst/>
            </a:prstGeom>
            <a:noFill/>
            <a:ln cap="flat" cmpd="sng" w="9525">
              <a:solidFill>
                <a:srgbClr val="000000"/>
              </a:solidFill>
              <a:prstDash val="dot"/>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grpSp>
      <p:pic>
        <p:nvPicPr>
          <p:cNvPr id="537" name="Google Shape;537;p29"/>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Title">
  <p:cSld name="Blank_3_2">
    <p:spTree>
      <p:nvGrpSpPr>
        <p:cNvPr id="538" name="Shape 538"/>
        <p:cNvGrpSpPr/>
        <p:nvPr/>
      </p:nvGrpSpPr>
      <p:grpSpPr>
        <a:xfrm>
          <a:off x="0" y="0"/>
          <a:ext cx="0" cy="0"/>
          <a:chOff x="0" y="0"/>
          <a:chExt cx="0" cy="0"/>
        </a:xfrm>
      </p:grpSpPr>
      <p:sp>
        <p:nvSpPr>
          <p:cNvPr id="539" name="Google Shape;539;p30"/>
          <p:cNvSpPr txBox="1"/>
          <p:nvPr>
            <p:ph type="title"/>
          </p:nvPr>
        </p:nvSpPr>
        <p:spPr>
          <a:xfrm>
            <a:off x="342900" y="444925"/>
            <a:ext cx="7726800" cy="484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b="0">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None/>
              <a:defRPr b="0">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None/>
              <a:defRPr b="0">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None/>
              <a:defRPr b="0">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None/>
              <a:defRPr b="0">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None/>
              <a:defRPr b="0">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None/>
              <a:defRPr b="0">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None/>
              <a:defRPr b="0">
                <a:latin typeface="Montserrat SemiBold"/>
                <a:ea typeface="Montserrat SemiBold"/>
                <a:cs typeface="Montserrat SemiBold"/>
                <a:sym typeface="Montserrat SemiBold"/>
              </a:defRPr>
            </a:lvl9pPr>
          </a:lstStyle>
          <a:p/>
        </p:txBody>
      </p:sp>
      <p:sp>
        <p:nvSpPr>
          <p:cNvPr id="540" name="Google Shape;540;p30"/>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541" name="Google Shape;541;p30"/>
          <p:cNvSpPr txBox="1"/>
          <p:nvPr>
            <p:ph idx="1" type="body"/>
          </p:nvPr>
        </p:nvSpPr>
        <p:spPr>
          <a:xfrm>
            <a:off x="342900" y="1369225"/>
            <a:ext cx="8458200" cy="3263400"/>
          </a:xfrm>
          <a:prstGeom prst="rect">
            <a:avLst/>
          </a:prstGeom>
          <a:noFill/>
          <a:ln>
            <a:noFill/>
          </a:ln>
        </p:spPr>
        <p:txBody>
          <a:bodyPr anchorCtr="0" anchor="t" bIns="34275" lIns="0" spcFirstLastPara="1" rIns="68575" wrap="square" tIns="34275">
            <a:noAutofit/>
          </a:bodyPr>
          <a:lstStyle>
            <a:lvl1pPr indent="-342900" lvl="0" marL="457200" marR="0" algn="l">
              <a:lnSpc>
                <a:spcPct val="100000"/>
              </a:lnSpc>
              <a:spcBef>
                <a:spcPts val="800"/>
              </a:spcBef>
              <a:spcAft>
                <a:spcPts val="0"/>
              </a:spcAft>
              <a:buClr>
                <a:schemeClr val="accent1"/>
              </a:buClr>
              <a:buSzPts val="1800"/>
              <a:buFont typeface="Nunito Light"/>
              <a:buChar char="•"/>
              <a:defRPr i="0" sz="1800" u="none" cap="none" strike="noStrike">
                <a:solidFill>
                  <a:schemeClr val="dk1"/>
                </a:solidFill>
                <a:latin typeface="Nunito Light"/>
                <a:ea typeface="Nunito Light"/>
                <a:cs typeface="Nunito Light"/>
                <a:sym typeface="Nunito Light"/>
              </a:defRPr>
            </a:lvl1pPr>
            <a:lvl2pPr indent="-330200" lvl="1" marL="914400" marR="0" algn="l">
              <a:lnSpc>
                <a:spcPct val="100000"/>
              </a:lnSpc>
              <a:spcBef>
                <a:spcPts val="800"/>
              </a:spcBef>
              <a:spcAft>
                <a:spcPts val="0"/>
              </a:spcAft>
              <a:buClr>
                <a:schemeClr val="accent1"/>
              </a:buClr>
              <a:buSzPts val="1600"/>
              <a:buFont typeface="Nunito Light"/>
              <a:buChar char="•"/>
              <a:defRPr i="0" sz="1600" u="none" cap="none" strike="noStrike">
                <a:solidFill>
                  <a:schemeClr val="dk1"/>
                </a:solidFill>
                <a:latin typeface="Nunito Light"/>
                <a:ea typeface="Nunito Light"/>
                <a:cs typeface="Nunito Light"/>
                <a:sym typeface="Nunito Light"/>
              </a:defRPr>
            </a:lvl2pPr>
            <a:lvl3pPr indent="-317500" lvl="2" marL="1371600" marR="0" algn="l">
              <a:lnSpc>
                <a:spcPct val="100000"/>
              </a:lnSpc>
              <a:spcBef>
                <a:spcPts val="800"/>
              </a:spcBef>
              <a:spcAft>
                <a:spcPts val="0"/>
              </a:spcAft>
              <a:buClr>
                <a:schemeClr val="accent1"/>
              </a:buClr>
              <a:buSzPts val="1400"/>
              <a:buFont typeface="Nunito Light"/>
              <a:buChar char="•"/>
              <a:defRPr i="0" u="none" cap="none" strike="noStrike">
                <a:solidFill>
                  <a:schemeClr val="dk1"/>
                </a:solidFill>
                <a:latin typeface="Nunito Light"/>
                <a:ea typeface="Nunito Light"/>
                <a:cs typeface="Nunito Light"/>
                <a:sym typeface="Nunito Light"/>
              </a:defRPr>
            </a:lvl3pPr>
            <a:lvl4pPr indent="-266700" lvl="3" marL="18288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4pPr>
            <a:lvl5pPr indent="-266700" lvl="4" marL="22860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5pPr>
            <a:lvl6pPr indent="-266700" lvl="5" marL="27432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6pPr>
            <a:lvl7pPr indent="-266700" lvl="6" marL="32004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7pPr>
            <a:lvl8pPr indent="-266700" lvl="7" marL="36576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8pPr>
            <a:lvl9pPr indent="-266700" lvl="8" marL="41148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9pPr>
          </a:lstStyle>
          <a:p/>
        </p:txBody>
      </p:sp>
      <p:pic>
        <p:nvPicPr>
          <p:cNvPr id="542" name="Google Shape;542;p30"/>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Blank_3_2_1_1">
    <p:spTree>
      <p:nvGrpSpPr>
        <p:cNvPr id="543" name="Shape 543"/>
        <p:cNvGrpSpPr/>
        <p:nvPr/>
      </p:nvGrpSpPr>
      <p:grpSpPr>
        <a:xfrm>
          <a:off x="0" y="0"/>
          <a:ext cx="0" cy="0"/>
          <a:chOff x="0" y="0"/>
          <a:chExt cx="0" cy="0"/>
        </a:xfrm>
      </p:grpSpPr>
      <p:sp>
        <p:nvSpPr>
          <p:cNvPr id="544" name="Google Shape;544;p32"/>
          <p:cNvSpPr txBox="1"/>
          <p:nvPr>
            <p:ph idx="1" type="subTitle"/>
          </p:nvPr>
        </p:nvSpPr>
        <p:spPr>
          <a:xfrm>
            <a:off x="685225"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545" name="Google Shape;545;p32"/>
          <p:cNvSpPr txBox="1"/>
          <p:nvPr>
            <p:ph idx="2" type="body"/>
          </p:nvPr>
        </p:nvSpPr>
        <p:spPr>
          <a:xfrm>
            <a:off x="692075"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546" name="Google Shape;546;p32"/>
          <p:cNvSpPr txBox="1"/>
          <p:nvPr>
            <p:ph idx="3" type="body"/>
          </p:nvPr>
        </p:nvSpPr>
        <p:spPr>
          <a:xfrm>
            <a:off x="685225"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
        <p:nvSpPr>
          <p:cNvPr id="547" name="Google Shape;547;p32"/>
          <p:cNvSpPr/>
          <p:nvPr/>
        </p:nvSpPr>
        <p:spPr>
          <a:xfrm>
            <a:off x="0" y="0"/>
            <a:ext cx="9144000" cy="2625300"/>
          </a:xfrm>
          <a:prstGeom prst="rect">
            <a:avLst/>
          </a:prstGeom>
          <a:solidFill>
            <a:srgbClr val="E7E6E6">
              <a:alpha val="6352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8" name="Google Shape;548;p32"/>
          <p:cNvSpPr txBox="1"/>
          <p:nvPr>
            <p:ph type="title"/>
          </p:nvPr>
        </p:nvSpPr>
        <p:spPr>
          <a:xfrm>
            <a:off x="342900" y="444925"/>
            <a:ext cx="7761600" cy="484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b="0">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None/>
              <a:defRPr b="0">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None/>
              <a:defRPr b="0">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None/>
              <a:defRPr b="0">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None/>
              <a:defRPr b="0">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None/>
              <a:defRPr b="0">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None/>
              <a:defRPr b="0">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None/>
              <a:defRPr b="0">
                <a:latin typeface="Montserrat SemiBold"/>
                <a:ea typeface="Montserrat SemiBold"/>
                <a:cs typeface="Montserrat SemiBold"/>
                <a:sym typeface="Montserrat SemiBold"/>
              </a:defRPr>
            </a:lvl9pPr>
          </a:lstStyle>
          <a:p/>
        </p:txBody>
      </p:sp>
      <p:sp>
        <p:nvSpPr>
          <p:cNvPr id="549" name="Google Shape;549;p32"/>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550" name="Google Shape;550;p32"/>
          <p:cNvSpPr txBox="1"/>
          <p:nvPr>
            <p:ph idx="4" type="subTitle"/>
          </p:nvPr>
        </p:nvSpPr>
        <p:spPr>
          <a:xfrm>
            <a:off x="342975" y="929425"/>
            <a:ext cx="7761600" cy="2970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1500">
                <a:latin typeface="Nunito SemiBold"/>
                <a:ea typeface="Nunito SemiBold"/>
                <a:cs typeface="Nunito SemiBold"/>
                <a:sym typeface="Nunito SemiBold"/>
              </a:defRPr>
            </a:lvl1pPr>
            <a:lvl2pPr lvl="1" algn="l">
              <a:lnSpc>
                <a:spcPct val="100000"/>
              </a:lnSpc>
              <a:spcBef>
                <a:spcPts val="800"/>
              </a:spcBef>
              <a:spcAft>
                <a:spcPts val="0"/>
              </a:spcAft>
              <a:buSzPts val="1600"/>
              <a:buNone/>
              <a:defRPr>
                <a:latin typeface="Nunito SemiBold"/>
                <a:ea typeface="Nunito SemiBold"/>
                <a:cs typeface="Nunito SemiBold"/>
                <a:sym typeface="Nunito SemiBold"/>
              </a:defRPr>
            </a:lvl2pPr>
            <a:lvl3pPr lvl="2" algn="l">
              <a:lnSpc>
                <a:spcPct val="100000"/>
              </a:lnSpc>
              <a:spcBef>
                <a:spcPts val="800"/>
              </a:spcBef>
              <a:spcAft>
                <a:spcPts val="0"/>
              </a:spcAft>
              <a:buSzPts val="1400"/>
              <a:buNone/>
              <a:defRPr>
                <a:latin typeface="Nunito SemiBold"/>
                <a:ea typeface="Nunito SemiBold"/>
                <a:cs typeface="Nunito SemiBold"/>
                <a:sym typeface="Nunito SemiBold"/>
              </a:defRPr>
            </a:lvl3pPr>
            <a:lvl4pPr lvl="3" algn="l">
              <a:lnSpc>
                <a:spcPct val="100000"/>
              </a:lnSpc>
              <a:spcBef>
                <a:spcPts val="800"/>
              </a:spcBef>
              <a:spcAft>
                <a:spcPts val="0"/>
              </a:spcAft>
              <a:buSzPts val="600"/>
              <a:buNone/>
              <a:defRPr>
                <a:latin typeface="Nunito SemiBold"/>
                <a:ea typeface="Nunito SemiBold"/>
                <a:cs typeface="Nunito SemiBold"/>
                <a:sym typeface="Nunito SemiBold"/>
              </a:defRPr>
            </a:lvl4pPr>
            <a:lvl5pPr lvl="4" algn="l">
              <a:lnSpc>
                <a:spcPct val="100000"/>
              </a:lnSpc>
              <a:spcBef>
                <a:spcPts val="800"/>
              </a:spcBef>
              <a:spcAft>
                <a:spcPts val="0"/>
              </a:spcAft>
              <a:buSzPts val="600"/>
              <a:buNone/>
              <a:defRPr>
                <a:latin typeface="Nunito SemiBold"/>
                <a:ea typeface="Nunito SemiBold"/>
                <a:cs typeface="Nunito SemiBold"/>
                <a:sym typeface="Nunito SemiBold"/>
              </a:defRPr>
            </a:lvl5pPr>
            <a:lvl6pPr lvl="5" algn="l">
              <a:lnSpc>
                <a:spcPct val="100000"/>
              </a:lnSpc>
              <a:spcBef>
                <a:spcPts val="800"/>
              </a:spcBef>
              <a:spcAft>
                <a:spcPts val="0"/>
              </a:spcAft>
              <a:buSzPts val="600"/>
              <a:buNone/>
              <a:defRPr>
                <a:latin typeface="Nunito SemiBold"/>
                <a:ea typeface="Nunito SemiBold"/>
                <a:cs typeface="Nunito SemiBold"/>
                <a:sym typeface="Nunito SemiBold"/>
              </a:defRPr>
            </a:lvl6pPr>
            <a:lvl7pPr lvl="6" algn="l">
              <a:lnSpc>
                <a:spcPct val="100000"/>
              </a:lnSpc>
              <a:spcBef>
                <a:spcPts val="800"/>
              </a:spcBef>
              <a:spcAft>
                <a:spcPts val="0"/>
              </a:spcAft>
              <a:buSzPts val="600"/>
              <a:buNone/>
              <a:defRPr>
                <a:latin typeface="Nunito SemiBold"/>
                <a:ea typeface="Nunito SemiBold"/>
                <a:cs typeface="Nunito SemiBold"/>
                <a:sym typeface="Nunito SemiBold"/>
              </a:defRPr>
            </a:lvl7pPr>
            <a:lvl8pPr lvl="7" algn="l">
              <a:lnSpc>
                <a:spcPct val="100000"/>
              </a:lnSpc>
              <a:spcBef>
                <a:spcPts val="800"/>
              </a:spcBef>
              <a:spcAft>
                <a:spcPts val="0"/>
              </a:spcAft>
              <a:buSzPts val="600"/>
              <a:buNone/>
              <a:defRPr>
                <a:latin typeface="Nunito SemiBold"/>
                <a:ea typeface="Nunito SemiBold"/>
                <a:cs typeface="Nunito SemiBold"/>
                <a:sym typeface="Nunito SemiBold"/>
              </a:defRPr>
            </a:lvl8pPr>
            <a:lvl9pPr lvl="8" algn="l">
              <a:lnSpc>
                <a:spcPct val="100000"/>
              </a:lnSpc>
              <a:spcBef>
                <a:spcPts val="800"/>
              </a:spcBef>
              <a:spcAft>
                <a:spcPts val="0"/>
              </a:spcAft>
              <a:buSzPts val="600"/>
              <a:buNone/>
              <a:defRPr>
                <a:latin typeface="Nunito SemiBold"/>
                <a:ea typeface="Nunito SemiBold"/>
                <a:cs typeface="Nunito SemiBold"/>
                <a:sym typeface="Nunito SemiBold"/>
              </a:defRPr>
            </a:lvl9pPr>
          </a:lstStyle>
          <a:p/>
        </p:txBody>
      </p:sp>
      <p:pic>
        <p:nvPicPr>
          <p:cNvPr id="551" name="Google Shape;551;p32"/>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
        <p:nvSpPr>
          <p:cNvPr id="552" name="Google Shape;552;p32"/>
          <p:cNvSpPr txBox="1"/>
          <p:nvPr>
            <p:ph idx="5" type="subTitle"/>
          </p:nvPr>
        </p:nvSpPr>
        <p:spPr>
          <a:xfrm>
            <a:off x="2019268"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553" name="Google Shape;553;p32"/>
          <p:cNvSpPr txBox="1"/>
          <p:nvPr>
            <p:ph idx="6" type="body"/>
          </p:nvPr>
        </p:nvSpPr>
        <p:spPr>
          <a:xfrm>
            <a:off x="2026118"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554" name="Google Shape;554;p32"/>
          <p:cNvSpPr txBox="1"/>
          <p:nvPr>
            <p:ph idx="7" type="body"/>
          </p:nvPr>
        </p:nvSpPr>
        <p:spPr>
          <a:xfrm>
            <a:off x="2019268"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
        <p:nvSpPr>
          <p:cNvPr id="555" name="Google Shape;555;p32"/>
          <p:cNvSpPr txBox="1"/>
          <p:nvPr>
            <p:ph idx="8" type="subTitle"/>
          </p:nvPr>
        </p:nvSpPr>
        <p:spPr>
          <a:xfrm>
            <a:off x="3353310"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556" name="Google Shape;556;p32"/>
          <p:cNvSpPr txBox="1"/>
          <p:nvPr>
            <p:ph idx="9" type="body"/>
          </p:nvPr>
        </p:nvSpPr>
        <p:spPr>
          <a:xfrm>
            <a:off x="3360160"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557" name="Google Shape;557;p32"/>
          <p:cNvSpPr txBox="1"/>
          <p:nvPr>
            <p:ph idx="13" type="body"/>
          </p:nvPr>
        </p:nvSpPr>
        <p:spPr>
          <a:xfrm>
            <a:off x="3353310"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
        <p:nvSpPr>
          <p:cNvPr id="558" name="Google Shape;558;p32"/>
          <p:cNvSpPr txBox="1"/>
          <p:nvPr>
            <p:ph idx="14" type="subTitle"/>
          </p:nvPr>
        </p:nvSpPr>
        <p:spPr>
          <a:xfrm>
            <a:off x="4687353"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559" name="Google Shape;559;p32"/>
          <p:cNvSpPr txBox="1"/>
          <p:nvPr>
            <p:ph idx="15" type="body"/>
          </p:nvPr>
        </p:nvSpPr>
        <p:spPr>
          <a:xfrm>
            <a:off x="4694203"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560" name="Google Shape;560;p32"/>
          <p:cNvSpPr txBox="1"/>
          <p:nvPr>
            <p:ph idx="16" type="body"/>
          </p:nvPr>
        </p:nvSpPr>
        <p:spPr>
          <a:xfrm>
            <a:off x="4687353"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
        <p:nvSpPr>
          <p:cNvPr id="561" name="Google Shape;561;p32"/>
          <p:cNvSpPr txBox="1"/>
          <p:nvPr>
            <p:ph idx="17" type="subTitle"/>
          </p:nvPr>
        </p:nvSpPr>
        <p:spPr>
          <a:xfrm>
            <a:off x="6021395"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562" name="Google Shape;562;p32"/>
          <p:cNvSpPr txBox="1"/>
          <p:nvPr>
            <p:ph idx="18" type="body"/>
          </p:nvPr>
        </p:nvSpPr>
        <p:spPr>
          <a:xfrm>
            <a:off x="6028245"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563" name="Google Shape;563;p32"/>
          <p:cNvSpPr txBox="1"/>
          <p:nvPr>
            <p:ph idx="19" type="body"/>
          </p:nvPr>
        </p:nvSpPr>
        <p:spPr>
          <a:xfrm>
            <a:off x="6021395"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
        <p:nvSpPr>
          <p:cNvPr id="564" name="Google Shape;564;p32"/>
          <p:cNvSpPr txBox="1"/>
          <p:nvPr>
            <p:ph idx="20" type="subTitle"/>
          </p:nvPr>
        </p:nvSpPr>
        <p:spPr>
          <a:xfrm>
            <a:off x="7355438" y="2960388"/>
            <a:ext cx="1095900" cy="3153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800"/>
              </a:spcBef>
              <a:spcAft>
                <a:spcPts val="0"/>
              </a:spcAft>
              <a:buSzPts val="1000"/>
              <a:buFont typeface="Montserrat SemiBold"/>
              <a:buNone/>
              <a:defRPr sz="1000">
                <a:solidFill>
                  <a:schemeClr val="accent1"/>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sp>
        <p:nvSpPr>
          <p:cNvPr id="565" name="Google Shape;565;p32"/>
          <p:cNvSpPr txBox="1"/>
          <p:nvPr>
            <p:ph idx="21" type="body"/>
          </p:nvPr>
        </p:nvSpPr>
        <p:spPr>
          <a:xfrm>
            <a:off x="7362288" y="3386775"/>
            <a:ext cx="1095900" cy="3819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Font typeface="Nunito"/>
              <a:buChar char="•"/>
              <a:defRPr b="1" sz="800">
                <a:latin typeface="Nunito"/>
                <a:ea typeface="Nunito"/>
                <a:cs typeface="Nunito"/>
                <a:sym typeface="Nunito"/>
              </a:defRPr>
            </a:lvl1pPr>
            <a:lvl2pPr indent="-279400" lvl="1" marL="914400" algn="ctr">
              <a:lnSpc>
                <a:spcPct val="100000"/>
              </a:lnSpc>
              <a:spcBef>
                <a:spcPts val="800"/>
              </a:spcBef>
              <a:spcAft>
                <a:spcPts val="0"/>
              </a:spcAft>
              <a:buSzPts val="800"/>
              <a:buFont typeface="Nunito"/>
              <a:buChar char="•"/>
              <a:defRPr b="1" sz="800">
                <a:latin typeface="Nunito"/>
                <a:ea typeface="Nunito"/>
                <a:cs typeface="Nunito"/>
                <a:sym typeface="Nunito"/>
              </a:defRPr>
            </a:lvl2pPr>
            <a:lvl3pPr indent="-279400" lvl="2" marL="1371600" algn="ctr">
              <a:lnSpc>
                <a:spcPct val="100000"/>
              </a:lnSpc>
              <a:spcBef>
                <a:spcPts val="800"/>
              </a:spcBef>
              <a:spcAft>
                <a:spcPts val="0"/>
              </a:spcAft>
              <a:buSzPts val="800"/>
              <a:buFont typeface="Nunito"/>
              <a:buChar char="•"/>
              <a:defRPr b="1" sz="800">
                <a:latin typeface="Nunito"/>
                <a:ea typeface="Nunito"/>
                <a:cs typeface="Nunito"/>
                <a:sym typeface="Nunito"/>
              </a:defRPr>
            </a:lvl3pPr>
            <a:lvl4pPr indent="-279400" lvl="3" marL="1828800" algn="ctr">
              <a:lnSpc>
                <a:spcPct val="100000"/>
              </a:lnSpc>
              <a:spcBef>
                <a:spcPts val="800"/>
              </a:spcBef>
              <a:spcAft>
                <a:spcPts val="0"/>
              </a:spcAft>
              <a:buSzPts val="800"/>
              <a:buFont typeface="Nunito"/>
              <a:buChar char="•"/>
              <a:defRPr b="1" sz="800">
                <a:latin typeface="Nunito"/>
                <a:ea typeface="Nunito"/>
                <a:cs typeface="Nunito"/>
                <a:sym typeface="Nunito"/>
              </a:defRPr>
            </a:lvl4pPr>
            <a:lvl5pPr indent="-279400" lvl="4" marL="2286000" algn="ctr">
              <a:lnSpc>
                <a:spcPct val="100000"/>
              </a:lnSpc>
              <a:spcBef>
                <a:spcPts val="800"/>
              </a:spcBef>
              <a:spcAft>
                <a:spcPts val="0"/>
              </a:spcAft>
              <a:buSzPts val="800"/>
              <a:buFont typeface="Nunito"/>
              <a:buChar char="•"/>
              <a:defRPr b="1" sz="800">
                <a:latin typeface="Nunito"/>
                <a:ea typeface="Nunito"/>
                <a:cs typeface="Nunito"/>
                <a:sym typeface="Nunito"/>
              </a:defRPr>
            </a:lvl5pPr>
            <a:lvl6pPr indent="-279400" lvl="5" marL="2743200" algn="ctr">
              <a:lnSpc>
                <a:spcPct val="100000"/>
              </a:lnSpc>
              <a:spcBef>
                <a:spcPts val="800"/>
              </a:spcBef>
              <a:spcAft>
                <a:spcPts val="0"/>
              </a:spcAft>
              <a:buSzPts val="800"/>
              <a:buFont typeface="Nunito"/>
              <a:buChar char="•"/>
              <a:defRPr b="1" sz="800">
                <a:latin typeface="Nunito"/>
                <a:ea typeface="Nunito"/>
                <a:cs typeface="Nunito"/>
                <a:sym typeface="Nunito"/>
              </a:defRPr>
            </a:lvl6pPr>
            <a:lvl7pPr indent="-279400" lvl="6" marL="3200400" algn="ctr">
              <a:lnSpc>
                <a:spcPct val="100000"/>
              </a:lnSpc>
              <a:spcBef>
                <a:spcPts val="800"/>
              </a:spcBef>
              <a:spcAft>
                <a:spcPts val="0"/>
              </a:spcAft>
              <a:buSzPts val="800"/>
              <a:buFont typeface="Nunito"/>
              <a:buChar char="•"/>
              <a:defRPr b="1" sz="800">
                <a:latin typeface="Nunito"/>
                <a:ea typeface="Nunito"/>
                <a:cs typeface="Nunito"/>
                <a:sym typeface="Nunito"/>
              </a:defRPr>
            </a:lvl7pPr>
            <a:lvl8pPr indent="-279400" lvl="7" marL="3657600" algn="ctr">
              <a:lnSpc>
                <a:spcPct val="100000"/>
              </a:lnSpc>
              <a:spcBef>
                <a:spcPts val="800"/>
              </a:spcBef>
              <a:spcAft>
                <a:spcPts val="0"/>
              </a:spcAft>
              <a:buSzPts val="800"/>
              <a:buFont typeface="Nunito"/>
              <a:buChar char="•"/>
              <a:defRPr b="1" sz="800">
                <a:latin typeface="Nunito"/>
                <a:ea typeface="Nunito"/>
                <a:cs typeface="Nunito"/>
                <a:sym typeface="Nunito"/>
              </a:defRPr>
            </a:lvl8pPr>
            <a:lvl9pPr indent="-279400" lvl="8" marL="4114800" algn="ctr">
              <a:lnSpc>
                <a:spcPct val="100000"/>
              </a:lnSpc>
              <a:spcBef>
                <a:spcPts val="800"/>
              </a:spcBef>
              <a:spcAft>
                <a:spcPts val="0"/>
              </a:spcAft>
              <a:buSzPts val="800"/>
              <a:buFont typeface="Nunito"/>
              <a:buChar char="•"/>
              <a:defRPr b="1" sz="800">
                <a:latin typeface="Nunito"/>
                <a:ea typeface="Nunito"/>
                <a:cs typeface="Nunito"/>
                <a:sym typeface="Nunito"/>
              </a:defRPr>
            </a:lvl9pPr>
          </a:lstStyle>
          <a:p/>
        </p:txBody>
      </p:sp>
      <p:sp>
        <p:nvSpPr>
          <p:cNvPr id="566" name="Google Shape;566;p32"/>
          <p:cNvSpPr txBox="1"/>
          <p:nvPr>
            <p:ph idx="22" type="body"/>
          </p:nvPr>
        </p:nvSpPr>
        <p:spPr>
          <a:xfrm>
            <a:off x="7355438" y="3879775"/>
            <a:ext cx="1095900" cy="590400"/>
          </a:xfrm>
          <a:prstGeom prst="rect">
            <a:avLst/>
          </a:prstGeom>
          <a:noFill/>
          <a:ln>
            <a:noFill/>
          </a:ln>
        </p:spPr>
        <p:txBody>
          <a:bodyPr anchorCtr="0" anchor="t" bIns="34275" lIns="68575" spcFirstLastPara="1" rIns="68575" wrap="square" tIns="34275">
            <a:noAutofit/>
          </a:bodyPr>
          <a:lstStyle>
            <a:lvl1pPr indent="-279400" lvl="0" marL="457200" algn="ctr">
              <a:lnSpc>
                <a:spcPct val="100000"/>
              </a:lnSpc>
              <a:spcBef>
                <a:spcPts val="800"/>
              </a:spcBef>
              <a:spcAft>
                <a:spcPts val="0"/>
              </a:spcAft>
              <a:buSzPts val="800"/>
              <a:buChar char="•"/>
              <a:defRPr sz="800"/>
            </a:lvl1pPr>
            <a:lvl2pPr indent="-279400" lvl="1" marL="914400" algn="l">
              <a:lnSpc>
                <a:spcPct val="100000"/>
              </a:lnSpc>
              <a:spcBef>
                <a:spcPts val="800"/>
              </a:spcBef>
              <a:spcAft>
                <a:spcPts val="0"/>
              </a:spcAft>
              <a:buSzPts val="800"/>
              <a:buChar char="•"/>
              <a:defRPr sz="800"/>
            </a:lvl2pPr>
            <a:lvl3pPr indent="-279400" lvl="2" marL="1371600" algn="l">
              <a:lnSpc>
                <a:spcPct val="100000"/>
              </a:lnSpc>
              <a:spcBef>
                <a:spcPts val="800"/>
              </a:spcBef>
              <a:spcAft>
                <a:spcPts val="0"/>
              </a:spcAft>
              <a:buSzPts val="800"/>
              <a:buChar char="•"/>
              <a:defRPr sz="800"/>
            </a:lvl3pPr>
            <a:lvl4pPr indent="-279400" lvl="3" marL="1828800" algn="l">
              <a:lnSpc>
                <a:spcPct val="100000"/>
              </a:lnSpc>
              <a:spcBef>
                <a:spcPts val="800"/>
              </a:spcBef>
              <a:spcAft>
                <a:spcPts val="0"/>
              </a:spcAft>
              <a:buSzPts val="800"/>
              <a:buChar char="•"/>
              <a:defRPr sz="800"/>
            </a:lvl4pPr>
            <a:lvl5pPr indent="-279400" lvl="4" marL="2286000" algn="l">
              <a:lnSpc>
                <a:spcPct val="100000"/>
              </a:lnSpc>
              <a:spcBef>
                <a:spcPts val="800"/>
              </a:spcBef>
              <a:spcAft>
                <a:spcPts val="0"/>
              </a:spcAft>
              <a:buSzPts val="800"/>
              <a:buChar char="•"/>
              <a:defRPr sz="800"/>
            </a:lvl5pPr>
            <a:lvl6pPr indent="-279400" lvl="5" marL="2743200" algn="l">
              <a:lnSpc>
                <a:spcPct val="100000"/>
              </a:lnSpc>
              <a:spcBef>
                <a:spcPts val="800"/>
              </a:spcBef>
              <a:spcAft>
                <a:spcPts val="0"/>
              </a:spcAft>
              <a:buSzPts val="800"/>
              <a:buChar char="•"/>
              <a:defRPr sz="800"/>
            </a:lvl6pPr>
            <a:lvl7pPr indent="-279400" lvl="6" marL="3200400" algn="l">
              <a:lnSpc>
                <a:spcPct val="100000"/>
              </a:lnSpc>
              <a:spcBef>
                <a:spcPts val="800"/>
              </a:spcBef>
              <a:spcAft>
                <a:spcPts val="0"/>
              </a:spcAft>
              <a:buSzPts val="800"/>
              <a:buChar char="•"/>
              <a:defRPr sz="800"/>
            </a:lvl7pPr>
            <a:lvl8pPr indent="-279400" lvl="7" marL="3657600" algn="l">
              <a:lnSpc>
                <a:spcPct val="100000"/>
              </a:lnSpc>
              <a:spcBef>
                <a:spcPts val="800"/>
              </a:spcBef>
              <a:spcAft>
                <a:spcPts val="0"/>
              </a:spcAft>
              <a:buSzPts val="800"/>
              <a:buChar char="•"/>
              <a:defRPr sz="800"/>
            </a:lvl8pPr>
            <a:lvl9pPr indent="-279400" lvl="8" marL="4114800" algn="l">
              <a:lnSpc>
                <a:spcPct val="100000"/>
              </a:lnSpc>
              <a:spcBef>
                <a:spcPts val="800"/>
              </a:spcBef>
              <a:spcAft>
                <a:spcPts val="0"/>
              </a:spcAft>
              <a:buSzPts val="800"/>
              <a:buChar char="•"/>
              <a:defRPr sz="800"/>
            </a:lvl9pPr>
          </a:lstStyle>
          <a:p/>
        </p:txBody>
      </p:sp>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4">
    <p:spTree>
      <p:nvGrpSpPr>
        <p:cNvPr id="567" name="Shape 567"/>
        <p:cNvGrpSpPr/>
        <p:nvPr/>
      </p:nvGrpSpPr>
      <p:grpSpPr>
        <a:xfrm>
          <a:off x="0" y="0"/>
          <a:ext cx="0" cy="0"/>
          <a:chOff x="0" y="0"/>
          <a:chExt cx="0" cy="0"/>
        </a:xfrm>
      </p:grpSpPr>
      <p:sp>
        <p:nvSpPr>
          <p:cNvPr id="568" name="Google Shape;568;p38"/>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pic>
        <p:nvPicPr>
          <p:cNvPr id="569" name="Google Shape;569;p38"/>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and title">
  <p:cSld name="CUSTOM">
    <p:spTree>
      <p:nvGrpSpPr>
        <p:cNvPr id="38" name="Shape 38"/>
        <p:cNvGrpSpPr/>
        <p:nvPr/>
      </p:nvGrpSpPr>
      <p:grpSpPr>
        <a:xfrm>
          <a:off x="0" y="0"/>
          <a:ext cx="0" cy="0"/>
          <a:chOff x="0" y="0"/>
          <a:chExt cx="0" cy="0"/>
        </a:xfrm>
      </p:grpSpPr>
      <p:sp>
        <p:nvSpPr>
          <p:cNvPr id="39" name="Google Shape;39;p95"/>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95"/>
          <p:cNvSpPr txBox="1"/>
          <p:nvPr>
            <p:ph type="title"/>
          </p:nvPr>
        </p:nvSpPr>
        <p:spPr>
          <a:xfrm>
            <a:off x="1627050" y="1273075"/>
            <a:ext cx="5937900" cy="431100"/>
          </a:xfrm>
          <a:prstGeom prst="rect">
            <a:avLst/>
          </a:prstGeom>
          <a:noFill/>
          <a:ln>
            <a:noFill/>
          </a:ln>
        </p:spPr>
        <p:txBody>
          <a:bodyPr anchorCtr="0" anchor="t" bIns="34275" lIns="68575" spcFirstLastPara="1" rIns="68575" wrap="square" tIns="34275">
            <a:noAutofit/>
          </a:bodyPr>
          <a:lstStyle>
            <a:lvl1pPr lvl="0" algn="ctr">
              <a:lnSpc>
                <a:spcPct val="100000"/>
              </a:lnSpc>
              <a:spcBef>
                <a:spcPts val="0"/>
              </a:spcBef>
              <a:spcAft>
                <a:spcPts val="0"/>
              </a:spcAft>
              <a:buClr>
                <a:schemeClr val="dk2"/>
              </a:buClr>
              <a:buSzPts val="2700"/>
              <a:buFont typeface="Montserrat SemiBold"/>
              <a:buNone/>
              <a:defRPr b="0">
                <a:solidFill>
                  <a:schemeClr val="dk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atin typeface="Work Sans Light"/>
                <a:ea typeface="Work Sans Light"/>
                <a:cs typeface="Work Sans Light"/>
                <a:sym typeface="Work Sans Light"/>
              </a:defRPr>
            </a:lvl2pPr>
            <a:lvl3pPr lvl="2" algn="l">
              <a:lnSpc>
                <a:spcPct val="100000"/>
              </a:lnSpc>
              <a:spcBef>
                <a:spcPts val="0"/>
              </a:spcBef>
              <a:spcAft>
                <a:spcPts val="0"/>
              </a:spcAft>
              <a:buSzPts val="1100"/>
              <a:buNone/>
              <a:defRPr>
                <a:latin typeface="Work Sans Light"/>
                <a:ea typeface="Work Sans Light"/>
                <a:cs typeface="Work Sans Light"/>
                <a:sym typeface="Work Sans Light"/>
              </a:defRPr>
            </a:lvl3pPr>
            <a:lvl4pPr lvl="3" algn="l">
              <a:lnSpc>
                <a:spcPct val="100000"/>
              </a:lnSpc>
              <a:spcBef>
                <a:spcPts val="0"/>
              </a:spcBef>
              <a:spcAft>
                <a:spcPts val="0"/>
              </a:spcAft>
              <a:buSzPts val="1100"/>
              <a:buNone/>
              <a:defRPr>
                <a:latin typeface="Work Sans Light"/>
                <a:ea typeface="Work Sans Light"/>
                <a:cs typeface="Work Sans Light"/>
                <a:sym typeface="Work Sans Light"/>
              </a:defRPr>
            </a:lvl4pPr>
            <a:lvl5pPr lvl="4" algn="l">
              <a:lnSpc>
                <a:spcPct val="100000"/>
              </a:lnSpc>
              <a:spcBef>
                <a:spcPts val="0"/>
              </a:spcBef>
              <a:spcAft>
                <a:spcPts val="0"/>
              </a:spcAft>
              <a:buSzPts val="1100"/>
              <a:buNone/>
              <a:defRPr>
                <a:latin typeface="Work Sans Light"/>
                <a:ea typeface="Work Sans Light"/>
                <a:cs typeface="Work Sans Light"/>
                <a:sym typeface="Work Sans Light"/>
              </a:defRPr>
            </a:lvl5pPr>
            <a:lvl6pPr lvl="5" algn="l">
              <a:lnSpc>
                <a:spcPct val="100000"/>
              </a:lnSpc>
              <a:spcBef>
                <a:spcPts val="0"/>
              </a:spcBef>
              <a:spcAft>
                <a:spcPts val="0"/>
              </a:spcAft>
              <a:buSzPts val="1100"/>
              <a:buNone/>
              <a:defRPr>
                <a:latin typeface="Work Sans Light"/>
                <a:ea typeface="Work Sans Light"/>
                <a:cs typeface="Work Sans Light"/>
                <a:sym typeface="Work Sans Light"/>
              </a:defRPr>
            </a:lvl6pPr>
            <a:lvl7pPr lvl="6" algn="l">
              <a:lnSpc>
                <a:spcPct val="100000"/>
              </a:lnSpc>
              <a:spcBef>
                <a:spcPts val="0"/>
              </a:spcBef>
              <a:spcAft>
                <a:spcPts val="0"/>
              </a:spcAft>
              <a:buSzPts val="1100"/>
              <a:buNone/>
              <a:defRPr>
                <a:latin typeface="Work Sans Light"/>
                <a:ea typeface="Work Sans Light"/>
                <a:cs typeface="Work Sans Light"/>
                <a:sym typeface="Work Sans Light"/>
              </a:defRPr>
            </a:lvl7pPr>
            <a:lvl8pPr lvl="7" algn="l">
              <a:lnSpc>
                <a:spcPct val="100000"/>
              </a:lnSpc>
              <a:spcBef>
                <a:spcPts val="0"/>
              </a:spcBef>
              <a:spcAft>
                <a:spcPts val="0"/>
              </a:spcAft>
              <a:buSzPts val="1100"/>
              <a:buNone/>
              <a:defRPr>
                <a:latin typeface="Work Sans Light"/>
                <a:ea typeface="Work Sans Light"/>
                <a:cs typeface="Work Sans Light"/>
                <a:sym typeface="Work Sans Light"/>
              </a:defRPr>
            </a:lvl8pPr>
            <a:lvl9pPr lvl="8" algn="l">
              <a:lnSpc>
                <a:spcPct val="100000"/>
              </a:lnSpc>
              <a:spcBef>
                <a:spcPts val="0"/>
              </a:spcBef>
              <a:spcAft>
                <a:spcPts val="0"/>
              </a:spcAft>
              <a:buSzPts val="1100"/>
              <a:buNone/>
              <a:defRPr>
                <a:latin typeface="Work Sans Light"/>
                <a:ea typeface="Work Sans Light"/>
                <a:cs typeface="Work Sans Light"/>
                <a:sym typeface="Work Sans Light"/>
              </a:defRPr>
            </a:lvl9pPr>
          </a:lstStyle>
          <a:p/>
        </p:txBody>
      </p:sp>
      <p:sp>
        <p:nvSpPr>
          <p:cNvPr id="41" name="Google Shape;41;p95"/>
          <p:cNvSpPr txBox="1"/>
          <p:nvPr>
            <p:ph idx="1" type="body"/>
          </p:nvPr>
        </p:nvSpPr>
        <p:spPr>
          <a:xfrm>
            <a:off x="432200" y="3134050"/>
            <a:ext cx="1700100" cy="506400"/>
          </a:xfrm>
          <a:prstGeom prst="rect">
            <a:avLst/>
          </a:prstGeom>
          <a:noFill/>
          <a:ln>
            <a:noFill/>
          </a:ln>
        </p:spPr>
        <p:txBody>
          <a:bodyPr anchorCtr="0" anchor="t" bIns="34275" lIns="68575" spcFirstLastPara="1" rIns="68575" wrap="square" tIns="34275">
            <a:noAutofit/>
          </a:bodyPr>
          <a:lstStyle>
            <a:lvl1pPr indent="-304800" lvl="0" marL="457200" algn="ctr">
              <a:lnSpc>
                <a:spcPct val="100000"/>
              </a:lnSpc>
              <a:spcBef>
                <a:spcPts val="800"/>
              </a:spcBef>
              <a:spcAft>
                <a:spcPts val="0"/>
              </a:spcAft>
              <a:buClr>
                <a:schemeClr val="dk1"/>
              </a:buClr>
              <a:buSzPts val="1200"/>
              <a:buFont typeface="Nunito"/>
              <a:buChar char="•"/>
              <a:defRPr sz="1200">
                <a:latin typeface="Nunito"/>
                <a:ea typeface="Nunito"/>
                <a:cs typeface="Nunito"/>
                <a:sym typeface="Nunito"/>
              </a:defRPr>
            </a:lvl1pPr>
            <a:lvl2pPr indent="-304800" lvl="1" marL="914400" algn="ctr">
              <a:lnSpc>
                <a:spcPct val="100000"/>
              </a:lnSpc>
              <a:spcBef>
                <a:spcPts val="800"/>
              </a:spcBef>
              <a:spcAft>
                <a:spcPts val="0"/>
              </a:spcAft>
              <a:buClr>
                <a:schemeClr val="dk1"/>
              </a:buClr>
              <a:buSzPts val="1200"/>
              <a:buChar char="•"/>
              <a:defRPr sz="1200"/>
            </a:lvl2pPr>
            <a:lvl3pPr indent="-304800" lvl="2" marL="1371600" algn="ctr">
              <a:lnSpc>
                <a:spcPct val="100000"/>
              </a:lnSpc>
              <a:spcBef>
                <a:spcPts val="800"/>
              </a:spcBef>
              <a:spcAft>
                <a:spcPts val="0"/>
              </a:spcAft>
              <a:buClr>
                <a:schemeClr val="dk1"/>
              </a:buClr>
              <a:buSzPts val="1200"/>
              <a:buChar char="•"/>
              <a:defRPr sz="1200"/>
            </a:lvl3pPr>
            <a:lvl4pPr indent="-304800" lvl="3" marL="1828800" algn="ctr">
              <a:lnSpc>
                <a:spcPct val="100000"/>
              </a:lnSpc>
              <a:spcBef>
                <a:spcPts val="800"/>
              </a:spcBef>
              <a:spcAft>
                <a:spcPts val="0"/>
              </a:spcAft>
              <a:buClr>
                <a:schemeClr val="dk1"/>
              </a:buClr>
              <a:buSzPts val="1200"/>
              <a:buChar char="•"/>
              <a:defRPr sz="1200"/>
            </a:lvl4pPr>
            <a:lvl5pPr indent="-304800" lvl="4" marL="2286000" algn="ctr">
              <a:lnSpc>
                <a:spcPct val="100000"/>
              </a:lnSpc>
              <a:spcBef>
                <a:spcPts val="800"/>
              </a:spcBef>
              <a:spcAft>
                <a:spcPts val="0"/>
              </a:spcAft>
              <a:buClr>
                <a:schemeClr val="dk1"/>
              </a:buClr>
              <a:buSzPts val="1200"/>
              <a:buChar char="•"/>
              <a:defRPr sz="1200"/>
            </a:lvl5pPr>
            <a:lvl6pPr indent="-304800" lvl="5" marL="2743200" algn="ctr">
              <a:lnSpc>
                <a:spcPct val="100000"/>
              </a:lnSpc>
              <a:spcBef>
                <a:spcPts val="800"/>
              </a:spcBef>
              <a:spcAft>
                <a:spcPts val="0"/>
              </a:spcAft>
              <a:buClr>
                <a:schemeClr val="dk1"/>
              </a:buClr>
              <a:buSzPts val="1200"/>
              <a:buChar char="•"/>
              <a:defRPr sz="1200"/>
            </a:lvl6pPr>
            <a:lvl7pPr indent="-304800" lvl="6" marL="3200400" algn="ctr">
              <a:lnSpc>
                <a:spcPct val="100000"/>
              </a:lnSpc>
              <a:spcBef>
                <a:spcPts val="800"/>
              </a:spcBef>
              <a:spcAft>
                <a:spcPts val="0"/>
              </a:spcAft>
              <a:buClr>
                <a:schemeClr val="dk1"/>
              </a:buClr>
              <a:buSzPts val="1200"/>
              <a:buChar char="•"/>
              <a:defRPr sz="1200"/>
            </a:lvl7pPr>
            <a:lvl8pPr indent="-304800" lvl="7" marL="3657600" algn="ctr">
              <a:lnSpc>
                <a:spcPct val="100000"/>
              </a:lnSpc>
              <a:spcBef>
                <a:spcPts val="800"/>
              </a:spcBef>
              <a:spcAft>
                <a:spcPts val="0"/>
              </a:spcAft>
              <a:buClr>
                <a:schemeClr val="dk1"/>
              </a:buClr>
              <a:buSzPts val="1200"/>
              <a:buChar char="•"/>
              <a:defRPr sz="1200"/>
            </a:lvl8pPr>
            <a:lvl9pPr indent="-304800" lvl="8" marL="4114800" algn="ctr">
              <a:lnSpc>
                <a:spcPct val="100000"/>
              </a:lnSpc>
              <a:spcBef>
                <a:spcPts val="800"/>
              </a:spcBef>
              <a:spcAft>
                <a:spcPts val="0"/>
              </a:spcAft>
              <a:buClr>
                <a:schemeClr val="dk1"/>
              </a:buClr>
              <a:buSzPts val="1200"/>
              <a:buChar char="•"/>
              <a:defRPr sz="1200"/>
            </a:lvl9pPr>
          </a:lstStyle>
          <a:p/>
        </p:txBody>
      </p:sp>
      <p:sp>
        <p:nvSpPr>
          <p:cNvPr id="42" name="Google Shape;42;p95"/>
          <p:cNvSpPr txBox="1"/>
          <p:nvPr>
            <p:ph idx="2" type="body"/>
          </p:nvPr>
        </p:nvSpPr>
        <p:spPr>
          <a:xfrm>
            <a:off x="2484875" y="3134050"/>
            <a:ext cx="1700100" cy="506400"/>
          </a:xfrm>
          <a:prstGeom prst="rect">
            <a:avLst/>
          </a:prstGeom>
          <a:noFill/>
          <a:ln>
            <a:noFill/>
          </a:ln>
        </p:spPr>
        <p:txBody>
          <a:bodyPr anchorCtr="0" anchor="t" bIns="34275" lIns="68575" spcFirstLastPara="1" rIns="68575" wrap="square" tIns="34275">
            <a:noAutofit/>
          </a:bodyPr>
          <a:lstStyle>
            <a:lvl1pPr indent="-304800" lvl="0" marL="457200" algn="ctr">
              <a:lnSpc>
                <a:spcPct val="100000"/>
              </a:lnSpc>
              <a:spcBef>
                <a:spcPts val="800"/>
              </a:spcBef>
              <a:spcAft>
                <a:spcPts val="0"/>
              </a:spcAft>
              <a:buClr>
                <a:schemeClr val="dk1"/>
              </a:buClr>
              <a:buSzPts val="1200"/>
              <a:buFont typeface="Nunito"/>
              <a:buChar char="●"/>
              <a:defRPr sz="1200">
                <a:latin typeface="Nunito"/>
                <a:ea typeface="Nunito"/>
                <a:cs typeface="Nunito"/>
                <a:sym typeface="Nunito"/>
              </a:defRPr>
            </a:lvl1pPr>
            <a:lvl2pPr indent="-304800" lvl="1" marL="914400" algn="ctr">
              <a:lnSpc>
                <a:spcPct val="100000"/>
              </a:lnSpc>
              <a:spcBef>
                <a:spcPts val="800"/>
              </a:spcBef>
              <a:spcAft>
                <a:spcPts val="0"/>
              </a:spcAft>
              <a:buClr>
                <a:schemeClr val="dk1"/>
              </a:buClr>
              <a:buSzPts val="1200"/>
              <a:buChar char="○"/>
              <a:defRPr sz="1200"/>
            </a:lvl2pPr>
            <a:lvl3pPr indent="-304800" lvl="2" marL="1371600" algn="ctr">
              <a:lnSpc>
                <a:spcPct val="100000"/>
              </a:lnSpc>
              <a:spcBef>
                <a:spcPts val="800"/>
              </a:spcBef>
              <a:spcAft>
                <a:spcPts val="0"/>
              </a:spcAft>
              <a:buClr>
                <a:schemeClr val="dk1"/>
              </a:buClr>
              <a:buSzPts val="1200"/>
              <a:buChar char="■"/>
              <a:defRPr sz="1200"/>
            </a:lvl3pPr>
            <a:lvl4pPr indent="-304800" lvl="3" marL="1828800" algn="ctr">
              <a:lnSpc>
                <a:spcPct val="100000"/>
              </a:lnSpc>
              <a:spcBef>
                <a:spcPts val="800"/>
              </a:spcBef>
              <a:spcAft>
                <a:spcPts val="0"/>
              </a:spcAft>
              <a:buClr>
                <a:schemeClr val="dk1"/>
              </a:buClr>
              <a:buSzPts val="1200"/>
              <a:buChar char="●"/>
              <a:defRPr sz="1200"/>
            </a:lvl4pPr>
            <a:lvl5pPr indent="-304800" lvl="4" marL="2286000" algn="ctr">
              <a:lnSpc>
                <a:spcPct val="100000"/>
              </a:lnSpc>
              <a:spcBef>
                <a:spcPts val="800"/>
              </a:spcBef>
              <a:spcAft>
                <a:spcPts val="0"/>
              </a:spcAft>
              <a:buClr>
                <a:schemeClr val="dk1"/>
              </a:buClr>
              <a:buSzPts val="1200"/>
              <a:buChar char="○"/>
              <a:defRPr sz="1200"/>
            </a:lvl5pPr>
            <a:lvl6pPr indent="-304800" lvl="5" marL="2743200" algn="ctr">
              <a:lnSpc>
                <a:spcPct val="100000"/>
              </a:lnSpc>
              <a:spcBef>
                <a:spcPts val="800"/>
              </a:spcBef>
              <a:spcAft>
                <a:spcPts val="0"/>
              </a:spcAft>
              <a:buClr>
                <a:schemeClr val="dk1"/>
              </a:buClr>
              <a:buSzPts val="1200"/>
              <a:buChar char="■"/>
              <a:defRPr sz="1200"/>
            </a:lvl6pPr>
            <a:lvl7pPr indent="-304800" lvl="6" marL="3200400" algn="ctr">
              <a:lnSpc>
                <a:spcPct val="100000"/>
              </a:lnSpc>
              <a:spcBef>
                <a:spcPts val="800"/>
              </a:spcBef>
              <a:spcAft>
                <a:spcPts val="0"/>
              </a:spcAft>
              <a:buClr>
                <a:schemeClr val="dk1"/>
              </a:buClr>
              <a:buSzPts val="1200"/>
              <a:buChar char="●"/>
              <a:defRPr sz="1200"/>
            </a:lvl7pPr>
            <a:lvl8pPr indent="-304800" lvl="7" marL="3657600" algn="ctr">
              <a:lnSpc>
                <a:spcPct val="100000"/>
              </a:lnSpc>
              <a:spcBef>
                <a:spcPts val="800"/>
              </a:spcBef>
              <a:spcAft>
                <a:spcPts val="0"/>
              </a:spcAft>
              <a:buClr>
                <a:schemeClr val="dk1"/>
              </a:buClr>
              <a:buSzPts val="1200"/>
              <a:buChar char="○"/>
              <a:defRPr sz="1200"/>
            </a:lvl8pPr>
            <a:lvl9pPr indent="-304800" lvl="8" marL="4114800" algn="ctr">
              <a:lnSpc>
                <a:spcPct val="100000"/>
              </a:lnSpc>
              <a:spcBef>
                <a:spcPts val="800"/>
              </a:spcBef>
              <a:spcAft>
                <a:spcPts val="0"/>
              </a:spcAft>
              <a:buClr>
                <a:schemeClr val="dk1"/>
              </a:buClr>
              <a:buSzPts val="1200"/>
              <a:buChar char="■"/>
              <a:defRPr sz="1200"/>
            </a:lvl9pPr>
          </a:lstStyle>
          <a:p/>
        </p:txBody>
      </p:sp>
      <p:sp>
        <p:nvSpPr>
          <p:cNvPr id="43" name="Google Shape;43;p95"/>
          <p:cNvSpPr txBox="1"/>
          <p:nvPr>
            <p:ph idx="3" type="body"/>
          </p:nvPr>
        </p:nvSpPr>
        <p:spPr>
          <a:xfrm>
            <a:off x="4537550" y="3134050"/>
            <a:ext cx="1700100" cy="506400"/>
          </a:xfrm>
          <a:prstGeom prst="rect">
            <a:avLst/>
          </a:prstGeom>
          <a:noFill/>
          <a:ln>
            <a:noFill/>
          </a:ln>
        </p:spPr>
        <p:txBody>
          <a:bodyPr anchorCtr="0" anchor="t" bIns="34275" lIns="68575" spcFirstLastPara="1" rIns="68575" wrap="square" tIns="34275">
            <a:noAutofit/>
          </a:bodyPr>
          <a:lstStyle>
            <a:lvl1pPr indent="-304800" lvl="0" marL="457200" algn="ctr">
              <a:lnSpc>
                <a:spcPct val="100000"/>
              </a:lnSpc>
              <a:spcBef>
                <a:spcPts val="800"/>
              </a:spcBef>
              <a:spcAft>
                <a:spcPts val="0"/>
              </a:spcAft>
              <a:buClr>
                <a:schemeClr val="dk1"/>
              </a:buClr>
              <a:buSzPts val="1200"/>
              <a:buFont typeface="Nunito"/>
              <a:buChar char="●"/>
              <a:defRPr sz="1200">
                <a:latin typeface="Nunito"/>
                <a:ea typeface="Nunito"/>
                <a:cs typeface="Nunito"/>
                <a:sym typeface="Nunito"/>
              </a:defRPr>
            </a:lvl1pPr>
            <a:lvl2pPr indent="-304800" lvl="1" marL="914400" algn="ctr">
              <a:lnSpc>
                <a:spcPct val="100000"/>
              </a:lnSpc>
              <a:spcBef>
                <a:spcPts val="800"/>
              </a:spcBef>
              <a:spcAft>
                <a:spcPts val="0"/>
              </a:spcAft>
              <a:buClr>
                <a:schemeClr val="dk1"/>
              </a:buClr>
              <a:buSzPts val="1200"/>
              <a:buChar char="○"/>
              <a:defRPr sz="1200"/>
            </a:lvl2pPr>
            <a:lvl3pPr indent="-304800" lvl="2" marL="1371600" algn="ctr">
              <a:lnSpc>
                <a:spcPct val="100000"/>
              </a:lnSpc>
              <a:spcBef>
                <a:spcPts val="800"/>
              </a:spcBef>
              <a:spcAft>
                <a:spcPts val="0"/>
              </a:spcAft>
              <a:buClr>
                <a:schemeClr val="dk1"/>
              </a:buClr>
              <a:buSzPts val="1200"/>
              <a:buChar char="■"/>
              <a:defRPr sz="1200"/>
            </a:lvl3pPr>
            <a:lvl4pPr indent="-304800" lvl="3" marL="1828800" algn="ctr">
              <a:lnSpc>
                <a:spcPct val="100000"/>
              </a:lnSpc>
              <a:spcBef>
                <a:spcPts val="800"/>
              </a:spcBef>
              <a:spcAft>
                <a:spcPts val="0"/>
              </a:spcAft>
              <a:buClr>
                <a:schemeClr val="dk1"/>
              </a:buClr>
              <a:buSzPts val="1200"/>
              <a:buChar char="●"/>
              <a:defRPr sz="1200"/>
            </a:lvl4pPr>
            <a:lvl5pPr indent="-304800" lvl="4" marL="2286000" algn="ctr">
              <a:lnSpc>
                <a:spcPct val="100000"/>
              </a:lnSpc>
              <a:spcBef>
                <a:spcPts val="800"/>
              </a:spcBef>
              <a:spcAft>
                <a:spcPts val="0"/>
              </a:spcAft>
              <a:buClr>
                <a:schemeClr val="dk1"/>
              </a:buClr>
              <a:buSzPts val="1200"/>
              <a:buChar char="○"/>
              <a:defRPr sz="1200"/>
            </a:lvl5pPr>
            <a:lvl6pPr indent="-304800" lvl="5" marL="2743200" algn="ctr">
              <a:lnSpc>
                <a:spcPct val="100000"/>
              </a:lnSpc>
              <a:spcBef>
                <a:spcPts val="800"/>
              </a:spcBef>
              <a:spcAft>
                <a:spcPts val="0"/>
              </a:spcAft>
              <a:buClr>
                <a:schemeClr val="dk1"/>
              </a:buClr>
              <a:buSzPts val="1200"/>
              <a:buChar char="■"/>
              <a:defRPr sz="1200"/>
            </a:lvl6pPr>
            <a:lvl7pPr indent="-304800" lvl="6" marL="3200400" algn="ctr">
              <a:lnSpc>
                <a:spcPct val="100000"/>
              </a:lnSpc>
              <a:spcBef>
                <a:spcPts val="800"/>
              </a:spcBef>
              <a:spcAft>
                <a:spcPts val="0"/>
              </a:spcAft>
              <a:buClr>
                <a:schemeClr val="dk1"/>
              </a:buClr>
              <a:buSzPts val="1200"/>
              <a:buChar char="●"/>
              <a:defRPr sz="1200"/>
            </a:lvl7pPr>
            <a:lvl8pPr indent="-304800" lvl="7" marL="3657600" algn="ctr">
              <a:lnSpc>
                <a:spcPct val="100000"/>
              </a:lnSpc>
              <a:spcBef>
                <a:spcPts val="800"/>
              </a:spcBef>
              <a:spcAft>
                <a:spcPts val="0"/>
              </a:spcAft>
              <a:buClr>
                <a:schemeClr val="dk1"/>
              </a:buClr>
              <a:buSzPts val="1200"/>
              <a:buChar char="○"/>
              <a:defRPr sz="1200"/>
            </a:lvl8pPr>
            <a:lvl9pPr indent="-304800" lvl="8" marL="4114800" algn="ctr">
              <a:lnSpc>
                <a:spcPct val="100000"/>
              </a:lnSpc>
              <a:spcBef>
                <a:spcPts val="800"/>
              </a:spcBef>
              <a:spcAft>
                <a:spcPts val="0"/>
              </a:spcAft>
              <a:buClr>
                <a:schemeClr val="dk1"/>
              </a:buClr>
              <a:buSzPts val="1200"/>
              <a:buChar char="■"/>
              <a:defRPr sz="1200"/>
            </a:lvl9pPr>
          </a:lstStyle>
          <a:p/>
        </p:txBody>
      </p:sp>
      <p:sp>
        <p:nvSpPr>
          <p:cNvPr id="44" name="Google Shape;44;p95"/>
          <p:cNvSpPr txBox="1"/>
          <p:nvPr>
            <p:ph idx="4" type="body"/>
          </p:nvPr>
        </p:nvSpPr>
        <p:spPr>
          <a:xfrm>
            <a:off x="6915350" y="3134050"/>
            <a:ext cx="1700100" cy="506400"/>
          </a:xfrm>
          <a:prstGeom prst="rect">
            <a:avLst/>
          </a:prstGeom>
          <a:noFill/>
          <a:ln>
            <a:noFill/>
          </a:ln>
        </p:spPr>
        <p:txBody>
          <a:bodyPr anchorCtr="0" anchor="t" bIns="34275" lIns="68575" spcFirstLastPara="1" rIns="68575" wrap="square" tIns="34275">
            <a:noAutofit/>
          </a:bodyPr>
          <a:lstStyle>
            <a:lvl1pPr indent="-304800" lvl="0" marL="457200" algn="ctr">
              <a:lnSpc>
                <a:spcPct val="100000"/>
              </a:lnSpc>
              <a:spcBef>
                <a:spcPts val="800"/>
              </a:spcBef>
              <a:spcAft>
                <a:spcPts val="0"/>
              </a:spcAft>
              <a:buClr>
                <a:schemeClr val="dk1"/>
              </a:buClr>
              <a:buSzPts val="1200"/>
              <a:buFont typeface="Nunito"/>
              <a:buChar char="●"/>
              <a:defRPr sz="1200">
                <a:latin typeface="Nunito"/>
                <a:ea typeface="Nunito"/>
                <a:cs typeface="Nunito"/>
                <a:sym typeface="Nunito"/>
              </a:defRPr>
            </a:lvl1pPr>
            <a:lvl2pPr indent="-304800" lvl="1" marL="914400" algn="ctr">
              <a:lnSpc>
                <a:spcPct val="100000"/>
              </a:lnSpc>
              <a:spcBef>
                <a:spcPts val="800"/>
              </a:spcBef>
              <a:spcAft>
                <a:spcPts val="0"/>
              </a:spcAft>
              <a:buClr>
                <a:schemeClr val="dk1"/>
              </a:buClr>
              <a:buSzPts val="1200"/>
              <a:buChar char="○"/>
              <a:defRPr sz="1200"/>
            </a:lvl2pPr>
            <a:lvl3pPr indent="-304800" lvl="2" marL="1371600" algn="ctr">
              <a:lnSpc>
                <a:spcPct val="100000"/>
              </a:lnSpc>
              <a:spcBef>
                <a:spcPts val="800"/>
              </a:spcBef>
              <a:spcAft>
                <a:spcPts val="0"/>
              </a:spcAft>
              <a:buClr>
                <a:schemeClr val="dk1"/>
              </a:buClr>
              <a:buSzPts val="1200"/>
              <a:buChar char="■"/>
              <a:defRPr sz="1200"/>
            </a:lvl3pPr>
            <a:lvl4pPr indent="-304800" lvl="3" marL="1828800" algn="ctr">
              <a:lnSpc>
                <a:spcPct val="100000"/>
              </a:lnSpc>
              <a:spcBef>
                <a:spcPts val="800"/>
              </a:spcBef>
              <a:spcAft>
                <a:spcPts val="0"/>
              </a:spcAft>
              <a:buClr>
                <a:schemeClr val="dk1"/>
              </a:buClr>
              <a:buSzPts val="1200"/>
              <a:buChar char="●"/>
              <a:defRPr sz="1200"/>
            </a:lvl4pPr>
            <a:lvl5pPr indent="-304800" lvl="4" marL="2286000" algn="ctr">
              <a:lnSpc>
                <a:spcPct val="100000"/>
              </a:lnSpc>
              <a:spcBef>
                <a:spcPts val="800"/>
              </a:spcBef>
              <a:spcAft>
                <a:spcPts val="0"/>
              </a:spcAft>
              <a:buClr>
                <a:schemeClr val="dk1"/>
              </a:buClr>
              <a:buSzPts val="1200"/>
              <a:buChar char="○"/>
              <a:defRPr sz="1200"/>
            </a:lvl5pPr>
            <a:lvl6pPr indent="-304800" lvl="5" marL="2743200" algn="ctr">
              <a:lnSpc>
                <a:spcPct val="100000"/>
              </a:lnSpc>
              <a:spcBef>
                <a:spcPts val="800"/>
              </a:spcBef>
              <a:spcAft>
                <a:spcPts val="0"/>
              </a:spcAft>
              <a:buClr>
                <a:schemeClr val="dk1"/>
              </a:buClr>
              <a:buSzPts val="1200"/>
              <a:buChar char="■"/>
              <a:defRPr sz="1200"/>
            </a:lvl6pPr>
            <a:lvl7pPr indent="-304800" lvl="6" marL="3200400" algn="ctr">
              <a:lnSpc>
                <a:spcPct val="100000"/>
              </a:lnSpc>
              <a:spcBef>
                <a:spcPts val="800"/>
              </a:spcBef>
              <a:spcAft>
                <a:spcPts val="0"/>
              </a:spcAft>
              <a:buClr>
                <a:schemeClr val="dk1"/>
              </a:buClr>
              <a:buSzPts val="1200"/>
              <a:buChar char="●"/>
              <a:defRPr sz="1200"/>
            </a:lvl7pPr>
            <a:lvl8pPr indent="-304800" lvl="7" marL="3657600" algn="ctr">
              <a:lnSpc>
                <a:spcPct val="100000"/>
              </a:lnSpc>
              <a:spcBef>
                <a:spcPts val="800"/>
              </a:spcBef>
              <a:spcAft>
                <a:spcPts val="0"/>
              </a:spcAft>
              <a:buClr>
                <a:schemeClr val="dk1"/>
              </a:buClr>
              <a:buSzPts val="1200"/>
              <a:buChar char="○"/>
              <a:defRPr sz="1200"/>
            </a:lvl8pPr>
            <a:lvl9pPr indent="-304800" lvl="8" marL="4114800" algn="ctr">
              <a:lnSpc>
                <a:spcPct val="100000"/>
              </a:lnSpc>
              <a:spcBef>
                <a:spcPts val="800"/>
              </a:spcBef>
              <a:spcAft>
                <a:spcPts val="0"/>
              </a:spcAft>
              <a:buClr>
                <a:schemeClr val="dk1"/>
              </a:buClr>
              <a:buSzPts val="1200"/>
              <a:buChar char="■"/>
              <a:defRPr sz="1200"/>
            </a:lvl9pPr>
          </a:lstStyle>
          <a:p/>
        </p:txBody>
      </p:sp>
      <p:pic>
        <p:nvPicPr>
          <p:cNvPr id="45" name="Google Shape;45;p95"/>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TITLE_1">
    <p:bg>
      <p:bgPr>
        <a:blipFill>
          <a:blip r:embed="rId2">
            <a:alphaModFix/>
          </a:blip>
          <a:stretch>
            <a:fillRect/>
          </a:stretch>
        </a:blipFill>
      </p:bgPr>
    </p:bg>
    <p:spTree>
      <p:nvGrpSpPr>
        <p:cNvPr id="570" name="Shape 570"/>
        <p:cNvGrpSpPr/>
        <p:nvPr/>
      </p:nvGrpSpPr>
      <p:grpSpPr>
        <a:xfrm>
          <a:off x="0" y="0"/>
          <a:ext cx="0" cy="0"/>
          <a:chOff x="0" y="0"/>
          <a:chExt cx="0" cy="0"/>
        </a:xfrm>
      </p:grpSpPr>
      <p:sp>
        <p:nvSpPr>
          <p:cNvPr id="571" name="Google Shape;571;p39"/>
          <p:cNvSpPr/>
          <p:nvPr/>
        </p:nvSpPr>
        <p:spPr>
          <a:xfrm>
            <a:off x="0" y="-10050"/>
            <a:ext cx="9144000" cy="5163600"/>
          </a:xfrm>
          <a:prstGeom prst="rect">
            <a:avLst/>
          </a:prstGeom>
          <a:solidFill>
            <a:srgbClr val="000000">
              <a:alpha val="3960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Work Sans Light"/>
              <a:ea typeface="Work Sans Light"/>
              <a:cs typeface="Work Sans Light"/>
              <a:sym typeface="Work Sans Light"/>
            </a:endParaRPr>
          </a:p>
        </p:txBody>
      </p:sp>
      <p:sp>
        <p:nvSpPr>
          <p:cNvPr id="572" name="Google Shape;572;p39"/>
          <p:cNvSpPr txBox="1"/>
          <p:nvPr>
            <p:ph type="ctrTitle"/>
          </p:nvPr>
        </p:nvSpPr>
        <p:spPr>
          <a:xfrm>
            <a:off x="3075150" y="1780400"/>
            <a:ext cx="5382900" cy="984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3600"/>
              <a:buNone/>
              <a:defRPr sz="3600">
                <a:solidFill>
                  <a:srgbClr val="FFFFFF"/>
                </a:solidFill>
              </a:defRPr>
            </a:lvl1pPr>
            <a:lvl2pPr lvl="1"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9pPr>
          </a:lstStyle>
          <a:p/>
        </p:txBody>
      </p:sp>
      <p:sp>
        <p:nvSpPr>
          <p:cNvPr id="573" name="Google Shape;573;p39"/>
          <p:cNvSpPr txBox="1"/>
          <p:nvPr>
            <p:ph idx="1" type="subTitle"/>
          </p:nvPr>
        </p:nvSpPr>
        <p:spPr>
          <a:xfrm>
            <a:off x="3075150" y="2905875"/>
            <a:ext cx="5382900" cy="457200"/>
          </a:xfrm>
          <a:prstGeom prst="rect">
            <a:avLst/>
          </a:prstGeom>
          <a:noFill/>
          <a:ln>
            <a:noFill/>
          </a:ln>
        </p:spPr>
        <p:txBody>
          <a:bodyPr anchorCtr="0" anchor="ctr" bIns="0" lIns="0" spcFirstLastPara="1" rIns="0" wrap="square" tIns="0">
            <a:noAutofit/>
          </a:bodyPr>
          <a:lstStyle>
            <a:lvl1pPr lvl="0" algn="l">
              <a:lnSpc>
                <a:spcPct val="100000"/>
              </a:lnSpc>
              <a:spcBef>
                <a:spcPts val="800"/>
              </a:spcBef>
              <a:spcAft>
                <a:spcPts val="0"/>
              </a:spcAft>
              <a:buClr>
                <a:srgbClr val="FFFFFF"/>
              </a:buClr>
              <a:buSzPts val="1800"/>
              <a:buFont typeface="Nunito"/>
              <a:buNone/>
              <a:defRPr sz="1800">
                <a:solidFill>
                  <a:srgbClr val="FFFFFF"/>
                </a:solidFill>
                <a:latin typeface="Nunito"/>
                <a:ea typeface="Nunito"/>
                <a:cs typeface="Nunito"/>
                <a:sym typeface="Nunito"/>
              </a:defRPr>
            </a:lvl1pPr>
            <a:lvl2pPr lvl="1" algn="ctr">
              <a:lnSpc>
                <a:spcPct val="90000"/>
              </a:lnSpc>
              <a:spcBef>
                <a:spcPts val="400"/>
              </a:spcBef>
              <a:spcAft>
                <a:spcPts val="0"/>
              </a:spcAft>
              <a:buClr>
                <a:srgbClr val="FFFFFF"/>
              </a:buClr>
              <a:buSzPts val="1500"/>
              <a:buFont typeface="Work Sans"/>
              <a:buNone/>
              <a:defRPr sz="1500">
                <a:solidFill>
                  <a:srgbClr val="FFFFFF"/>
                </a:solidFill>
                <a:latin typeface="Work Sans"/>
                <a:ea typeface="Work Sans"/>
                <a:cs typeface="Work Sans"/>
                <a:sym typeface="Work Sans"/>
              </a:defRPr>
            </a:lvl2pPr>
            <a:lvl3pPr lvl="2" algn="ctr">
              <a:lnSpc>
                <a:spcPct val="90000"/>
              </a:lnSpc>
              <a:spcBef>
                <a:spcPts val="400"/>
              </a:spcBef>
              <a:spcAft>
                <a:spcPts val="0"/>
              </a:spcAft>
              <a:buClr>
                <a:srgbClr val="FFFFFF"/>
              </a:buClr>
              <a:buSzPts val="1400"/>
              <a:buFont typeface="Work Sans"/>
              <a:buNone/>
              <a:defRPr sz="1400">
                <a:solidFill>
                  <a:srgbClr val="FFFFFF"/>
                </a:solidFill>
                <a:latin typeface="Work Sans"/>
                <a:ea typeface="Work Sans"/>
                <a:cs typeface="Work Sans"/>
                <a:sym typeface="Work Sans"/>
              </a:defRPr>
            </a:lvl3pPr>
            <a:lvl4pPr lvl="3"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4pPr>
            <a:lvl5pPr lvl="4"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5pPr>
            <a:lvl6pPr lvl="5"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6pPr>
            <a:lvl7pPr lvl="6"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7pPr>
            <a:lvl8pPr lvl="7"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8pPr>
            <a:lvl9pPr lvl="8"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9pPr>
          </a:lstStyle>
          <a:p/>
        </p:txBody>
      </p:sp>
      <p:pic>
        <p:nvPicPr>
          <p:cNvPr id="574" name="Google Shape;574;p39"/>
          <p:cNvPicPr preferRelativeResize="0"/>
          <p:nvPr/>
        </p:nvPicPr>
        <p:blipFill rotWithShape="1">
          <a:blip r:embed="rId3">
            <a:alphaModFix/>
          </a:blip>
          <a:srcRect b="0" l="0" r="0" t="0"/>
          <a:stretch/>
        </p:blipFill>
        <p:spPr>
          <a:xfrm>
            <a:off x="685802" y="1699677"/>
            <a:ext cx="1713283" cy="174415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ITLE_1_2">
    <p:bg>
      <p:bgPr>
        <a:blipFill>
          <a:blip r:embed="rId2">
            <a:alphaModFix/>
          </a:blip>
          <a:stretch>
            <a:fillRect/>
          </a:stretch>
        </a:blipFill>
      </p:bgPr>
    </p:bg>
    <p:spTree>
      <p:nvGrpSpPr>
        <p:cNvPr id="575" name="Shape 575"/>
        <p:cNvGrpSpPr/>
        <p:nvPr/>
      </p:nvGrpSpPr>
      <p:grpSpPr>
        <a:xfrm>
          <a:off x="0" y="0"/>
          <a:ext cx="0" cy="0"/>
          <a:chOff x="0" y="0"/>
          <a:chExt cx="0" cy="0"/>
        </a:xfrm>
      </p:grpSpPr>
      <p:sp>
        <p:nvSpPr>
          <p:cNvPr id="576" name="Google Shape;576;p40"/>
          <p:cNvSpPr/>
          <p:nvPr/>
        </p:nvSpPr>
        <p:spPr>
          <a:xfrm>
            <a:off x="0" y="-10050"/>
            <a:ext cx="9144000" cy="5163600"/>
          </a:xfrm>
          <a:prstGeom prst="rect">
            <a:avLst/>
          </a:prstGeom>
          <a:solidFill>
            <a:srgbClr val="000000">
              <a:alpha val="3960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Work Sans Light"/>
              <a:ea typeface="Work Sans Light"/>
              <a:cs typeface="Work Sans Light"/>
              <a:sym typeface="Work Sans Light"/>
            </a:endParaRPr>
          </a:p>
        </p:txBody>
      </p:sp>
      <p:sp>
        <p:nvSpPr>
          <p:cNvPr id="577" name="Google Shape;577;p40"/>
          <p:cNvSpPr txBox="1"/>
          <p:nvPr/>
        </p:nvSpPr>
        <p:spPr>
          <a:xfrm>
            <a:off x="5319150" y="2333100"/>
            <a:ext cx="3138900" cy="4773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Montserrat SemiBold"/>
                <a:ea typeface="Montserrat SemiBold"/>
                <a:cs typeface="Montserrat SemiBold"/>
                <a:sym typeface="Montserrat SemiBold"/>
              </a:rPr>
              <a:t>Thank You</a:t>
            </a:r>
            <a:endParaRPr b="0" i="0" sz="2400" u="none" cap="none" strike="noStrike">
              <a:solidFill>
                <a:srgbClr val="FFFFFF"/>
              </a:solidFill>
              <a:latin typeface="Montserrat SemiBold"/>
              <a:ea typeface="Montserrat SemiBold"/>
              <a:cs typeface="Montserrat SemiBold"/>
              <a:sym typeface="Montserrat SemiBold"/>
            </a:endParaRPr>
          </a:p>
        </p:txBody>
      </p:sp>
      <p:sp>
        <p:nvSpPr>
          <p:cNvPr id="578" name="Google Shape;578;p40"/>
          <p:cNvSpPr txBox="1"/>
          <p:nvPr/>
        </p:nvSpPr>
        <p:spPr>
          <a:xfrm>
            <a:off x="685800" y="2438700"/>
            <a:ext cx="3219000" cy="266100"/>
          </a:xfrm>
          <a:prstGeom prst="rect">
            <a:avLst/>
          </a:prstGeom>
          <a:noFill/>
          <a:ln>
            <a:noFill/>
          </a:ln>
        </p:spPr>
        <p:txBody>
          <a:bodyPr anchorCtr="0" anchor="ctr" bIns="91425" lIns="0"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Nunito"/>
                <a:ea typeface="Nunito"/>
                <a:cs typeface="Nunito"/>
                <a:sym typeface="Nunito"/>
              </a:rPr>
              <a:t>Connecting the natural world</a:t>
            </a:r>
            <a:endParaRPr b="0" i="0" sz="1400" u="none" cap="none" strike="noStrike">
              <a:solidFill>
                <a:srgbClr val="FFFFFF"/>
              </a:solidFill>
              <a:latin typeface="Nunito"/>
              <a:ea typeface="Nunito"/>
              <a:cs typeface="Nunito"/>
              <a:sym typeface="Nunito"/>
            </a:endParaRPr>
          </a:p>
        </p:txBody>
      </p:sp>
      <p:sp>
        <p:nvSpPr>
          <p:cNvPr id="579" name="Google Shape;579;p40"/>
          <p:cNvSpPr txBox="1"/>
          <p:nvPr/>
        </p:nvSpPr>
        <p:spPr>
          <a:xfrm>
            <a:off x="685800" y="3931925"/>
            <a:ext cx="7772100" cy="303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Montserrat SemiBold"/>
                <a:ea typeface="Montserrat SemiBold"/>
                <a:cs typeface="Montserrat SemiBold"/>
                <a:sym typeface="Montserrat SemiBold"/>
              </a:rPr>
              <a:t>Dryad Networks GmbH</a:t>
            </a:r>
            <a:endParaRPr b="0" i="0" sz="1400" u="none" cap="none" strike="noStrike">
              <a:solidFill>
                <a:srgbClr val="000000"/>
              </a:solidFill>
              <a:latin typeface="Montserrat SemiBold"/>
              <a:ea typeface="Montserrat SemiBold"/>
              <a:cs typeface="Montserrat SemiBold"/>
              <a:sym typeface="Montserrat SemiBold"/>
            </a:endParaRPr>
          </a:p>
        </p:txBody>
      </p:sp>
      <p:sp>
        <p:nvSpPr>
          <p:cNvPr id="580" name="Google Shape;580;p40"/>
          <p:cNvSpPr txBox="1"/>
          <p:nvPr/>
        </p:nvSpPr>
        <p:spPr>
          <a:xfrm>
            <a:off x="685800" y="4389125"/>
            <a:ext cx="7772100" cy="47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Work Sans Light"/>
              <a:buNone/>
            </a:pPr>
            <a:r>
              <a:rPr b="0" i="0" lang="en" sz="1400" u="none" cap="none" strike="noStrike">
                <a:solidFill>
                  <a:schemeClr val="lt1"/>
                </a:solidFill>
                <a:latin typeface="Nunito"/>
                <a:ea typeface="Nunito"/>
                <a:cs typeface="Nunito"/>
                <a:sym typeface="Nunito"/>
              </a:rPr>
              <a:t>Berlin-Brandenburg | Germany</a:t>
            </a:r>
            <a:endParaRPr b="0" i="0" sz="1400" u="none" cap="none" strike="noStrike">
              <a:solidFill>
                <a:schemeClr val="lt1"/>
              </a:solidFill>
              <a:latin typeface="Nunito"/>
              <a:ea typeface="Nunito"/>
              <a:cs typeface="Nunito"/>
              <a:sym typeface="Nunito"/>
            </a:endParaRPr>
          </a:p>
          <a:p>
            <a:pPr indent="0" lvl="0" marL="0" marR="0" rtl="0" algn="ctr">
              <a:lnSpc>
                <a:spcPct val="100000"/>
              </a:lnSpc>
              <a:spcBef>
                <a:spcPts val="0"/>
              </a:spcBef>
              <a:spcAft>
                <a:spcPts val="0"/>
              </a:spcAft>
              <a:buClr>
                <a:schemeClr val="lt1"/>
              </a:buClr>
              <a:buSzPts val="1400"/>
              <a:buFont typeface="Work Sans Light"/>
              <a:buNone/>
            </a:pPr>
            <a:r>
              <a:rPr b="0" i="0" lang="en" sz="1400" u="none" cap="none" strike="noStrike">
                <a:solidFill>
                  <a:schemeClr val="lt1"/>
                </a:solidFill>
                <a:uFill>
                  <a:noFill/>
                </a:uFill>
                <a:latin typeface="Nunito"/>
                <a:ea typeface="Nunito"/>
                <a:cs typeface="Nunito"/>
                <a:sym typeface="Nunito"/>
                <a:hlinkClick r:id="rId3">
                  <a:extLst>
                    <a:ext uri="{A12FA001-AC4F-418D-AE19-62706E023703}">
                      <ahyp:hlinkClr val="tx"/>
                    </a:ext>
                  </a:extLst>
                </a:hlinkClick>
              </a:rPr>
              <a:t>www.dryad.net</a:t>
            </a:r>
            <a:endParaRPr b="0" i="0" sz="1400" u="none" cap="none" strike="noStrike">
              <a:solidFill>
                <a:schemeClr val="lt1"/>
              </a:solidFill>
              <a:latin typeface="Nunito"/>
              <a:ea typeface="Nunito"/>
              <a:cs typeface="Nunito"/>
              <a:sym typeface="Nunito"/>
            </a:endParaRPr>
          </a:p>
        </p:txBody>
      </p:sp>
      <p:pic>
        <p:nvPicPr>
          <p:cNvPr id="581" name="Google Shape;581;p40"/>
          <p:cNvPicPr preferRelativeResize="0"/>
          <p:nvPr/>
        </p:nvPicPr>
        <p:blipFill rotWithShape="1">
          <a:blip r:embed="rId4">
            <a:alphaModFix/>
          </a:blip>
          <a:srcRect b="4579" l="0" r="0" t="0"/>
          <a:stretch/>
        </p:blipFill>
        <p:spPr>
          <a:xfrm>
            <a:off x="3824075" y="1810326"/>
            <a:ext cx="1495875" cy="1453101"/>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ddendum">
  <p:cSld name="TITLE_1_1">
    <p:bg>
      <p:bgPr>
        <a:blipFill>
          <a:blip r:embed="rId2">
            <a:alphaModFix/>
          </a:blip>
          <a:stretch>
            <a:fillRect/>
          </a:stretch>
        </a:blipFill>
      </p:bgPr>
    </p:bg>
    <p:spTree>
      <p:nvGrpSpPr>
        <p:cNvPr id="582" name="Shape 582"/>
        <p:cNvGrpSpPr/>
        <p:nvPr/>
      </p:nvGrpSpPr>
      <p:grpSpPr>
        <a:xfrm>
          <a:off x="0" y="0"/>
          <a:ext cx="0" cy="0"/>
          <a:chOff x="0" y="0"/>
          <a:chExt cx="0" cy="0"/>
        </a:xfrm>
      </p:grpSpPr>
      <p:sp>
        <p:nvSpPr>
          <p:cNvPr id="583" name="Google Shape;583;p41"/>
          <p:cNvSpPr/>
          <p:nvPr/>
        </p:nvSpPr>
        <p:spPr>
          <a:xfrm>
            <a:off x="0" y="-10050"/>
            <a:ext cx="9144000" cy="5163600"/>
          </a:xfrm>
          <a:prstGeom prst="rect">
            <a:avLst/>
          </a:prstGeom>
          <a:solidFill>
            <a:srgbClr val="000000">
              <a:alpha val="3960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41"/>
          <p:cNvSpPr txBox="1"/>
          <p:nvPr/>
        </p:nvSpPr>
        <p:spPr>
          <a:xfrm>
            <a:off x="685800" y="2343150"/>
            <a:ext cx="3657600" cy="457200"/>
          </a:xfrm>
          <a:prstGeom prst="rect">
            <a:avLst/>
          </a:prstGeom>
          <a:noFill/>
          <a:ln>
            <a:noFill/>
          </a:ln>
        </p:spPr>
        <p:txBody>
          <a:bodyPr anchorCtr="0" anchor="ctr" bIns="91425" lIns="0"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rgbClr val="FFFFFF"/>
                </a:solidFill>
                <a:latin typeface="Montserrat SemiBold"/>
                <a:ea typeface="Montserrat SemiBold"/>
                <a:cs typeface="Montserrat SemiBold"/>
                <a:sym typeface="Montserrat SemiBold"/>
              </a:rPr>
              <a:t>Addendum</a:t>
            </a:r>
            <a:endParaRPr b="0" i="0" sz="2700" u="none" cap="none" strike="noStrike">
              <a:solidFill>
                <a:srgbClr val="FFFFFF"/>
              </a:solidFill>
              <a:latin typeface="Montserrat SemiBold"/>
              <a:ea typeface="Montserrat SemiBold"/>
              <a:cs typeface="Montserrat SemiBold"/>
              <a:sym typeface="Montserrat SemiBold"/>
            </a:endParaRPr>
          </a:p>
        </p:txBody>
      </p:sp>
      <p:pic>
        <p:nvPicPr>
          <p:cNvPr id="585" name="Google Shape;585;p41"/>
          <p:cNvPicPr preferRelativeResize="0"/>
          <p:nvPr/>
        </p:nvPicPr>
        <p:blipFill rotWithShape="1">
          <a:blip r:embed="rId3">
            <a:alphaModFix/>
          </a:blip>
          <a:srcRect b="0" l="0" r="0" t="0"/>
          <a:stretch/>
        </p:blipFill>
        <p:spPr>
          <a:xfrm>
            <a:off x="6962313" y="1810337"/>
            <a:ext cx="1495875" cy="1522826"/>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TITLE_1_1_1">
    <p:bg>
      <p:bgPr>
        <a:blipFill>
          <a:blip r:embed="rId2">
            <a:alphaModFix/>
          </a:blip>
          <a:stretch>
            <a:fillRect/>
          </a:stretch>
        </a:blipFill>
      </p:bgPr>
    </p:bg>
    <p:spTree>
      <p:nvGrpSpPr>
        <p:cNvPr id="586" name="Shape 586"/>
        <p:cNvGrpSpPr/>
        <p:nvPr/>
      </p:nvGrpSpPr>
      <p:grpSpPr>
        <a:xfrm>
          <a:off x="0" y="0"/>
          <a:ext cx="0" cy="0"/>
          <a:chOff x="0" y="0"/>
          <a:chExt cx="0" cy="0"/>
        </a:xfrm>
      </p:grpSpPr>
      <p:sp>
        <p:nvSpPr>
          <p:cNvPr id="587" name="Google Shape;587;p42"/>
          <p:cNvSpPr/>
          <p:nvPr/>
        </p:nvSpPr>
        <p:spPr>
          <a:xfrm>
            <a:off x="0" y="-10050"/>
            <a:ext cx="9144000" cy="5163600"/>
          </a:xfrm>
          <a:prstGeom prst="rect">
            <a:avLst/>
          </a:prstGeom>
          <a:solidFill>
            <a:srgbClr val="000000">
              <a:alpha val="3960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42"/>
          <p:cNvSpPr txBox="1"/>
          <p:nvPr>
            <p:ph type="ctrTitle"/>
          </p:nvPr>
        </p:nvSpPr>
        <p:spPr>
          <a:xfrm>
            <a:off x="685802" y="2114550"/>
            <a:ext cx="5931000" cy="457200"/>
          </a:xfrm>
          <a:prstGeom prst="rect">
            <a:avLst/>
          </a:prstGeom>
          <a:noFill/>
          <a:ln>
            <a:noFill/>
          </a:ln>
        </p:spPr>
        <p:txBody>
          <a:bodyPr anchorCtr="0" anchor="ctr" bIns="34275" lIns="0" spcFirstLastPara="1" rIns="68575" wrap="square" tIns="34275">
            <a:noAutofit/>
          </a:bodyPr>
          <a:lstStyle>
            <a:lvl1pPr lvl="0" algn="l">
              <a:lnSpc>
                <a:spcPct val="100000"/>
              </a:lnSpc>
              <a:spcBef>
                <a:spcPts val="0"/>
              </a:spcBef>
              <a:spcAft>
                <a:spcPts val="0"/>
              </a:spcAft>
              <a:buClr>
                <a:srgbClr val="FFFFFF"/>
              </a:buClr>
              <a:buSzPts val="2700"/>
              <a:buNone/>
              <a:defRPr>
                <a:solidFill>
                  <a:srgbClr val="FFFFFF"/>
                </a:solidFill>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p:txBody>
      </p:sp>
      <p:sp>
        <p:nvSpPr>
          <p:cNvPr id="589" name="Google Shape;589;p42"/>
          <p:cNvSpPr txBox="1"/>
          <p:nvPr>
            <p:ph idx="1" type="subTitle"/>
          </p:nvPr>
        </p:nvSpPr>
        <p:spPr>
          <a:xfrm>
            <a:off x="685802" y="2571758"/>
            <a:ext cx="5931000" cy="457200"/>
          </a:xfrm>
          <a:prstGeom prst="rect">
            <a:avLst/>
          </a:prstGeom>
          <a:noFill/>
          <a:ln>
            <a:noFill/>
          </a:ln>
        </p:spPr>
        <p:txBody>
          <a:bodyPr anchorCtr="0" anchor="ctr" bIns="34275" lIns="0" spcFirstLastPara="1" rIns="68575" wrap="square" tIns="34275">
            <a:noAutofit/>
          </a:bodyPr>
          <a:lstStyle>
            <a:lvl1pPr lvl="0" algn="l">
              <a:lnSpc>
                <a:spcPct val="100000"/>
              </a:lnSpc>
              <a:spcBef>
                <a:spcPts val="800"/>
              </a:spcBef>
              <a:spcAft>
                <a:spcPts val="0"/>
              </a:spcAft>
              <a:buClr>
                <a:srgbClr val="FFFFFF"/>
              </a:buClr>
              <a:buSzPts val="1700"/>
              <a:buFont typeface="Nunito"/>
              <a:buNone/>
              <a:defRPr sz="1700">
                <a:solidFill>
                  <a:srgbClr val="FFFFFF"/>
                </a:solidFill>
                <a:latin typeface="Nunito"/>
                <a:ea typeface="Nunito"/>
                <a:cs typeface="Nunito"/>
                <a:sym typeface="Nunito"/>
              </a:defRPr>
            </a:lvl1pPr>
            <a:lvl2pPr lvl="1" algn="ctr">
              <a:lnSpc>
                <a:spcPct val="90000"/>
              </a:lnSpc>
              <a:spcBef>
                <a:spcPts val="400"/>
              </a:spcBef>
              <a:spcAft>
                <a:spcPts val="0"/>
              </a:spcAft>
              <a:buClr>
                <a:srgbClr val="FFFFFF"/>
              </a:buClr>
              <a:buSzPts val="1500"/>
              <a:buFont typeface="Work Sans"/>
              <a:buNone/>
              <a:defRPr sz="1500">
                <a:solidFill>
                  <a:srgbClr val="FFFFFF"/>
                </a:solidFill>
                <a:latin typeface="Work Sans"/>
                <a:ea typeface="Work Sans"/>
                <a:cs typeface="Work Sans"/>
                <a:sym typeface="Work Sans"/>
              </a:defRPr>
            </a:lvl2pPr>
            <a:lvl3pPr lvl="2" algn="ctr">
              <a:lnSpc>
                <a:spcPct val="90000"/>
              </a:lnSpc>
              <a:spcBef>
                <a:spcPts val="400"/>
              </a:spcBef>
              <a:spcAft>
                <a:spcPts val="0"/>
              </a:spcAft>
              <a:buClr>
                <a:srgbClr val="FFFFFF"/>
              </a:buClr>
              <a:buSzPts val="1400"/>
              <a:buFont typeface="Work Sans"/>
              <a:buNone/>
              <a:defRPr sz="1400">
                <a:solidFill>
                  <a:srgbClr val="FFFFFF"/>
                </a:solidFill>
                <a:latin typeface="Work Sans"/>
                <a:ea typeface="Work Sans"/>
                <a:cs typeface="Work Sans"/>
                <a:sym typeface="Work Sans"/>
              </a:defRPr>
            </a:lvl3pPr>
            <a:lvl4pPr lvl="3"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4pPr>
            <a:lvl5pPr lvl="4"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5pPr>
            <a:lvl6pPr lvl="5"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6pPr>
            <a:lvl7pPr lvl="6"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7pPr>
            <a:lvl8pPr lvl="7"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8pPr>
            <a:lvl9pPr lvl="8" algn="ctr">
              <a:lnSpc>
                <a:spcPct val="90000"/>
              </a:lnSpc>
              <a:spcBef>
                <a:spcPts val="400"/>
              </a:spcBef>
              <a:spcAft>
                <a:spcPts val="0"/>
              </a:spcAft>
              <a:buClr>
                <a:srgbClr val="FFFFFF"/>
              </a:buClr>
              <a:buSzPts val="1200"/>
              <a:buFont typeface="Work Sans"/>
              <a:buNone/>
              <a:defRPr sz="1200">
                <a:solidFill>
                  <a:srgbClr val="FFFFFF"/>
                </a:solidFill>
                <a:latin typeface="Work Sans"/>
                <a:ea typeface="Work Sans"/>
                <a:cs typeface="Work Sans"/>
                <a:sym typeface="Work Sans"/>
              </a:defRPr>
            </a:lvl9pPr>
          </a:lstStyle>
          <a:p/>
        </p:txBody>
      </p:sp>
      <p:pic>
        <p:nvPicPr>
          <p:cNvPr id="590" name="Google Shape;590;p42"/>
          <p:cNvPicPr preferRelativeResize="0"/>
          <p:nvPr/>
        </p:nvPicPr>
        <p:blipFill rotWithShape="1">
          <a:blip r:embed="rId3">
            <a:alphaModFix/>
          </a:blip>
          <a:srcRect b="0" l="0" r="0" t="0"/>
          <a:stretch/>
        </p:blipFill>
        <p:spPr>
          <a:xfrm>
            <a:off x="6962313" y="1810337"/>
            <a:ext cx="1495875" cy="152282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and title">
  <p:cSld name="CUSTOM">
    <p:spTree>
      <p:nvGrpSpPr>
        <p:cNvPr id="591" name="Shape 591"/>
        <p:cNvGrpSpPr/>
        <p:nvPr/>
      </p:nvGrpSpPr>
      <p:grpSpPr>
        <a:xfrm>
          <a:off x="0" y="0"/>
          <a:ext cx="0" cy="0"/>
          <a:chOff x="0" y="0"/>
          <a:chExt cx="0" cy="0"/>
        </a:xfrm>
      </p:grpSpPr>
      <p:sp>
        <p:nvSpPr>
          <p:cNvPr id="592" name="Google Shape;592;p43"/>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593" name="Google Shape;593;p43"/>
          <p:cNvSpPr txBox="1"/>
          <p:nvPr>
            <p:ph type="title"/>
          </p:nvPr>
        </p:nvSpPr>
        <p:spPr>
          <a:xfrm>
            <a:off x="1627050" y="1273075"/>
            <a:ext cx="5937900" cy="431100"/>
          </a:xfrm>
          <a:prstGeom prst="rect">
            <a:avLst/>
          </a:prstGeom>
          <a:noFill/>
          <a:ln>
            <a:noFill/>
          </a:ln>
        </p:spPr>
        <p:txBody>
          <a:bodyPr anchorCtr="0" anchor="t" bIns="34275" lIns="68575" spcFirstLastPara="1" rIns="68575" wrap="square" tIns="34275">
            <a:noAutofit/>
          </a:bodyPr>
          <a:lstStyle>
            <a:lvl1pPr lvl="0" algn="ctr">
              <a:lnSpc>
                <a:spcPct val="100000"/>
              </a:lnSpc>
              <a:spcBef>
                <a:spcPts val="0"/>
              </a:spcBef>
              <a:spcAft>
                <a:spcPts val="0"/>
              </a:spcAft>
              <a:buClr>
                <a:schemeClr val="dk2"/>
              </a:buClr>
              <a:buSzPts val="2700"/>
              <a:buFont typeface="Montserrat SemiBold"/>
              <a:buNone/>
              <a:defRPr b="0">
                <a:solidFill>
                  <a:schemeClr val="dk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atin typeface="Work Sans Light"/>
                <a:ea typeface="Work Sans Light"/>
                <a:cs typeface="Work Sans Light"/>
                <a:sym typeface="Work Sans Light"/>
              </a:defRPr>
            </a:lvl2pPr>
            <a:lvl3pPr lvl="2" algn="l">
              <a:lnSpc>
                <a:spcPct val="100000"/>
              </a:lnSpc>
              <a:spcBef>
                <a:spcPts val="0"/>
              </a:spcBef>
              <a:spcAft>
                <a:spcPts val="0"/>
              </a:spcAft>
              <a:buSzPts val="1100"/>
              <a:buNone/>
              <a:defRPr>
                <a:latin typeface="Work Sans Light"/>
                <a:ea typeface="Work Sans Light"/>
                <a:cs typeface="Work Sans Light"/>
                <a:sym typeface="Work Sans Light"/>
              </a:defRPr>
            </a:lvl3pPr>
            <a:lvl4pPr lvl="3" algn="l">
              <a:lnSpc>
                <a:spcPct val="100000"/>
              </a:lnSpc>
              <a:spcBef>
                <a:spcPts val="0"/>
              </a:spcBef>
              <a:spcAft>
                <a:spcPts val="0"/>
              </a:spcAft>
              <a:buSzPts val="1100"/>
              <a:buNone/>
              <a:defRPr>
                <a:latin typeface="Work Sans Light"/>
                <a:ea typeface="Work Sans Light"/>
                <a:cs typeface="Work Sans Light"/>
                <a:sym typeface="Work Sans Light"/>
              </a:defRPr>
            </a:lvl4pPr>
            <a:lvl5pPr lvl="4" algn="l">
              <a:lnSpc>
                <a:spcPct val="100000"/>
              </a:lnSpc>
              <a:spcBef>
                <a:spcPts val="0"/>
              </a:spcBef>
              <a:spcAft>
                <a:spcPts val="0"/>
              </a:spcAft>
              <a:buSzPts val="1100"/>
              <a:buNone/>
              <a:defRPr>
                <a:latin typeface="Work Sans Light"/>
                <a:ea typeface="Work Sans Light"/>
                <a:cs typeface="Work Sans Light"/>
                <a:sym typeface="Work Sans Light"/>
              </a:defRPr>
            </a:lvl5pPr>
            <a:lvl6pPr lvl="5" algn="l">
              <a:lnSpc>
                <a:spcPct val="100000"/>
              </a:lnSpc>
              <a:spcBef>
                <a:spcPts val="0"/>
              </a:spcBef>
              <a:spcAft>
                <a:spcPts val="0"/>
              </a:spcAft>
              <a:buSzPts val="1100"/>
              <a:buNone/>
              <a:defRPr>
                <a:latin typeface="Work Sans Light"/>
                <a:ea typeface="Work Sans Light"/>
                <a:cs typeface="Work Sans Light"/>
                <a:sym typeface="Work Sans Light"/>
              </a:defRPr>
            </a:lvl6pPr>
            <a:lvl7pPr lvl="6" algn="l">
              <a:lnSpc>
                <a:spcPct val="100000"/>
              </a:lnSpc>
              <a:spcBef>
                <a:spcPts val="0"/>
              </a:spcBef>
              <a:spcAft>
                <a:spcPts val="0"/>
              </a:spcAft>
              <a:buSzPts val="1100"/>
              <a:buNone/>
              <a:defRPr>
                <a:latin typeface="Work Sans Light"/>
                <a:ea typeface="Work Sans Light"/>
                <a:cs typeface="Work Sans Light"/>
                <a:sym typeface="Work Sans Light"/>
              </a:defRPr>
            </a:lvl7pPr>
            <a:lvl8pPr lvl="7" algn="l">
              <a:lnSpc>
                <a:spcPct val="100000"/>
              </a:lnSpc>
              <a:spcBef>
                <a:spcPts val="0"/>
              </a:spcBef>
              <a:spcAft>
                <a:spcPts val="0"/>
              </a:spcAft>
              <a:buSzPts val="1100"/>
              <a:buNone/>
              <a:defRPr>
                <a:latin typeface="Work Sans Light"/>
                <a:ea typeface="Work Sans Light"/>
                <a:cs typeface="Work Sans Light"/>
                <a:sym typeface="Work Sans Light"/>
              </a:defRPr>
            </a:lvl8pPr>
            <a:lvl9pPr lvl="8" algn="l">
              <a:lnSpc>
                <a:spcPct val="100000"/>
              </a:lnSpc>
              <a:spcBef>
                <a:spcPts val="0"/>
              </a:spcBef>
              <a:spcAft>
                <a:spcPts val="0"/>
              </a:spcAft>
              <a:buSzPts val="1100"/>
              <a:buNone/>
              <a:defRPr>
                <a:latin typeface="Work Sans Light"/>
                <a:ea typeface="Work Sans Light"/>
                <a:cs typeface="Work Sans Light"/>
                <a:sym typeface="Work Sans Light"/>
              </a:defRPr>
            </a:lvl9pPr>
          </a:lstStyle>
          <a:p/>
        </p:txBody>
      </p:sp>
      <p:sp>
        <p:nvSpPr>
          <p:cNvPr id="594" name="Google Shape;594;p43"/>
          <p:cNvSpPr txBox="1"/>
          <p:nvPr>
            <p:ph idx="1" type="body"/>
          </p:nvPr>
        </p:nvSpPr>
        <p:spPr>
          <a:xfrm>
            <a:off x="432200" y="3134050"/>
            <a:ext cx="1700100" cy="506400"/>
          </a:xfrm>
          <a:prstGeom prst="rect">
            <a:avLst/>
          </a:prstGeom>
          <a:noFill/>
          <a:ln>
            <a:noFill/>
          </a:ln>
        </p:spPr>
        <p:txBody>
          <a:bodyPr anchorCtr="0" anchor="t" bIns="34275" lIns="68575" spcFirstLastPara="1" rIns="68575" wrap="square" tIns="34275">
            <a:noAutofit/>
          </a:bodyPr>
          <a:lstStyle>
            <a:lvl1pPr indent="-304800" lvl="0" marL="457200" algn="ctr">
              <a:lnSpc>
                <a:spcPct val="100000"/>
              </a:lnSpc>
              <a:spcBef>
                <a:spcPts val="800"/>
              </a:spcBef>
              <a:spcAft>
                <a:spcPts val="0"/>
              </a:spcAft>
              <a:buClr>
                <a:schemeClr val="dk1"/>
              </a:buClr>
              <a:buSzPts val="1200"/>
              <a:buFont typeface="Nunito"/>
              <a:buChar char="•"/>
              <a:defRPr sz="1200">
                <a:latin typeface="Nunito"/>
                <a:ea typeface="Nunito"/>
                <a:cs typeface="Nunito"/>
                <a:sym typeface="Nunito"/>
              </a:defRPr>
            </a:lvl1pPr>
            <a:lvl2pPr indent="-304800" lvl="1" marL="914400" algn="ctr">
              <a:lnSpc>
                <a:spcPct val="100000"/>
              </a:lnSpc>
              <a:spcBef>
                <a:spcPts val="800"/>
              </a:spcBef>
              <a:spcAft>
                <a:spcPts val="0"/>
              </a:spcAft>
              <a:buClr>
                <a:schemeClr val="dk1"/>
              </a:buClr>
              <a:buSzPts val="1200"/>
              <a:buChar char="•"/>
              <a:defRPr sz="1200"/>
            </a:lvl2pPr>
            <a:lvl3pPr indent="-304800" lvl="2" marL="1371600" algn="ctr">
              <a:lnSpc>
                <a:spcPct val="100000"/>
              </a:lnSpc>
              <a:spcBef>
                <a:spcPts val="800"/>
              </a:spcBef>
              <a:spcAft>
                <a:spcPts val="0"/>
              </a:spcAft>
              <a:buClr>
                <a:schemeClr val="dk1"/>
              </a:buClr>
              <a:buSzPts val="1200"/>
              <a:buChar char="•"/>
              <a:defRPr sz="1200"/>
            </a:lvl3pPr>
            <a:lvl4pPr indent="-304800" lvl="3" marL="1828800" algn="ctr">
              <a:lnSpc>
                <a:spcPct val="100000"/>
              </a:lnSpc>
              <a:spcBef>
                <a:spcPts val="800"/>
              </a:spcBef>
              <a:spcAft>
                <a:spcPts val="0"/>
              </a:spcAft>
              <a:buClr>
                <a:schemeClr val="dk1"/>
              </a:buClr>
              <a:buSzPts val="1200"/>
              <a:buChar char="•"/>
              <a:defRPr sz="1200"/>
            </a:lvl4pPr>
            <a:lvl5pPr indent="-304800" lvl="4" marL="2286000" algn="ctr">
              <a:lnSpc>
                <a:spcPct val="100000"/>
              </a:lnSpc>
              <a:spcBef>
                <a:spcPts val="800"/>
              </a:spcBef>
              <a:spcAft>
                <a:spcPts val="0"/>
              </a:spcAft>
              <a:buClr>
                <a:schemeClr val="dk1"/>
              </a:buClr>
              <a:buSzPts val="1200"/>
              <a:buChar char="•"/>
              <a:defRPr sz="1200"/>
            </a:lvl5pPr>
            <a:lvl6pPr indent="-304800" lvl="5" marL="2743200" algn="ctr">
              <a:lnSpc>
                <a:spcPct val="100000"/>
              </a:lnSpc>
              <a:spcBef>
                <a:spcPts val="800"/>
              </a:spcBef>
              <a:spcAft>
                <a:spcPts val="0"/>
              </a:spcAft>
              <a:buClr>
                <a:schemeClr val="dk1"/>
              </a:buClr>
              <a:buSzPts val="1200"/>
              <a:buChar char="•"/>
              <a:defRPr sz="1200"/>
            </a:lvl6pPr>
            <a:lvl7pPr indent="-304800" lvl="6" marL="3200400" algn="ctr">
              <a:lnSpc>
                <a:spcPct val="100000"/>
              </a:lnSpc>
              <a:spcBef>
                <a:spcPts val="800"/>
              </a:spcBef>
              <a:spcAft>
                <a:spcPts val="0"/>
              </a:spcAft>
              <a:buClr>
                <a:schemeClr val="dk1"/>
              </a:buClr>
              <a:buSzPts val="1200"/>
              <a:buChar char="•"/>
              <a:defRPr sz="1200"/>
            </a:lvl7pPr>
            <a:lvl8pPr indent="-304800" lvl="7" marL="3657600" algn="ctr">
              <a:lnSpc>
                <a:spcPct val="100000"/>
              </a:lnSpc>
              <a:spcBef>
                <a:spcPts val="800"/>
              </a:spcBef>
              <a:spcAft>
                <a:spcPts val="0"/>
              </a:spcAft>
              <a:buClr>
                <a:schemeClr val="dk1"/>
              </a:buClr>
              <a:buSzPts val="1200"/>
              <a:buChar char="•"/>
              <a:defRPr sz="1200"/>
            </a:lvl8pPr>
            <a:lvl9pPr indent="-304800" lvl="8" marL="4114800" algn="ctr">
              <a:lnSpc>
                <a:spcPct val="100000"/>
              </a:lnSpc>
              <a:spcBef>
                <a:spcPts val="800"/>
              </a:spcBef>
              <a:spcAft>
                <a:spcPts val="0"/>
              </a:spcAft>
              <a:buClr>
                <a:schemeClr val="dk1"/>
              </a:buClr>
              <a:buSzPts val="1200"/>
              <a:buChar char="•"/>
              <a:defRPr sz="1200"/>
            </a:lvl9pPr>
          </a:lstStyle>
          <a:p/>
        </p:txBody>
      </p:sp>
      <p:sp>
        <p:nvSpPr>
          <p:cNvPr id="595" name="Google Shape;595;p43"/>
          <p:cNvSpPr txBox="1"/>
          <p:nvPr>
            <p:ph idx="2" type="body"/>
          </p:nvPr>
        </p:nvSpPr>
        <p:spPr>
          <a:xfrm>
            <a:off x="2484875" y="3134050"/>
            <a:ext cx="1700100" cy="506400"/>
          </a:xfrm>
          <a:prstGeom prst="rect">
            <a:avLst/>
          </a:prstGeom>
          <a:noFill/>
          <a:ln>
            <a:noFill/>
          </a:ln>
        </p:spPr>
        <p:txBody>
          <a:bodyPr anchorCtr="0" anchor="t" bIns="34275" lIns="68575" spcFirstLastPara="1" rIns="68575" wrap="square" tIns="34275">
            <a:noAutofit/>
          </a:bodyPr>
          <a:lstStyle>
            <a:lvl1pPr indent="-304800" lvl="0" marL="457200" algn="ctr">
              <a:lnSpc>
                <a:spcPct val="100000"/>
              </a:lnSpc>
              <a:spcBef>
                <a:spcPts val="800"/>
              </a:spcBef>
              <a:spcAft>
                <a:spcPts val="0"/>
              </a:spcAft>
              <a:buClr>
                <a:schemeClr val="dk1"/>
              </a:buClr>
              <a:buSzPts val="1200"/>
              <a:buFont typeface="Nunito"/>
              <a:buChar char="●"/>
              <a:defRPr sz="1200">
                <a:latin typeface="Nunito"/>
                <a:ea typeface="Nunito"/>
                <a:cs typeface="Nunito"/>
                <a:sym typeface="Nunito"/>
              </a:defRPr>
            </a:lvl1pPr>
            <a:lvl2pPr indent="-304800" lvl="1" marL="914400" algn="ctr">
              <a:lnSpc>
                <a:spcPct val="100000"/>
              </a:lnSpc>
              <a:spcBef>
                <a:spcPts val="800"/>
              </a:spcBef>
              <a:spcAft>
                <a:spcPts val="0"/>
              </a:spcAft>
              <a:buClr>
                <a:schemeClr val="dk1"/>
              </a:buClr>
              <a:buSzPts val="1200"/>
              <a:buChar char="○"/>
              <a:defRPr sz="1200"/>
            </a:lvl2pPr>
            <a:lvl3pPr indent="-304800" lvl="2" marL="1371600" algn="ctr">
              <a:lnSpc>
                <a:spcPct val="100000"/>
              </a:lnSpc>
              <a:spcBef>
                <a:spcPts val="800"/>
              </a:spcBef>
              <a:spcAft>
                <a:spcPts val="0"/>
              </a:spcAft>
              <a:buClr>
                <a:schemeClr val="dk1"/>
              </a:buClr>
              <a:buSzPts val="1200"/>
              <a:buChar char="■"/>
              <a:defRPr sz="1200"/>
            </a:lvl3pPr>
            <a:lvl4pPr indent="-304800" lvl="3" marL="1828800" algn="ctr">
              <a:lnSpc>
                <a:spcPct val="100000"/>
              </a:lnSpc>
              <a:spcBef>
                <a:spcPts val="800"/>
              </a:spcBef>
              <a:spcAft>
                <a:spcPts val="0"/>
              </a:spcAft>
              <a:buClr>
                <a:schemeClr val="dk1"/>
              </a:buClr>
              <a:buSzPts val="1200"/>
              <a:buChar char="●"/>
              <a:defRPr sz="1200"/>
            </a:lvl4pPr>
            <a:lvl5pPr indent="-304800" lvl="4" marL="2286000" algn="ctr">
              <a:lnSpc>
                <a:spcPct val="100000"/>
              </a:lnSpc>
              <a:spcBef>
                <a:spcPts val="800"/>
              </a:spcBef>
              <a:spcAft>
                <a:spcPts val="0"/>
              </a:spcAft>
              <a:buClr>
                <a:schemeClr val="dk1"/>
              </a:buClr>
              <a:buSzPts val="1200"/>
              <a:buChar char="○"/>
              <a:defRPr sz="1200"/>
            </a:lvl5pPr>
            <a:lvl6pPr indent="-304800" lvl="5" marL="2743200" algn="ctr">
              <a:lnSpc>
                <a:spcPct val="100000"/>
              </a:lnSpc>
              <a:spcBef>
                <a:spcPts val="800"/>
              </a:spcBef>
              <a:spcAft>
                <a:spcPts val="0"/>
              </a:spcAft>
              <a:buClr>
                <a:schemeClr val="dk1"/>
              </a:buClr>
              <a:buSzPts val="1200"/>
              <a:buChar char="■"/>
              <a:defRPr sz="1200"/>
            </a:lvl6pPr>
            <a:lvl7pPr indent="-304800" lvl="6" marL="3200400" algn="ctr">
              <a:lnSpc>
                <a:spcPct val="100000"/>
              </a:lnSpc>
              <a:spcBef>
                <a:spcPts val="800"/>
              </a:spcBef>
              <a:spcAft>
                <a:spcPts val="0"/>
              </a:spcAft>
              <a:buClr>
                <a:schemeClr val="dk1"/>
              </a:buClr>
              <a:buSzPts val="1200"/>
              <a:buChar char="●"/>
              <a:defRPr sz="1200"/>
            </a:lvl7pPr>
            <a:lvl8pPr indent="-304800" lvl="7" marL="3657600" algn="ctr">
              <a:lnSpc>
                <a:spcPct val="100000"/>
              </a:lnSpc>
              <a:spcBef>
                <a:spcPts val="800"/>
              </a:spcBef>
              <a:spcAft>
                <a:spcPts val="0"/>
              </a:spcAft>
              <a:buClr>
                <a:schemeClr val="dk1"/>
              </a:buClr>
              <a:buSzPts val="1200"/>
              <a:buChar char="○"/>
              <a:defRPr sz="1200"/>
            </a:lvl8pPr>
            <a:lvl9pPr indent="-304800" lvl="8" marL="4114800" algn="ctr">
              <a:lnSpc>
                <a:spcPct val="100000"/>
              </a:lnSpc>
              <a:spcBef>
                <a:spcPts val="800"/>
              </a:spcBef>
              <a:spcAft>
                <a:spcPts val="0"/>
              </a:spcAft>
              <a:buClr>
                <a:schemeClr val="dk1"/>
              </a:buClr>
              <a:buSzPts val="1200"/>
              <a:buChar char="■"/>
              <a:defRPr sz="1200"/>
            </a:lvl9pPr>
          </a:lstStyle>
          <a:p/>
        </p:txBody>
      </p:sp>
      <p:sp>
        <p:nvSpPr>
          <p:cNvPr id="596" name="Google Shape;596;p43"/>
          <p:cNvSpPr txBox="1"/>
          <p:nvPr>
            <p:ph idx="3" type="body"/>
          </p:nvPr>
        </p:nvSpPr>
        <p:spPr>
          <a:xfrm>
            <a:off x="4537550" y="3134050"/>
            <a:ext cx="1700100" cy="506400"/>
          </a:xfrm>
          <a:prstGeom prst="rect">
            <a:avLst/>
          </a:prstGeom>
          <a:noFill/>
          <a:ln>
            <a:noFill/>
          </a:ln>
        </p:spPr>
        <p:txBody>
          <a:bodyPr anchorCtr="0" anchor="t" bIns="34275" lIns="68575" spcFirstLastPara="1" rIns="68575" wrap="square" tIns="34275">
            <a:noAutofit/>
          </a:bodyPr>
          <a:lstStyle>
            <a:lvl1pPr indent="-304800" lvl="0" marL="457200" algn="ctr">
              <a:lnSpc>
                <a:spcPct val="100000"/>
              </a:lnSpc>
              <a:spcBef>
                <a:spcPts val="800"/>
              </a:spcBef>
              <a:spcAft>
                <a:spcPts val="0"/>
              </a:spcAft>
              <a:buClr>
                <a:schemeClr val="dk1"/>
              </a:buClr>
              <a:buSzPts val="1200"/>
              <a:buFont typeface="Nunito"/>
              <a:buChar char="●"/>
              <a:defRPr sz="1200">
                <a:latin typeface="Nunito"/>
                <a:ea typeface="Nunito"/>
                <a:cs typeface="Nunito"/>
                <a:sym typeface="Nunito"/>
              </a:defRPr>
            </a:lvl1pPr>
            <a:lvl2pPr indent="-304800" lvl="1" marL="914400" algn="ctr">
              <a:lnSpc>
                <a:spcPct val="100000"/>
              </a:lnSpc>
              <a:spcBef>
                <a:spcPts val="800"/>
              </a:spcBef>
              <a:spcAft>
                <a:spcPts val="0"/>
              </a:spcAft>
              <a:buClr>
                <a:schemeClr val="dk1"/>
              </a:buClr>
              <a:buSzPts val="1200"/>
              <a:buChar char="○"/>
              <a:defRPr sz="1200"/>
            </a:lvl2pPr>
            <a:lvl3pPr indent="-304800" lvl="2" marL="1371600" algn="ctr">
              <a:lnSpc>
                <a:spcPct val="100000"/>
              </a:lnSpc>
              <a:spcBef>
                <a:spcPts val="800"/>
              </a:spcBef>
              <a:spcAft>
                <a:spcPts val="0"/>
              </a:spcAft>
              <a:buClr>
                <a:schemeClr val="dk1"/>
              </a:buClr>
              <a:buSzPts val="1200"/>
              <a:buChar char="■"/>
              <a:defRPr sz="1200"/>
            </a:lvl3pPr>
            <a:lvl4pPr indent="-304800" lvl="3" marL="1828800" algn="ctr">
              <a:lnSpc>
                <a:spcPct val="100000"/>
              </a:lnSpc>
              <a:spcBef>
                <a:spcPts val="800"/>
              </a:spcBef>
              <a:spcAft>
                <a:spcPts val="0"/>
              </a:spcAft>
              <a:buClr>
                <a:schemeClr val="dk1"/>
              </a:buClr>
              <a:buSzPts val="1200"/>
              <a:buChar char="●"/>
              <a:defRPr sz="1200"/>
            </a:lvl4pPr>
            <a:lvl5pPr indent="-304800" lvl="4" marL="2286000" algn="ctr">
              <a:lnSpc>
                <a:spcPct val="100000"/>
              </a:lnSpc>
              <a:spcBef>
                <a:spcPts val="800"/>
              </a:spcBef>
              <a:spcAft>
                <a:spcPts val="0"/>
              </a:spcAft>
              <a:buClr>
                <a:schemeClr val="dk1"/>
              </a:buClr>
              <a:buSzPts val="1200"/>
              <a:buChar char="○"/>
              <a:defRPr sz="1200"/>
            </a:lvl5pPr>
            <a:lvl6pPr indent="-304800" lvl="5" marL="2743200" algn="ctr">
              <a:lnSpc>
                <a:spcPct val="100000"/>
              </a:lnSpc>
              <a:spcBef>
                <a:spcPts val="800"/>
              </a:spcBef>
              <a:spcAft>
                <a:spcPts val="0"/>
              </a:spcAft>
              <a:buClr>
                <a:schemeClr val="dk1"/>
              </a:buClr>
              <a:buSzPts val="1200"/>
              <a:buChar char="■"/>
              <a:defRPr sz="1200"/>
            </a:lvl6pPr>
            <a:lvl7pPr indent="-304800" lvl="6" marL="3200400" algn="ctr">
              <a:lnSpc>
                <a:spcPct val="100000"/>
              </a:lnSpc>
              <a:spcBef>
                <a:spcPts val="800"/>
              </a:spcBef>
              <a:spcAft>
                <a:spcPts val="0"/>
              </a:spcAft>
              <a:buClr>
                <a:schemeClr val="dk1"/>
              </a:buClr>
              <a:buSzPts val="1200"/>
              <a:buChar char="●"/>
              <a:defRPr sz="1200"/>
            </a:lvl7pPr>
            <a:lvl8pPr indent="-304800" lvl="7" marL="3657600" algn="ctr">
              <a:lnSpc>
                <a:spcPct val="100000"/>
              </a:lnSpc>
              <a:spcBef>
                <a:spcPts val="800"/>
              </a:spcBef>
              <a:spcAft>
                <a:spcPts val="0"/>
              </a:spcAft>
              <a:buClr>
                <a:schemeClr val="dk1"/>
              </a:buClr>
              <a:buSzPts val="1200"/>
              <a:buChar char="○"/>
              <a:defRPr sz="1200"/>
            </a:lvl8pPr>
            <a:lvl9pPr indent="-304800" lvl="8" marL="4114800" algn="ctr">
              <a:lnSpc>
                <a:spcPct val="100000"/>
              </a:lnSpc>
              <a:spcBef>
                <a:spcPts val="800"/>
              </a:spcBef>
              <a:spcAft>
                <a:spcPts val="0"/>
              </a:spcAft>
              <a:buClr>
                <a:schemeClr val="dk1"/>
              </a:buClr>
              <a:buSzPts val="1200"/>
              <a:buChar char="■"/>
              <a:defRPr sz="1200"/>
            </a:lvl9pPr>
          </a:lstStyle>
          <a:p/>
        </p:txBody>
      </p:sp>
      <p:sp>
        <p:nvSpPr>
          <p:cNvPr id="597" name="Google Shape;597;p43"/>
          <p:cNvSpPr txBox="1"/>
          <p:nvPr>
            <p:ph idx="4" type="body"/>
          </p:nvPr>
        </p:nvSpPr>
        <p:spPr>
          <a:xfrm>
            <a:off x="6915350" y="3134050"/>
            <a:ext cx="1700100" cy="506400"/>
          </a:xfrm>
          <a:prstGeom prst="rect">
            <a:avLst/>
          </a:prstGeom>
          <a:noFill/>
          <a:ln>
            <a:noFill/>
          </a:ln>
        </p:spPr>
        <p:txBody>
          <a:bodyPr anchorCtr="0" anchor="t" bIns="34275" lIns="68575" spcFirstLastPara="1" rIns="68575" wrap="square" tIns="34275">
            <a:noAutofit/>
          </a:bodyPr>
          <a:lstStyle>
            <a:lvl1pPr indent="-304800" lvl="0" marL="457200" algn="ctr">
              <a:lnSpc>
                <a:spcPct val="100000"/>
              </a:lnSpc>
              <a:spcBef>
                <a:spcPts val="800"/>
              </a:spcBef>
              <a:spcAft>
                <a:spcPts val="0"/>
              </a:spcAft>
              <a:buClr>
                <a:schemeClr val="dk1"/>
              </a:buClr>
              <a:buSzPts val="1200"/>
              <a:buFont typeface="Nunito"/>
              <a:buChar char="●"/>
              <a:defRPr sz="1200">
                <a:latin typeface="Nunito"/>
                <a:ea typeface="Nunito"/>
                <a:cs typeface="Nunito"/>
                <a:sym typeface="Nunito"/>
              </a:defRPr>
            </a:lvl1pPr>
            <a:lvl2pPr indent="-304800" lvl="1" marL="914400" algn="ctr">
              <a:lnSpc>
                <a:spcPct val="100000"/>
              </a:lnSpc>
              <a:spcBef>
                <a:spcPts val="800"/>
              </a:spcBef>
              <a:spcAft>
                <a:spcPts val="0"/>
              </a:spcAft>
              <a:buClr>
                <a:schemeClr val="dk1"/>
              </a:buClr>
              <a:buSzPts val="1200"/>
              <a:buChar char="○"/>
              <a:defRPr sz="1200"/>
            </a:lvl2pPr>
            <a:lvl3pPr indent="-304800" lvl="2" marL="1371600" algn="ctr">
              <a:lnSpc>
                <a:spcPct val="100000"/>
              </a:lnSpc>
              <a:spcBef>
                <a:spcPts val="800"/>
              </a:spcBef>
              <a:spcAft>
                <a:spcPts val="0"/>
              </a:spcAft>
              <a:buClr>
                <a:schemeClr val="dk1"/>
              </a:buClr>
              <a:buSzPts val="1200"/>
              <a:buChar char="■"/>
              <a:defRPr sz="1200"/>
            </a:lvl3pPr>
            <a:lvl4pPr indent="-304800" lvl="3" marL="1828800" algn="ctr">
              <a:lnSpc>
                <a:spcPct val="100000"/>
              </a:lnSpc>
              <a:spcBef>
                <a:spcPts val="800"/>
              </a:spcBef>
              <a:spcAft>
                <a:spcPts val="0"/>
              </a:spcAft>
              <a:buClr>
                <a:schemeClr val="dk1"/>
              </a:buClr>
              <a:buSzPts val="1200"/>
              <a:buChar char="●"/>
              <a:defRPr sz="1200"/>
            </a:lvl4pPr>
            <a:lvl5pPr indent="-304800" lvl="4" marL="2286000" algn="ctr">
              <a:lnSpc>
                <a:spcPct val="100000"/>
              </a:lnSpc>
              <a:spcBef>
                <a:spcPts val="800"/>
              </a:spcBef>
              <a:spcAft>
                <a:spcPts val="0"/>
              </a:spcAft>
              <a:buClr>
                <a:schemeClr val="dk1"/>
              </a:buClr>
              <a:buSzPts val="1200"/>
              <a:buChar char="○"/>
              <a:defRPr sz="1200"/>
            </a:lvl5pPr>
            <a:lvl6pPr indent="-304800" lvl="5" marL="2743200" algn="ctr">
              <a:lnSpc>
                <a:spcPct val="100000"/>
              </a:lnSpc>
              <a:spcBef>
                <a:spcPts val="800"/>
              </a:spcBef>
              <a:spcAft>
                <a:spcPts val="0"/>
              </a:spcAft>
              <a:buClr>
                <a:schemeClr val="dk1"/>
              </a:buClr>
              <a:buSzPts val="1200"/>
              <a:buChar char="■"/>
              <a:defRPr sz="1200"/>
            </a:lvl6pPr>
            <a:lvl7pPr indent="-304800" lvl="6" marL="3200400" algn="ctr">
              <a:lnSpc>
                <a:spcPct val="100000"/>
              </a:lnSpc>
              <a:spcBef>
                <a:spcPts val="800"/>
              </a:spcBef>
              <a:spcAft>
                <a:spcPts val="0"/>
              </a:spcAft>
              <a:buClr>
                <a:schemeClr val="dk1"/>
              </a:buClr>
              <a:buSzPts val="1200"/>
              <a:buChar char="●"/>
              <a:defRPr sz="1200"/>
            </a:lvl7pPr>
            <a:lvl8pPr indent="-304800" lvl="7" marL="3657600" algn="ctr">
              <a:lnSpc>
                <a:spcPct val="100000"/>
              </a:lnSpc>
              <a:spcBef>
                <a:spcPts val="800"/>
              </a:spcBef>
              <a:spcAft>
                <a:spcPts val="0"/>
              </a:spcAft>
              <a:buClr>
                <a:schemeClr val="dk1"/>
              </a:buClr>
              <a:buSzPts val="1200"/>
              <a:buChar char="○"/>
              <a:defRPr sz="1200"/>
            </a:lvl8pPr>
            <a:lvl9pPr indent="-304800" lvl="8" marL="4114800" algn="ctr">
              <a:lnSpc>
                <a:spcPct val="100000"/>
              </a:lnSpc>
              <a:spcBef>
                <a:spcPts val="800"/>
              </a:spcBef>
              <a:spcAft>
                <a:spcPts val="0"/>
              </a:spcAft>
              <a:buClr>
                <a:schemeClr val="dk1"/>
              </a:buClr>
              <a:buSzPts val="1200"/>
              <a:buChar char="■"/>
              <a:defRPr sz="1200"/>
            </a:lvl9pPr>
          </a:lstStyle>
          <a:p/>
        </p:txBody>
      </p:sp>
      <p:pic>
        <p:nvPicPr>
          <p:cNvPr id="598" name="Google Shape;598;p43"/>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 Text">
  <p:cSld name="Blank_3">
    <p:spTree>
      <p:nvGrpSpPr>
        <p:cNvPr id="599" name="Shape 599"/>
        <p:cNvGrpSpPr/>
        <p:nvPr/>
      </p:nvGrpSpPr>
      <p:grpSpPr>
        <a:xfrm>
          <a:off x="0" y="0"/>
          <a:ext cx="0" cy="0"/>
          <a:chOff x="0" y="0"/>
          <a:chExt cx="0" cy="0"/>
        </a:xfrm>
      </p:grpSpPr>
      <p:sp>
        <p:nvSpPr>
          <p:cNvPr id="600" name="Google Shape;600;p44"/>
          <p:cNvSpPr txBox="1"/>
          <p:nvPr>
            <p:ph idx="1" type="subTitle"/>
          </p:nvPr>
        </p:nvSpPr>
        <p:spPr>
          <a:xfrm>
            <a:off x="5079000" y="1547775"/>
            <a:ext cx="3721500" cy="343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a:solidFill>
                  <a:schemeClr val="lt2"/>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atin typeface="Montserrat SemiBold"/>
                <a:ea typeface="Montserrat SemiBold"/>
                <a:cs typeface="Montserrat SemiBold"/>
                <a:sym typeface="Montserrat SemiBold"/>
              </a:defRPr>
            </a:lvl2pPr>
            <a:lvl3pPr lvl="2" algn="l">
              <a:lnSpc>
                <a:spcPct val="100000"/>
              </a:lnSpc>
              <a:spcBef>
                <a:spcPts val="800"/>
              </a:spcBef>
              <a:spcAft>
                <a:spcPts val="0"/>
              </a:spcAft>
              <a:buSzPts val="1400"/>
              <a:buNone/>
              <a:defRPr>
                <a:latin typeface="Montserrat SemiBold"/>
                <a:ea typeface="Montserrat SemiBold"/>
                <a:cs typeface="Montserrat SemiBold"/>
                <a:sym typeface="Montserrat SemiBold"/>
              </a:defRPr>
            </a:lvl3pPr>
            <a:lvl4pPr lvl="3" algn="l">
              <a:lnSpc>
                <a:spcPct val="100000"/>
              </a:lnSpc>
              <a:spcBef>
                <a:spcPts val="800"/>
              </a:spcBef>
              <a:spcAft>
                <a:spcPts val="0"/>
              </a:spcAft>
              <a:buSzPts val="600"/>
              <a:buNone/>
              <a:defRPr>
                <a:latin typeface="Montserrat SemiBold"/>
                <a:ea typeface="Montserrat SemiBold"/>
                <a:cs typeface="Montserrat SemiBold"/>
                <a:sym typeface="Montserrat SemiBold"/>
              </a:defRPr>
            </a:lvl4pPr>
            <a:lvl5pPr lvl="4" algn="l">
              <a:lnSpc>
                <a:spcPct val="100000"/>
              </a:lnSpc>
              <a:spcBef>
                <a:spcPts val="800"/>
              </a:spcBef>
              <a:spcAft>
                <a:spcPts val="0"/>
              </a:spcAft>
              <a:buSzPts val="600"/>
              <a:buNone/>
              <a:defRPr>
                <a:latin typeface="Montserrat SemiBold"/>
                <a:ea typeface="Montserrat SemiBold"/>
                <a:cs typeface="Montserrat SemiBold"/>
                <a:sym typeface="Montserrat SemiBold"/>
              </a:defRPr>
            </a:lvl5pPr>
            <a:lvl6pPr lvl="5" algn="l">
              <a:lnSpc>
                <a:spcPct val="100000"/>
              </a:lnSpc>
              <a:spcBef>
                <a:spcPts val="800"/>
              </a:spcBef>
              <a:spcAft>
                <a:spcPts val="0"/>
              </a:spcAft>
              <a:buSzPts val="600"/>
              <a:buNone/>
              <a:defRPr>
                <a:latin typeface="Montserrat SemiBold"/>
                <a:ea typeface="Montserrat SemiBold"/>
                <a:cs typeface="Montserrat SemiBold"/>
                <a:sym typeface="Montserrat SemiBold"/>
              </a:defRPr>
            </a:lvl6pPr>
            <a:lvl7pPr lvl="6" algn="l">
              <a:lnSpc>
                <a:spcPct val="100000"/>
              </a:lnSpc>
              <a:spcBef>
                <a:spcPts val="800"/>
              </a:spcBef>
              <a:spcAft>
                <a:spcPts val="0"/>
              </a:spcAft>
              <a:buSzPts val="600"/>
              <a:buNone/>
              <a:defRPr>
                <a:latin typeface="Montserrat SemiBold"/>
                <a:ea typeface="Montserrat SemiBold"/>
                <a:cs typeface="Montserrat SemiBold"/>
                <a:sym typeface="Montserrat SemiBold"/>
              </a:defRPr>
            </a:lvl7pPr>
            <a:lvl8pPr lvl="7" algn="l">
              <a:lnSpc>
                <a:spcPct val="100000"/>
              </a:lnSpc>
              <a:spcBef>
                <a:spcPts val="800"/>
              </a:spcBef>
              <a:spcAft>
                <a:spcPts val="0"/>
              </a:spcAft>
              <a:buSzPts val="600"/>
              <a:buNone/>
              <a:defRPr>
                <a:latin typeface="Montserrat SemiBold"/>
                <a:ea typeface="Montserrat SemiBold"/>
                <a:cs typeface="Montserrat SemiBold"/>
                <a:sym typeface="Montserrat SemiBold"/>
              </a:defRPr>
            </a:lvl8pPr>
            <a:lvl9pPr lvl="8" algn="l">
              <a:lnSpc>
                <a:spcPct val="100000"/>
              </a:lnSpc>
              <a:spcBef>
                <a:spcPts val="800"/>
              </a:spcBef>
              <a:spcAft>
                <a:spcPts val="0"/>
              </a:spcAft>
              <a:buSzPts val="600"/>
              <a:buNone/>
              <a:defRPr>
                <a:latin typeface="Montserrat SemiBold"/>
                <a:ea typeface="Montserrat SemiBold"/>
                <a:cs typeface="Montserrat SemiBold"/>
                <a:sym typeface="Montserrat SemiBold"/>
              </a:defRPr>
            </a:lvl9pPr>
          </a:lstStyle>
          <a:p/>
        </p:txBody>
      </p:sp>
      <p:sp>
        <p:nvSpPr>
          <p:cNvPr id="601" name="Google Shape;601;p44"/>
          <p:cNvSpPr txBox="1"/>
          <p:nvPr>
            <p:ph type="title"/>
          </p:nvPr>
        </p:nvSpPr>
        <p:spPr>
          <a:xfrm>
            <a:off x="342900" y="444925"/>
            <a:ext cx="7726500" cy="457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sz="2700">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2" name="Google Shape;602;p44"/>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603" name="Google Shape;603;p44"/>
          <p:cNvSpPr txBox="1"/>
          <p:nvPr>
            <p:ph idx="2" type="subTitle"/>
          </p:nvPr>
        </p:nvSpPr>
        <p:spPr>
          <a:xfrm>
            <a:off x="342900" y="1545825"/>
            <a:ext cx="3720900" cy="343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a:solidFill>
                  <a:schemeClr val="lt2"/>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atin typeface="Montserrat SemiBold"/>
                <a:ea typeface="Montserrat SemiBold"/>
                <a:cs typeface="Montserrat SemiBold"/>
                <a:sym typeface="Montserrat SemiBold"/>
              </a:defRPr>
            </a:lvl2pPr>
            <a:lvl3pPr lvl="2" algn="l">
              <a:lnSpc>
                <a:spcPct val="100000"/>
              </a:lnSpc>
              <a:spcBef>
                <a:spcPts val="800"/>
              </a:spcBef>
              <a:spcAft>
                <a:spcPts val="0"/>
              </a:spcAft>
              <a:buSzPts val="1400"/>
              <a:buNone/>
              <a:defRPr>
                <a:latin typeface="Montserrat SemiBold"/>
                <a:ea typeface="Montserrat SemiBold"/>
                <a:cs typeface="Montserrat SemiBold"/>
                <a:sym typeface="Montserrat SemiBold"/>
              </a:defRPr>
            </a:lvl3pPr>
            <a:lvl4pPr lvl="3" algn="l">
              <a:lnSpc>
                <a:spcPct val="100000"/>
              </a:lnSpc>
              <a:spcBef>
                <a:spcPts val="800"/>
              </a:spcBef>
              <a:spcAft>
                <a:spcPts val="0"/>
              </a:spcAft>
              <a:buSzPts val="600"/>
              <a:buNone/>
              <a:defRPr>
                <a:latin typeface="Montserrat SemiBold"/>
                <a:ea typeface="Montserrat SemiBold"/>
                <a:cs typeface="Montserrat SemiBold"/>
                <a:sym typeface="Montserrat SemiBold"/>
              </a:defRPr>
            </a:lvl4pPr>
            <a:lvl5pPr lvl="4" algn="l">
              <a:lnSpc>
                <a:spcPct val="100000"/>
              </a:lnSpc>
              <a:spcBef>
                <a:spcPts val="800"/>
              </a:spcBef>
              <a:spcAft>
                <a:spcPts val="0"/>
              </a:spcAft>
              <a:buSzPts val="600"/>
              <a:buNone/>
              <a:defRPr>
                <a:latin typeface="Montserrat SemiBold"/>
                <a:ea typeface="Montserrat SemiBold"/>
                <a:cs typeface="Montserrat SemiBold"/>
                <a:sym typeface="Montserrat SemiBold"/>
              </a:defRPr>
            </a:lvl5pPr>
            <a:lvl6pPr lvl="5" algn="l">
              <a:lnSpc>
                <a:spcPct val="100000"/>
              </a:lnSpc>
              <a:spcBef>
                <a:spcPts val="800"/>
              </a:spcBef>
              <a:spcAft>
                <a:spcPts val="0"/>
              </a:spcAft>
              <a:buSzPts val="600"/>
              <a:buNone/>
              <a:defRPr>
                <a:latin typeface="Montserrat SemiBold"/>
                <a:ea typeface="Montserrat SemiBold"/>
                <a:cs typeface="Montserrat SemiBold"/>
                <a:sym typeface="Montserrat SemiBold"/>
              </a:defRPr>
            </a:lvl6pPr>
            <a:lvl7pPr lvl="6" algn="l">
              <a:lnSpc>
                <a:spcPct val="100000"/>
              </a:lnSpc>
              <a:spcBef>
                <a:spcPts val="800"/>
              </a:spcBef>
              <a:spcAft>
                <a:spcPts val="0"/>
              </a:spcAft>
              <a:buSzPts val="600"/>
              <a:buNone/>
              <a:defRPr>
                <a:latin typeface="Montserrat SemiBold"/>
                <a:ea typeface="Montserrat SemiBold"/>
                <a:cs typeface="Montserrat SemiBold"/>
                <a:sym typeface="Montserrat SemiBold"/>
              </a:defRPr>
            </a:lvl7pPr>
            <a:lvl8pPr lvl="7" algn="l">
              <a:lnSpc>
                <a:spcPct val="100000"/>
              </a:lnSpc>
              <a:spcBef>
                <a:spcPts val="800"/>
              </a:spcBef>
              <a:spcAft>
                <a:spcPts val="0"/>
              </a:spcAft>
              <a:buSzPts val="600"/>
              <a:buNone/>
              <a:defRPr>
                <a:latin typeface="Montserrat SemiBold"/>
                <a:ea typeface="Montserrat SemiBold"/>
                <a:cs typeface="Montserrat SemiBold"/>
                <a:sym typeface="Montserrat SemiBold"/>
              </a:defRPr>
            </a:lvl8pPr>
            <a:lvl9pPr lvl="8" algn="l">
              <a:lnSpc>
                <a:spcPct val="100000"/>
              </a:lnSpc>
              <a:spcBef>
                <a:spcPts val="800"/>
              </a:spcBef>
              <a:spcAft>
                <a:spcPts val="0"/>
              </a:spcAft>
              <a:buSzPts val="600"/>
              <a:buNone/>
              <a:defRPr>
                <a:latin typeface="Montserrat SemiBold"/>
                <a:ea typeface="Montserrat SemiBold"/>
                <a:cs typeface="Montserrat SemiBold"/>
                <a:sym typeface="Montserrat SemiBold"/>
              </a:defRPr>
            </a:lvl9pPr>
          </a:lstStyle>
          <a:p/>
        </p:txBody>
      </p:sp>
      <p:sp>
        <p:nvSpPr>
          <p:cNvPr id="604" name="Google Shape;604;p44"/>
          <p:cNvSpPr txBox="1"/>
          <p:nvPr>
            <p:ph idx="3" type="body"/>
          </p:nvPr>
        </p:nvSpPr>
        <p:spPr>
          <a:xfrm>
            <a:off x="342900" y="2169925"/>
            <a:ext cx="3720900" cy="28539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04800" lvl="1" marL="914400" algn="l">
              <a:lnSpc>
                <a:spcPct val="100000"/>
              </a:lnSpc>
              <a:spcBef>
                <a:spcPts val="800"/>
              </a:spcBef>
              <a:spcAft>
                <a:spcPts val="0"/>
              </a:spcAft>
              <a:buSzPts val="1200"/>
              <a:buFont typeface="Nunito Light"/>
              <a:buChar char="•"/>
              <a:defRPr sz="10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9pPr>
          </a:lstStyle>
          <a:p/>
        </p:txBody>
      </p:sp>
      <p:sp>
        <p:nvSpPr>
          <p:cNvPr id="605" name="Google Shape;605;p44"/>
          <p:cNvSpPr txBox="1"/>
          <p:nvPr>
            <p:ph idx="4" type="body"/>
          </p:nvPr>
        </p:nvSpPr>
        <p:spPr>
          <a:xfrm>
            <a:off x="5079600" y="2169925"/>
            <a:ext cx="3721500" cy="25185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04800" lvl="1" marL="914400" algn="l">
              <a:lnSpc>
                <a:spcPct val="100000"/>
              </a:lnSpc>
              <a:spcBef>
                <a:spcPts val="800"/>
              </a:spcBef>
              <a:spcAft>
                <a:spcPts val="0"/>
              </a:spcAft>
              <a:buSzPts val="1200"/>
              <a:buFont typeface="Nunito Light"/>
              <a:buChar char="•"/>
              <a:defRPr sz="10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9pPr>
          </a:lstStyle>
          <a:p/>
        </p:txBody>
      </p:sp>
      <p:pic>
        <p:nvPicPr>
          <p:cNvPr id="606" name="Google Shape;606;p44"/>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lue Bar + Photo 1">
  <p:cSld name="1_Blank_2">
    <p:spTree>
      <p:nvGrpSpPr>
        <p:cNvPr id="607" name="Shape 607"/>
        <p:cNvGrpSpPr/>
        <p:nvPr/>
      </p:nvGrpSpPr>
      <p:grpSpPr>
        <a:xfrm>
          <a:off x="0" y="0"/>
          <a:ext cx="0" cy="0"/>
          <a:chOff x="0" y="0"/>
          <a:chExt cx="0" cy="0"/>
        </a:xfrm>
      </p:grpSpPr>
      <p:sp>
        <p:nvSpPr>
          <p:cNvPr id="608" name="Google Shape;608;p45"/>
          <p:cNvSpPr/>
          <p:nvPr/>
        </p:nvSpPr>
        <p:spPr>
          <a:xfrm>
            <a:off x="0" y="0"/>
            <a:ext cx="32034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609" name="Google Shape;609;p45"/>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610" name="Google Shape;610;p45"/>
          <p:cNvSpPr txBox="1"/>
          <p:nvPr>
            <p:ph type="title"/>
          </p:nvPr>
        </p:nvSpPr>
        <p:spPr>
          <a:xfrm>
            <a:off x="342900" y="1145675"/>
            <a:ext cx="2712300" cy="1315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b="0">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None/>
              <a:defRPr b="0">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None/>
              <a:defRPr b="0">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None/>
              <a:defRPr b="0">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None/>
              <a:defRPr b="0">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None/>
              <a:defRPr b="0">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None/>
              <a:defRPr b="0">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None/>
              <a:defRPr b="0">
                <a:latin typeface="Montserrat SemiBold"/>
                <a:ea typeface="Montserrat SemiBold"/>
                <a:cs typeface="Montserrat SemiBold"/>
                <a:sym typeface="Montserrat SemiBold"/>
              </a:defRPr>
            </a:lvl9pPr>
          </a:lstStyle>
          <a:p/>
        </p:txBody>
      </p:sp>
      <p:pic>
        <p:nvPicPr>
          <p:cNvPr id="611" name="Google Shape;611;p45"/>
          <p:cNvPicPr preferRelativeResize="0"/>
          <p:nvPr/>
        </p:nvPicPr>
        <p:blipFill rotWithShape="1">
          <a:blip r:embed="rId2">
            <a:alphaModFix/>
          </a:blip>
          <a:srcRect b="0" l="0" r="0" t="0"/>
          <a:stretch/>
        </p:blipFill>
        <p:spPr>
          <a:xfrm>
            <a:off x="3203400" y="0"/>
            <a:ext cx="1371605" cy="5143500"/>
          </a:xfrm>
          <a:prstGeom prst="rect">
            <a:avLst/>
          </a:prstGeom>
          <a:noFill/>
          <a:ln>
            <a:noFill/>
          </a:ln>
        </p:spPr>
      </p:pic>
      <p:sp>
        <p:nvSpPr>
          <p:cNvPr id="612" name="Google Shape;612;p45"/>
          <p:cNvSpPr txBox="1"/>
          <p:nvPr>
            <p:ph idx="1" type="body"/>
          </p:nvPr>
        </p:nvSpPr>
        <p:spPr>
          <a:xfrm>
            <a:off x="4823950" y="1145675"/>
            <a:ext cx="3977100" cy="33270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Clr>
                <a:schemeClr val="accent1"/>
              </a:buClr>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Clr>
                <a:schemeClr val="accent1"/>
              </a:buClr>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Clr>
                <a:schemeClr val="accent1"/>
              </a:buClr>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9pPr>
          </a:lstStyle>
          <a:p/>
        </p:txBody>
      </p:sp>
      <p:sp>
        <p:nvSpPr>
          <p:cNvPr id="613" name="Google Shape;613;p45"/>
          <p:cNvSpPr txBox="1"/>
          <p:nvPr>
            <p:ph idx="2" type="body"/>
          </p:nvPr>
        </p:nvSpPr>
        <p:spPr>
          <a:xfrm>
            <a:off x="342925" y="2460875"/>
            <a:ext cx="2712300" cy="24318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Clr>
                <a:schemeClr val="lt1"/>
              </a:buClr>
              <a:buSzPts val="1400"/>
              <a:buFont typeface="Nunito"/>
              <a:buChar char="•"/>
              <a:defRPr sz="1200">
                <a:solidFill>
                  <a:schemeClr val="lt1"/>
                </a:solidFill>
                <a:latin typeface="Nunito"/>
                <a:ea typeface="Nunito"/>
                <a:cs typeface="Nunito"/>
                <a:sym typeface="Nunito"/>
              </a:defRPr>
            </a:lvl1pPr>
            <a:lvl2pPr indent="-266700" lvl="1" marL="9144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2pPr>
            <a:lvl3pPr indent="-266700" lvl="2" marL="13716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3pPr>
            <a:lvl4pPr indent="-266700" lvl="3" marL="1828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4pPr>
            <a:lvl5pPr indent="-266700" lvl="4" marL="22860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5pPr>
            <a:lvl6pPr indent="-266700" lvl="5" marL="27432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6pPr>
            <a:lvl7pPr indent="-266700" lvl="6" marL="32004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7pPr>
            <a:lvl8pPr indent="-266700" lvl="7" marL="36576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8pPr>
            <a:lvl9pPr indent="-266700" lvl="8" marL="4114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9pPr>
          </a:lstStyle>
          <a:p/>
        </p:txBody>
      </p:sp>
      <p:pic>
        <p:nvPicPr>
          <p:cNvPr id="614" name="Google Shape;614;p45"/>
          <p:cNvPicPr preferRelativeResize="0"/>
          <p:nvPr/>
        </p:nvPicPr>
        <p:blipFill rotWithShape="1">
          <a:blip r:embed="rId3">
            <a:alphaModFix amt="40000"/>
          </a:blip>
          <a:srcRect b="0" l="0" r="0" t="0"/>
          <a:stretch/>
        </p:blipFill>
        <p:spPr>
          <a:xfrm>
            <a:off x="8389412" y="351870"/>
            <a:ext cx="411643" cy="382004"/>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lue Bar + Photo 2">
  <p:cSld name="1_Blank_2_1">
    <p:spTree>
      <p:nvGrpSpPr>
        <p:cNvPr id="615" name="Shape 615"/>
        <p:cNvGrpSpPr/>
        <p:nvPr/>
      </p:nvGrpSpPr>
      <p:grpSpPr>
        <a:xfrm>
          <a:off x="0" y="0"/>
          <a:ext cx="0" cy="0"/>
          <a:chOff x="0" y="0"/>
          <a:chExt cx="0" cy="0"/>
        </a:xfrm>
      </p:grpSpPr>
      <p:sp>
        <p:nvSpPr>
          <p:cNvPr id="616" name="Google Shape;616;p46"/>
          <p:cNvSpPr/>
          <p:nvPr/>
        </p:nvSpPr>
        <p:spPr>
          <a:xfrm>
            <a:off x="0" y="0"/>
            <a:ext cx="320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617" name="Google Shape;617;p46"/>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pic>
        <p:nvPicPr>
          <p:cNvPr id="618" name="Google Shape;618;p46"/>
          <p:cNvPicPr preferRelativeResize="0"/>
          <p:nvPr/>
        </p:nvPicPr>
        <p:blipFill rotWithShape="1">
          <a:blip r:embed="rId2">
            <a:alphaModFix/>
          </a:blip>
          <a:srcRect b="0" l="0" r="0" t="0"/>
          <a:stretch/>
        </p:blipFill>
        <p:spPr>
          <a:xfrm>
            <a:off x="3203400" y="0"/>
            <a:ext cx="1371605" cy="5143500"/>
          </a:xfrm>
          <a:prstGeom prst="rect">
            <a:avLst/>
          </a:prstGeom>
          <a:noFill/>
          <a:ln>
            <a:noFill/>
          </a:ln>
        </p:spPr>
      </p:pic>
      <p:sp>
        <p:nvSpPr>
          <p:cNvPr id="619" name="Google Shape;619;p46"/>
          <p:cNvSpPr txBox="1"/>
          <p:nvPr>
            <p:ph type="title"/>
          </p:nvPr>
        </p:nvSpPr>
        <p:spPr>
          <a:xfrm>
            <a:off x="342900" y="1145675"/>
            <a:ext cx="2712300" cy="1315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0" name="Google Shape;620;p46"/>
          <p:cNvSpPr txBox="1"/>
          <p:nvPr>
            <p:ph idx="1" type="body"/>
          </p:nvPr>
        </p:nvSpPr>
        <p:spPr>
          <a:xfrm>
            <a:off x="4823950" y="1145675"/>
            <a:ext cx="4116300" cy="32142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Clr>
                <a:schemeClr val="accent1"/>
              </a:buClr>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Clr>
                <a:schemeClr val="accent1"/>
              </a:buClr>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Clr>
                <a:schemeClr val="accent1"/>
              </a:buClr>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9pPr>
          </a:lstStyle>
          <a:p/>
        </p:txBody>
      </p:sp>
      <p:sp>
        <p:nvSpPr>
          <p:cNvPr id="621" name="Google Shape;621;p46"/>
          <p:cNvSpPr txBox="1"/>
          <p:nvPr>
            <p:ph idx="2" type="body"/>
          </p:nvPr>
        </p:nvSpPr>
        <p:spPr>
          <a:xfrm>
            <a:off x="342925" y="2460875"/>
            <a:ext cx="2712300" cy="24318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Clr>
                <a:schemeClr val="lt1"/>
              </a:buClr>
              <a:buSzPts val="1400"/>
              <a:buFont typeface="Nunito"/>
              <a:buChar char="•"/>
              <a:defRPr sz="1200">
                <a:solidFill>
                  <a:schemeClr val="lt1"/>
                </a:solidFill>
                <a:latin typeface="Nunito"/>
                <a:ea typeface="Nunito"/>
                <a:cs typeface="Nunito"/>
                <a:sym typeface="Nunito"/>
              </a:defRPr>
            </a:lvl1pPr>
            <a:lvl2pPr indent="-266700" lvl="1" marL="9144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2pPr>
            <a:lvl3pPr indent="-266700" lvl="2" marL="13716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3pPr>
            <a:lvl4pPr indent="-266700" lvl="3" marL="1828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4pPr>
            <a:lvl5pPr indent="-266700" lvl="4" marL="22860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5pPr>
            <a:lvl6pPr indent="-266700" lvl="5" marL="27432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6pPr>
            <a:lvl7pPr indent="-266700" lvl="6" marL="32004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7pPr>
            <a:lvl8pPr indent="-266700" lvl="7" marL="36576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8pPr>
            <a:lvl9pPr indent="-266700" lvl="8" marL="4114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9pPr>
          </a:lstStyle>
          <a:p/>
        </p:txBody>
      </p:sp>
      <p:pic>
        <p:nvPicPr>
          <p:cNvPr id="622" name="Google Shape;622;p46"/>
          <p:cNvPicPr preferRelativeResize="0"/>
          <p:nvPr/>
        </p:nvPicPr>
        <p:blipFill rotWithShape="1">
          <a:blip r:embed="rId3">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lue Bar + Photo 3">
  <p:cSld name="1_Blank_2_1_1">
    <p:spTree>
      <p:nvGrpSpPr>
        <p:cNvPr id="623" name="Shape 623"/>
        <p:cNvGrpSpPr/>
        <p:nvPr/>
      </p:nvGrpSpPr>
      <p:grpSpPr>
        <a:xfrm>
          <a:off x="0" y="0"/>
          <a:ext cx="0" cy="0"/>
          <a:chOff x="0" y="0"/>
          <a:chExt cx="0" cy="0"/>
        </a:xfrm>
      </p:grpSpPr>
      <p:sp>
        <p:nvSpPr>
          <p:cNvPr id="624" name="Google Shape;624;p47"/>
          <p:cNvSpPr/>
          <p:nvPr/>
        </p:nvSpPr>
        <p:spPr>
          <a:xfrm>
            <a:off x="0" y="0"/>
            <a:ext cx="32034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625" name="Google Shape;625;p47"/>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pic>
        <p:nvPicPr>
          <p:cNvPr id="626" name="Google Shape;626;p47"/>
          <p:cNvPicPr preferRelativeResize="0"/>
          <p:nvPr/>
        </p:nvPicPr>
        <p:blipFill rotWithShape="1">
          <a:blip r:embed="rId2">
            <a:alphaModFix/>
          </a:blip>
          <a:srcRect b="0" l="0" r="0" t="0"/>
          <a:stretch/>
        </p:blipFill>
        <p:spPr>
          <a:xfrm>
            <a:off x="3203400" y="0"/>
            <a:ext cx="1371605" cy="5143500"/>
          </a:xfrm>
          <a:prstGeom prst="rect">
            <a:avLst/>
          </a:prstGeom>
          <a:noFill/>
          <a:ln>
            <a:noFill/>
          </a:ln>
        </p:spPr>
      </p:pic>
      <p:sp>
        <p:nvSpPr>
          <p:cNvPr id="627" name="Google Shape;627;p47"/>
          <p:cNvSpPr txBox="1"/>
          <p:nvPr>
            <p:ph type="title"/>
          </p:nvPr>
        </p:nvSpPr>
        <p:spPr>
          <a:xfrm>
            <a:off x="342900" y="1145675"/>
            <a:ext cx="2712300" cy="1315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8" name="Google Shape;628;p47"/>
          <p:cNvSpPr txBox="1"/>
          <p:nvPr>
            <p:ph idx="1" type="body"/>
          </p:nvPr>
        </p:nvSpPr>
        <p:spPr>
          <a:xfrm>
            <a:off x="4823950" y="1145675"/>
            <a:ext cx="4116300" cy="30951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Clr>
                <a:schemeClr val="accent1"/>
              </a:buClr>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Clr>
                <a:schemeClr val="accent1"/>
              </a:buClr>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Clr>
                <a:schemeClr val="accent1"/>
              </a:buClr>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Clr>
                <a:schemeClr val="accent1"/>
              </a:buClr>
              <a:buSzPts val="600"/>
              <a:buFont typeface="Nunito Light"/>
              <a:buChar char="•"/>
              <a:defRPr>
                <a:latin typeface="Nunito Light"/>
                <a:ea typeface="Nunito Light"/>
                <a:cs typeface="Nunito Light"/>
                <a:sym typeface="Nunito Light"/>
              </a:defRPr>
            </a:lvl9pPr>
          </a:lstStyle>
          <a:p/>
        </p:txBody>
      </p:sp>
      <p:sp>
        <p:nvSpPr>
          <p:cNvPr id="629" name="Google Shape;629;p47"/>
          <p:cNvSpPr txBox="1"/>
          <p:nvPr>
            <p:ph idx="2" type="body"/>
          </p:nvPr>
        </p:nvSpPr>
        <p:spPr>
          <a:xfrm>
            <a:off x="342925" y="2460875"/>
            <a:ext cx="2712300" cy="24318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Clr>
                <a:schemeClr val="lt1"/>
              </a:buClr>
              <a:buSzPts val="1400"/>
              <a:buFont typeface="Nunito"/>
              <a:buChar char="•"/>
              <a:defRPr sz="1200">
                <a:solidFill>
                  <a:schemeClr val="lt1"/>
                </a:solidFill>
                <a:latin typeface="Nunito"/>
                <a:ea typeface="Nunito"/>
                <a:cs typeface="Nunito"/>
                <a:sym typeface="Nunito"/>
              </a:defRPr>
            </a:lvl1pPr>
            <a:lvl2pPr indent="-266700" lvl="1" marL="9144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2pPr>
            <a:lvl3pPr indent="-266700" lvl="2" marL="13716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3pPr>
            <a:lvl4pPr indent="-266700" lvl="3" marL="1828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4pPr>
            <a:lvl5pPr indent="-266700" lvl="4" marL="22860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5pPr>
            <a:lvl6pPr indent="-266700" lvl="5" marL="27432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6pPr>
            <a:lvl7pPr indent="-266700" lvl="6" marL="32004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7pPr>
            <a:lvl8pPr indent="-266700" lvl="7" marL="36576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8pPr>
            <a:lvl9pPr indent="-266700" lvl="8" marL="4114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9pPr>
          </a:lstStyle>
          <a:p/>
        </p:txBody>
      </p:sp>
      <p:pic>
        <p:nvPicPr>
          <p:cNvPr id="630" name="Google Shape;630;p47"/>
          <p:cNvPicPr preferRelativeResize="0"/>
          <p:nvPr/>
        </p:nvPicPr>
        <p:blipFill rotWithShape="1">
          <a:blip r:embed="rId3">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lue Bar">
  <p:cSld name="1_Blank_1">
    <p:spTree>
      <p:nvGrpSpPr>
        <p:cNvPr id="631" name="Shape 631"/>
        <p:cNvGrpSpPr/>
        <p:nvPr/>
      </p:nvGrpSpPr>
      <p:grpSpPr>
        <a:xfrm>
          <a:off x="0" y="0"/>
          <a:ext cx="0" cy="0"/>
          <a:chOff x="0" y="0"/>
          <a:chExt cx="0" cy="0"/>
        </a:xfrm>
      </p:grpSpPr>
      <p:sp>
        <p:nvSpPr>
          <p:cNvPr id="632" name="Google Shape;632;p48"/>
          <p:cNvSpPr txBox="1"/>
          <p:nvPr>
            <p:ph idx="1" type="body"/>
          </p:nvPr>
        </p:nvSpPr>
        <p:spPr>
          <a:xfrm>
            <a:off x="3430275" y="1145675"/>
            <a:ext cx="5300700" cy="34761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sp>
        <p:nvSpPr>
          <p:cNvPr id="633" name="Google Shape;633;p48"/>
          <p:cNvSpPr/>
          <p:nvPr/>
        </p:nvSpPr>
        <p:spPr>
          <a:xfrm>
            <a:off x="0" y="0"/>
            <a:ext cx="320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634" name="Google Shape;634;p48"/>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635" name="Google Shape;635;p48"/>
          <p:cNvSpPr txBox="1"/>
          <p:nvPr>
            <p:ph type="title"/>
          </p:nvPr>
        </p:nvSpPr>
        <p:spPr>
          <a:xfrm>
            <a:off x="342900" y="1145675"/>
            <a:ext cx="2712300" cy="1315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6" name="Google Shape;636;p48"/>
          <p:cNvSpPr txBox="1"/>
          <p:nvPr>
            <p:ph idx="2" type="body"/>
          </p:nvPr>
        </p:nvSpPr>
        <p:spPr>
          <a:xfrm>
            <a:off x="342925" y="2460875"/>
            <a:ext cx="2712300" cy="24318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Clr>
                <a:schemeClr val="lt1"/>
              </a:buClr>
              <a:buSzPts val="1400"/>
              <a:buFont typeface="Nunito"/>
              <a:buChar char="•"/>
              <a:defRPr sz="1200">
                <a:solidFill>
                  <a:schemeClr val="lt1"/>
                </a:solidFill>
                <a:latin typeface="Nunito"/>
                <a:ea typeface="Nunito"/>
                <a:cs typeface="Nunito"/>
                <a:sym typeface="Nunito"/>
              </a:defRPr>
            </a:lvl1pPr>
            <a:lvl2pPr indent="-266700" lvl="1" marL="9144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2pPr>
            <a:lvl3pPr indent="-266700" lvl="2" marL="1371600" algn="l">
              <a:lnSpc>
                <a:spcPct val="100000"/>
              </a:lnSpc>
              <a:spcBef>
                <a:spcPts val="800"/>
              </a:spcBef>
              <a:spcAft>
                <a:spcPts val="0"/>
              </a:spcAft>
              <a:buClr>
                <a:schemeClr val="lt1"/>
              </a:buClr>
              <a:buSzPts val="600"/>
              <a:buFont typeface="Nunito"/>
              <a:buChar char="•"/>
              <a:defRPr sz="600">
                <a:solidFill>
                  <a:schemeClr val="lt1"/>
                </a:solidFill>
                <a:latin typeface="Nunito"/>
                <a:ea typeface="Nunito"/>
                <a:cs typeface="Nunito"/>
                <a:sym typeface="Nunito"/>
              </a:defRPr>
            </a:lvl3pPr>
            <a:lvl4pPr indent="-266700" lvl="3" marL="1828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4pPr>
            <a:lvl5pPr indent="-266700" lvl="4" marL="22860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5pPr>
            <a:lvl6pPr indent="-266700" lvl="5" marL="27432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6pPr>
            <a:lvl7pPr indent="-266700" lvl="6" marL="32004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7pPr>
            <a:lvl8pPr indent="-266700" lvl="7" marL="36576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8pPr>
            <a:lvl9pPr indent="-266700" lvl="8" marL="4114800" algn="l">
              <a:lnSpc>
                <a:spcPct val="100000"/>
              </a:lnSpc>
              <a:spcBef>
                <a:spcPts val="800"/>
              </a:spcBef>
              <a:spcAft>
                <a:spcPts val="0"/>
              </a:spcAft>
              <a:buClr>
                <a:schemeClr val="lt1"/>
              </a:buClr>
              <a:buSzPts val="600"/>
              <a:buFont typeface="Nunito"/>
              <a:buChar char="•"/>
              <a:defRPr>
                <a:solidFill>
                  <a:schemeClr val="lt1"/>
                </a:solidFill>
                <a:latin typeface="Nunito"/>
                <a:ea typeface="Nunito"/>
                <a:cs typeface="Nunito"/>
                <a:sym typeface="Nunito"/>
              </a:defRPr>
            </a:lvl9pPr>
          </a:lstStyle>
          <a:p/>
        </p:txBody>
      </p:sp>
      <p:pic>
        <p:nvPicPr>
          <p:cNvPr id="637" name="Google Shape;637;p48"/>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 Text">
  <p:cSld name="Blank_3">
    <p:spTree>
      <p:nvGrpSpPr>
        <p:cNvPr id="46" name="Shape 46"/>
        <p:cNvGrpSpPr/>
        <p:nvPr/>
      </p:nvGrpSpPr>
      <p:grpSpPr>
        <a:xfrm>
          <a:off x="0" y="0"/>
          <a:ext cx="0" cy="0"/>
          <a:chOff x="0" y="0"/>
          <a:chExt cx="0" cy="0"/>
        </a:xfrm>
      </p:grpSpPr>
      <p:sp>
        <p:nvSpPr>
          <p:cNvPr id="47" name="Google Shape;47;p96"/>
          <p:cNvSpPr txBox="1"/>
          <p:nvPr>
            <p:ph idx="1" type="subTitle"/>
          </p:nvPr>
        </p:nvSpPr>
        <p:spPr>
          <a:xfrm>
            <a:off x="5079000" y="1547775"/>
            <a:ext cx="3721500" cy="343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a:solidFill>
                  <a:schemeClr val="lt2"/>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atin typeface="Montserrat SemiBold"/>
                <a:ea typeface="Montserrat SemiBold"/>
                <a:cs typeface="Montserrat SemiBold"/>
                <a:sym typeface="Montserrat SemiBold"/>
              </a:defRPr>
            </a:lvl2pPr>
            <a:lvl3pPr lvl="2" algn="l">
              <a:lnSpc>
                <a:spcPct val="100000"/>
              </a:lnSpc>
              <a:spcBef>
                <a:spcPts val="800"/>
              </a:spcBef>
              <a:spcAft>
                <a:spcPts val="0"/>
              </a:spcAft>
              <a:buSzPts val="1400"/>
              <a:buNone/>
              <a:defRPr>
                <a:latin typeface="Montserrat SemiBold"/>
                <a:ea typeface="Montserrat SemiBold"/>
                <a:cs typeface="Montserrat SemiBold"/>
                <a:sym typeface="Montserrat SemiBold"/>
              </a:defRPr>
            </a:lvl3pPr>
            <a:lvl4pPr lvl="3" algn="l">
              <a:lnSpc>
                <a:spcPct val="100000"/>
              </a:lnSpc>
              <a:spcBef>
                <a:spcPts val="800"/>
              </a:spcBef>
              <a:spcAft>
                <a:spcPts val="0"/>
              </a:spcAft>
              <a:buSzPts val="600"/>
              <a:buNone/>
              <a:defRPr>
                <a:latin typeface="Montserrat SemiBold"/>
                <a:ea typeface="Montserrat SemiBold"/>
                <a:cs typeface="Montserrat SemiBold"/>
                <a:sym typeface="Montserrat SemiBold"/>
              </a:defRPr>
            </a:lvl4pPr>
            <a:lvl5pPr lvl="4" algn="l">
              <a:lnSpc>
                <a:spcPct val="100000"/>
              </a:lnSpc>
              <a:spcBef>
                <a:spcPts val="800"/>
              </a:spcBef>
              <a:spcAft>
                <a:spcPts val="0"/>
              </a:spcAft>
              <a:buSzPts val="600"/>
              <a:buNone/>
              <a:defRPr>
                <a:latin typeface="Montserrat SemiBold"/>
                <a:ea typeface="Montserrat SemiBold"/>
                <a:cs typeface="Montserrat SemiBold"/>
                <a:sym typeface="Montserrat SemiBold"/>
              </a:defRPr>
            </a:lvl5pPr>
            <a:lvl6pPr lvl="5" algn="l">
              <a:lnSpc>
                <a:spcPct val="100000"/>
              </a:lnSpc>
              <a:spcBef>
                <a:spcPts val="800"/>
              </a:spcBef>
              <a:spcAft>
                <a:spcPts val="0"/>
              </a:spcAft>
              <a:buSzPts val="600"/>
              <a:buNone/>
              <a:defRPr>
                <a:latin typeface="Montserrat SemiBold"/>
                <a:ea typeface="Montserrat SemiBold"/>
                <a:cs typeface="Montserrat SemiBold"/>
                <a:sym typeface="Montserrat SemiBold"/>
              </a:defRPr>
            </a:lvl6pPr>
            <a:lvl7pPr lvl="6" algn="l">
              <a:lnSpc>
                <a:spcPct val="100000"/>
              </a:lnSpc>
              <a:spcBef>
                <a:spcPts val="800"/>
              </a:spcBef>
              <a:spcAft>
                <a:spcPts val="0"/>
              </a:spcAft>
              <a:buSzPts val="600"/>
              <a:buNone/>
              <a:defRPr>
                <a:latin typeface="Montserrat SemiBold"/>
                <a:ea typeface="Montserrat SemiBold"/>
                <a:cs typeface="Montserrat SemiBold"/>
                <a:sym typeface="Montserrat SemiBold"/>
              </a:defRPr>
            </a:lvl7pPr>
            <a:lvl8pPr lvl="7" algn="l">
              <a:lnSpc>
                <a:spcPct val="100000"/>
              </a:lnSpc>
              <a:spcBef>
                <a:spcPts val="800"/>
              </a:spcBef>
              <a:spcAft>
                <a:spcPts val="0"/>
              </a:spcAft>
              <a:buSzPts val="600"/>
              <a:buNone/>
              <a:defRPr>
                <a:latin typeface="Montserrat SemiBold"/>
                <a:ea typeface="Montserrat SemiBold"/>
                <a:cs typeface="Montserrat SemiBold"/>
                <a:sym typeface="Montserrat SemiBold"/>
              </a:defRPr>
            </a:lvl8pPr>
            <a:lvl9pPr lvl="8" algn="l">
              <a:lnSpc>
                <a:spcPct val="100000"/>
              </a:lnSpc>
              <a:spcBef>
                <a:spcPts val="800"/>
              </a:spcBef>
              <a:spcAft>
                <a:spcPts val="0"/>
              </a:spcAft>
              <a:buSzPts val="600"/>
              <a:buNone/>
              <a:defRPr>
                <a:latin typeface="Montserrat SemiBold"/>
                <a:ea typeface="Montserrat SemiBold"/>
                <a:cs typeface="Montserrat SemiBold"/>
                <a:sym typeface="Montserrat SemiBold"/>
              </a:defRPr>
            </a:lvl9pPr>
          </a:lstStyle>
          <a:p/>
        </p:txBody>
      </p:sp>
      <p:sp>
        <p:nvSpPr>
          <p:cNvPr id="48" name="Google Shape;48;p96"/>
          <p:cNvSpPr txBox="1"/>
          <p:nvPr>
            <p:ph type="title"/>
          </p:nvPr>
        </p:nvSpPr>
        <p:spPr>
          <a:xfrm>
            <a:off x="342900" y="444925"/>
            <a:ext cx="7726500" cy="457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sz="2700">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 name="Google Shape;49;p96"/>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96"/>
          <p:cNvSpPr txBox="1"/>
          <p:nvPr>
            <p:ph idx="2" type="subTitle"/>
          </p:nvPr>
        </p:nvSpPr>
        <p:spPr>
          <a:xfrm>
            <a:off x="342900" y="1545825"/>
            <a:ext cx="3720900" cy="343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a:solidFill>
                  <a:schemeClr val="lt2"/>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atin typeface="Montserrat SemiBold"/>
                <a:ea typeface="Montserrat SemiBold"/>
                <a:cs typeface="Montserrat SemiBold"/>
                <a:sym typeface="Montserrat SemiBold"/>
              </a:defRPr>
            </a:lvl2pPr>
            <a:lvl3pPr lvl="2" algn="l">
              <a:lnSpc>
                <a:spcPct val="100000"/>
              </a:lnSpc>
              <a:spcBef>
                <a:spcPts val="800"/>
              </a:spcBef>
              <a:spcAft>
                <a:spcPts val="0"/>
              </a:spcAft>
              <a:buSzPts val="1400"/>
              <a:buNone/>
              <a:defRPr>
                <a:latin typeface="Montserrat SemiBold"/>
                <a:ea typeface="Montserrat SemiBold"/>
                <a:cs typeface="Montserrat SemiBold"/>
                <a:sym typeface="Montserrat SemiBold"/>
              </a:defRPr>
            </a:lvl3pPr>
            <a:lvl4pPr lvl="3" algn="l">
              <a:lnSpc>
                <a:spcPct val="100000"/>
              </a:lnSpc>
              <a:spcBef>
                <a:spcPts val="800"/>
              </a:spcBef>
              <a:spcAft>
                <a:spcPts val="0"/>
              </a:spcAft>
              <a:buSzPts val="600"/>
              <a:buNone/>
              <a:defRPr>
                <a:latin typeface="Montserrat SemiBold"/>
                <a:ea typeface="Montserrat SemiBold"/>
                <a:cs typeface="Montserrat SemiBold"/>
                <a:sym typeface="Montserrat SemiBold"/>
              </a:defRPr>
            </a:lvl4pPr>
            <a:lvl5pPr lvl="4" algn="l">
              <a:lnSpc>
                <a:spcPct val="100000"/>
              </a:lnSpc>
              <a:spcBef>
                <a:spcPts val="800"/>
              </a:spcBef>
              <a:spcAft>
                <a:spcPts val="0"/>
              </a:spcAft>
              <a:buSzPts val="600"/>
              <a:buNone/>
              <a:defRPr>
                <a:latin typeface="Montserrat SemiBold"/>
                <a:ea typeface="Montserrat SemiBold"/>
                <a:cs typeface="Montserrat SemiBold"/>
                <a:sym typeface="Montserrat SemiBold"/>
              </a:defRPr>
            </a:lvl5pPr>
            <a:lvl6pPr lvl="5" algn="l">
              <a:lnSpc>
                <a:spcPct val="100000"/>
              </a:lnSpc>
              <a:spcBef>
                <a:spcPts val="800"/>
              </a:spcBef>
              <a:spcAft>
                <a:spcPts val="0"/>
              </a:spcAft>
              <a:buSzPts val="600"/>
              <a:buNone/>
              <a:defRPr>
                <a:latin typeface="Montserrat SemiBold"/>
                <a:ea typeface="Montserrat SemiBold"/>
                <a:cs typeface="Montserrat SemiBold"/>
                <a:sym typeface="Montserrat SemiBold"/>
              </a:defRPr>
            </a:lvl6pPr>
            <a:lvl7pPr lvl="6" algn="l">
              <a:lnSpc>
                <a:spcPct val="100000"/>
              </a:lnSpc>
              <a:spcBef>
                <a:spcPts val="800"/>
              </a:spcBef>
              <a:spcAft>
                <a:spcPts val="0"/>
              </a:spcAft>
              <a:buSzPts val="600"/>
              <a:buNone/>
              <a:defRPr>
                <a:latin typeface="Montserrat SemiBold"/>
                <a:ea typeface="Montserrat SemiBold"/>
                <a:cs typeface="Montserrat SemiBold"/>
                <a:sym typeface="Montserrat SemiBold"/>
              </a:defRPr>
            </a:lvl7pPr>
            <a:lvl8pPr lvl="7" algn="l">
              <a:lnSpc>
                <a:spcPct val="100000"/>
              </a:lnSpc>
              <a:spcBef>
                <a:spcPts val="800"/>
              </a:spcBef>
              <a:spcAft>
                <a:spcPts val="0"/>
              </a:spcAft>
              <a:buSzPts val="600"/>
              <a:buNone/>
              <a:defRPr>
                <a:latin typeface="Montserrat SemiBold"/>
                <a:ea typeface="Montserrat SemiBold"/>
                <a:cs typeface="Montserrat SemiBold"/>
                <a:sym typeface="Montserrat SemiBold"/>
              </a:defRPr>
            </a:lvl8pPr>
            <a:lvl9pPr lvl="8" algn="l">
              <a:lnSpc>
                <a:spcPct val="100000"/>
              </a:lnSpc>
              <a:spcBef>
                <a:spcPts val="800"/>
              </a:spcBef>
              <a:spcAft>
                <a:spcPts val="0"/>
              </a:spcAft>
              <a:buSzPts val="600"/>
              <a:buNone/>
              <a:defRPr>
                <a:latin typeface="Montserrat SemiBold"/>
                <a:ea typeface="Montserrat SemiBold"/>
                <a:cs typeface="Montserrat SemiBold"/>
                <a:sym typeface="Montserrat SemiBold"/>
              </a:defRPr>
            </a:lvl9pPr>
          </a:lstStyle>
          <a:p/>
        </p:txBody>
      </p:sp>
      <p:sp>
        <p:nvSpPr>
          <p:cNvPr id="51" name="Google Shape;51;p96"/>
          <p:cNvSpPr txBox="1"/>
          <p:nvPr>
            <p:ph idx="3" type="body"/>
          </p:nvPr>
        </p:nvSpPr>
        <p:spPr>
          <a:xfrm>
            <a:off x="342900" y="2169925"/>
            <a:ext cx="3720900" cy="28539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04800" lvl="1" marL="914400" algn="l">
              <a:lnSpc>
                <a:spcPct val="100000"/>
              </a:lnSpc>
              <a:spcBef>
                <a:spcPts val="800"/>
              </a:spcBef>
              <a:spcAft>
                <a:spcPts val="0"/>
              </a:spcAft>
              <a:buSzPts val="1200"/>
              <a:buFont typeface="Nunito Light"/>
              <a:buChar char="•"/>
              <a:defRPr sz="10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9pPr>
          </a:lstStyle>
          <a:p/>
        </p:txBody>
      </p:sp>
      <p:sp>
        <p:nvSpPr>
          <p:cNvPr id="52" name="Google Shape;52;p96"/>
          <p:cNvSpPr txBox="1"/>
          <p:nvPr>
            <p:ph idx="4" type="body"/>
          </p:nvPr>
        </p:nvSpPr>
        <p:spPr>
          <a:xfrm>
            <a:off x="5079600" y="2169925"/>
            <a:ext cx="3721500" cy="25185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04800" lvl="1" marL="914400" algn="l">
              <a:lnSpc>
                <a:spcPct val="100000"/>
              </a:lnSpc>
              <a:spcBef>
                <a:spcPts val="800"/>
              </a:spcBef>
              <a:spcAft>
                <a:spcPts val="0"/>
              </a:spcAft>
              <a:buSzPts val="1200"/>
              <a:buFont typeface="Nunito Light"/>
              <a:buChar char="•"/>
              <a:defRPr sz="10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9pPr>
          </a:lstStyle>
          <a:p/>
        </p:txBody>
      </p:sp>
      <p:pic>
        <p:nvPicPr>
          <p:cNvPr id="53" name="Google Shape;53;p96"/>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1">
  <p:cSld name="2_Blank_1">
    <p:spTree>
      <p:nvGrpSpPr>
        <p:cNvPr id="638" name="Shape 638"/>
        <p:cNvGrpSpPr/>
        <p:nvPr/>
      </p:nvGrpSpPr>
      <p:grpSpPr>
        <a:xfrm>
          <a:off x="0" y="0"/>
          <a:ext cx="0" cy="0"/>
          <a:chOff x="0" y="0"/>
          <a:chExt cx="0" cy="0"/>
        </a:xfrm>
      </p:grpSpPr>
      <p:pic>
        <p:nvPicPr>
          <p:cNvPr id="639" name="Google Shape;639;p49"/>
          <p:cNvPicPr preferRelativeResize="0"/>
          <p:nvPr/>
        </p:nvPicPr>
        <p:blipFill rotWithShape="1">
          <a:blip r:embed="rId2">
            <a:alphaModFix/>
          </a:blip>
          <a:srcRect b="0" l="0" r="0" t="0"/>
          <a:stretch/>
        </p:blipFill>
        <p:spPr>
          <a:xfrm>
            <a:off x="0" y="0"/>
            <a:ext cx="4559300" cy="5143500"/>
          </a:xfrm>
          <a:prstGeom prst="rect">
            <a:avLst/>
          </a:prstGeom>
          <a:noFill/>
          <a:ln>
            <a:noFill/>
          </a:ln>
        </p:spPr>
      </p:pic>
      <p:pic>
        <p:nvPicPr>
          <p:cNvPr id="640" name="Google Shape;640;p49"/>
          <p:cNvPicPr preferRelativeResize="0"/>
          <p:nvPr/>
        </p:nvPicPr>
        <p:blipFill rotWithShape="1">
          <a:blip r:embed="rId3">
            <a:alphaModFix/>
          </a:blip>
          <a:srcRect b="0" l="0" r="0" t="0"/>
          <a:stretch/>
        </p:blipFill>
        <p:spPr>
          <a:xfrm>
            <a:off x="-6362" y="0"/>
            <a:ext cx="4572025" cy="5143506"/>
          </a:xfrm>
          <a:prstGeom prst="rect">
            <a:avLst/>
          </a:prstGeom>
          <a:noFill/>
          <a:ln>
            <a:noFill/>
          </a:ln>
        </p:spPr>
      </p:pic>
      <p:sp>
        <p:nvSpPr>
          <p:cNvPr id="641" name="Google Shape;641;p49"/>
          <p:cNvSpPr txBox="1"/>
          <p:nvPr>
            <p:ph type="title"/>
          </p:nvPr>
        </p:nvSpPr>
        <p:spPr>
          <a:xfrm>
            <a:off x="5120650" y="1143000"/>
            <a:ext cx="3680400" cy="4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2" name="Google Shape;642;p49"/>
          <p:cNvSpPr txBox="1"/>
          <p:nvPr>
            <p:ph idx="1" type="body"/>
          </p:nvPr>
        </p:nvSpPr>
        <p:spPr>
          <a:xfrm>
            <a:off x="5120750" y="2514600"/>
            <a:ext cx="3657600" cy="22353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643" name="Google Shape;643;p49"/>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644" name="Google Shape;644;p49"/>
          <p:cNvSpPr txBox="1"/>
          <p:nvPr>
            <p:ph idx="2" type="subTitle"/>
          </p:nvPr>
        </p:nvSpPr>
        <p:spPr>
          <a:xfrm>
            <a:off x="5120650" y="2057400"/>
            <a:ext cx="3657600" cy="273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2000">
                <a:solidFill>
                  <a:srgbClr val="30AE7D"/>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645" name="Google Shape;645;p49"/>
          <p:cNvPicPr preferRelativeResize="0"/>
          <p:nvPr/>
        </p:nvPicPr>
        <p:blipFill rotWithShape="1">
          <a:blip r:embed="rId4">
            <a:alphaModFix/>
          </a:blip>
          <a:srcRect b="641" l="0" r="0" t="641"/>
          <a:stretch/>
        </p:blipFill>
        <p:spPr>
          <a:xfrm>
            <a:off x="342895" y="4534455"/>
            <a:ext cx="457200" cy="420623"/>
          </a:xfrm>
          <a:prstGeom prst="rect">
            <a:avLst/>
          </a:prstGeom>
          <a:noFill/>
          <a:ln>
            <a:noFill/>
          </a:ln>
        </p:spPr>
      </p:pic>
      <p:sp>
        <p:nvSpPr>
          <p:cNvPr id="646" name="Google Shape;646;p49"/>
          <p:cNvSpPr txBox="1"/>
          <p:nvPr>
            <p:ph idx="3" type="title"/>
          </p:nvPr>
        </p:nvSpPr>
        <p:spPr>
          <a:xfrm>
            <a:off x="342900" y="2142725"/>
            <a:ext cx="3421500" cy="7773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Clr>
                <a:srgbClr val="FFFFFF"/>
              </a:buClr>
              <a:buSzPts val="2700"/>
              <a:buFont typeface="Montserrat SemiBold"/>
              <a:buNone/>
              <a:defRPr b="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2">
  <p:cSld name="2_Blank_1_1">
    <p:spTree>
      <p:nvGrpSpPr>
        <p:cNvPr id="647" name="Shape 647"/>
        <p:cNvGrpSpPr/>
        <p:nvPr/>
      </p:nvGrpSpPr>
      <p:grpSpPr>
        <a:xfrm>
          <a:off x="0" y="0"/>
          <a:ext cx="0" cy="0"/>
          <a:chOff x="0" y="0"/>
          <a:chExt cx="0" cy="0"/>
        </a:xfrm>
      </p:grpSpPr>
      <p:pic>
        <p:nvPicPr>
          <p:cNvPr id="648" name="Google Shape;648;p50"/>
          <p:cNvPicPr preferRelativeResize="0"/>
          <p:nvPr/>
        </p:nvPicPr>
        <p:blipFill rotWithShape="1">
          <a:blip r:embed="rId2">
            <a:alphaModFix/>
          </a:blip>
          <a:srcRect b="0" l="0" r="0" t="0"/>
          <a:stretch/>
        </p:blipFill>
        <p:spPr>
          <a:xfrm>
            <a:off x="0" y="0"/>
            <a:ext cx="4572020" cy="5143500"/>
          </a:xfrm>
          <a:prstGeom prst="rect">
            <a:avLst/>
          </a:prstGeom>
          <a:noFill/>
          <a:ln>
            <a:noFill/>
          </a:ln>
        </p:spPr>
      </p:pic>
      <p:pic>
        <p:nvPicPr>
          <p:cNvPr id="649" name="Google Shape;649;p50"/>
          <p:cNvPicPr preferRelativeResize="0"/>
          <p:nvPr/>
        </p:nvPicPr>
        <p:blipFill rotWithShape="1">
          <a:blip r:embed="rId3">
            <a:alphaModFix/>
          </a:blip>
          <a:srcRect b="0" l="0" r="0" t="0"/>
          <a:stretch/>
        </p:blipFill>
        <p:spPr>
          <a:xfrm>
            <a:off x="0" y="0"/>
            <a:ext cx="4572025" cy="5143506"/>
          </a:xfrm>
          <a:prstGeom prst="rect">
            <a:avLst/>
          </a:prstGeom>
          <a:noFill/>
          <a:ln>
            <a:noFill/>
          </a:ln>
        </p:spPr>
      </p:pic>
      <p:sp>
        <p:nvSpPr>
          <p:cNvPr id="650" name="Google Shape;650;p50"/>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651" name="Google Shape;651;p50"/>
          <p:cNvSpPr txBox="1"/>
          <p:nvPr>
            <p:ph type="title"/>
          </p:nvPr>
        </p:nvSpPr>
        <p:spPr>
          <a:xfrm>
            <a:off x="5120650" y="1143000"/>
            <a:ext cx="3680400" cy="4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2" name="Google Shape;652;p50"/>
          <p:cNvSpPr txBox="1"/>
          <p:nvPr>
            <p:ph idx="1" type="body"/>
          </p:nvPr>
        </p:nvSpPr>
        <p:spPr>
          <a:xfrm>
            <a:off x="5120750" y="2514600"/>
            <a:ext cx="3680400" cy="22353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653" name="Google Shape;653;p50"/>
          <p:cNvSpPr txBox="1"/>
          <p:nvPr>
            <p:ph idx="2" type="subTitle"/>
          </p:nvPr>
        </p:nvSpPr>
        <p:spPr>
          <a:xfrm>
            <a:off x="5120650" y="2057400"/>
            <a:ext cx="3680400" cy="273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2000">
                <a:solidFill>
                  <a:srgbClr val="4D73BD"/>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654" name="Google Shape;654;p50"/>
          <p:cNvPicPr preferRelativeResize="0"/>
          <p:nvPr/>
        </p:nvPicPr>
        <p:blipFill rotWithShape="1">
          <a:blip r:embed="rId4">
            <a:alphaModFix/>
          </a:blip>
          <a:srcRect b="641" l="0" r="0" t="641"/>
          <a:stretch/>
        </p:blipFill>
        <p:spPr>
          <a:xfrm>
            <a:off x="342895" y="4534455"/>
            <a:ext cx="457200" cy="420623"/>
          </a:xfrm>
          <a:prstGeom prst="rect">
            <a:avLst/>
          </a:prstGeom>
          <a:noFill/>
          <a:ln>
            <a:noFill/>
          </a:ln>
        </p:spPr>
      </p:pic>
      <p:sp>
        <p:nvSpPr>
          <p:cNvPr id="655" name="Google Shape;655;p50"/>
          <p:cNvSpPr txBox="1"/>
          <p:nvPr>
            <p:ph idx="3" type="title"/>
          </p:nvPr>
        </p:nvSpPr>
        <p:spPr>
          <a:xfrm>
            <a:off x="342900" y="2142725"/>
            <a:ext cx="3421500" cy="7773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Clr>
                <a:srgbClr val="FFFFFF"/>
              </a:buClr>
              <a:buSzPts val="2700"/>
              <a:buFont typeface="Montserrat SemiBold"/>
              <a:buNone/>
              <a:defRPr b="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3">
  <p:cSld name="2_Blank_1_1_1">
    <p:spTree>
      <p:nvGrpSpPr>
        <p:cNvPr id="656" name="Shape 656"/>
        <p:cNvGrpSpPr/>
        <p:nvPr/>
      </p:nvGrpSpPr>
      <p:grpSpPr>
        <a:xfrm>
          <a:off x="0" y="0"/>
          <a:ext cx="0" cy="0"/>
          <a:chOff x="0" y="0"/>
          <a:chExt cx="0" cy="0"/>
        </a:xfrm>
      </p:grpSpPr>
      <p:pic>
        <p:nvPicPr>
          <p:cNvPr id="657" name="Google Shape;657;p51"/>
          <p:cNvPicPr preferRelativeResize="0"/>
          <p:nvPr/>
        </p:nvPicPr>
        <p:blipFill rotWithShape="1">
          <a:blip r:embed="rId2">
            <a:alphaModFix/>
          </a:blip>
          <a:srcRect b="0" l="0" r="0" t="0"/>
          <a:stretch/>
        </p:blipFill>
        <p:spPr>
          <a:xfrm>
            <a:off x="0" y="-7412"/>
            <a:ext cx="4572441" cy="5158325"/>
          </a:xfrm>
          <a:prstGeom prst="rect">
            <a:avLst/>
          </a:prstGeom>
          <a:noFill/>
          <a:ln>
            <a:noFill/>
          </a:ln>
        </p:spPr>
      </p:pic>
      <p:pic>
        <p:nvPicPr>
          <p:cNvPr id="658" name="Google Shape;658;p51"/>
          <p:cNvPicPr preferRelativeResize="0"/>
          <p:nvPr/>
        </p:nvPicPr>
        <p:blipFill rotWithShape="1">
          <a:blip r:embed="rId3">
            <a:alphaModFix/>
          </a:blip>
          <a:srcRect b="0" l="0" r="0" t="0"/>
          <a:stretch/>
        </p:blipFill>
        <p:spPr>
          <a:xfrm>
            <a:off x="0" y="-10425"/>
            <a:ext cx="4572000" cy="5158325"/>
          </a:xfrm>
          <a:prstGeom prst="rect">
            <a:avLst/>
          </a:prstGeom>
          <a:noFill/>
          <a:ln>
            <a:noFill/>
          </a:ln>
        </p:spPr>
      </p:pic>
      <p:sp>
        <p:nvSpPr>
          <p:cNvPr id="659" name="Google Shape;659;p51"/>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660" name="Google Shape;660;p51"/>
          <p:cNvSpPr txBox="1"/>
          <p:nvPr>
            <p:ph type="title"/>
          </p:nvPr>
        </p:nvSpPr>
        <p:spPr>
          <a:xfrm>
            <a:off x="5120650" y="1143000"/>
            <a:ext cx="3657600" cy="4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1" name="Google Shape;661;p51"/>
          <p:cNvSpPr txBox="1"/>
          <p:nvPr>
            <p:ph idx="1" type="body"/>
          </p:nvPr>
        </p:nvSpPr>
        <p:spPr>
          <a:xfrm>
            <a:off x="5120750" y="2514600"/>
            <a:ext cx="3680400" cy="22353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662" name="Google Shape;662;p51"/>
          <p:cNvSpPr txBox="1"/>
          <p:nvPr>
            <p:ph idx="2" type="subTitle"/>
          </p:nvPr>
        </p:nvSpPr>
        <p:spPr>
          <a:xfrm>
            <a:off x="5120650" y="2057400"/>
            <a:ext cx="3680400" cy="273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2000">
                <a:solidFill>
                  <a:srgbClr val="DF8244"/>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663" name="Google Shape;663;p51"/>
          <p:cNvPicPr preferRelativeResize="0"/>
          <p:nvPr/>
        </p:nvPicPr>
        <p:blipFill rotWithShape="1">
          <a:blip r:embed="rId4">
            <a:alphaModFix/>
          </a:blip>
          <a:srcRect b="641" l="0" r="0" t="641"/>
          <a:stretch/>
        </p:blipFill>
        <p:spPr>
          <a:xfrm>
            <a:off x="342895" y="4534455"/>
            <a:ext cx="457200" cy="420623"/>
          </a:xfrm>
          <a:prstGeom prst="rect">
            <a:avLst/>
          </a:prstGeom>
          <a:noFill/>
          <a:ln>
            <a:noFill/>
          </a:ln>
        </p:spPr>
      </p:pic>
      <p:sp>
        <p:nvSpPr>
          <p:cNvPr id="664" name="Google Shape;664;p51"/>
          <p:cNvSpPr txBox="1"/>
          <p:nvPr>
            <p:ph idx="3" type="title"/>
          </p:nvPr>
        </p:nvSpPr>
        <p:spPr>
          <a:xfrm>
            <a:off x="342900" y="2142725"/>
            <a:ext cx="3421500" cy="7773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Clr>
                <a:srgbClr val="FFFFFF"/>
              </a:buClr>
              <a:buSzPts val="2700"/>
              <a:buFont typeface="Montserrat SemiBold"/>
              <a:buNone/>
              <a:defRPr b="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3 1">
  <p:cSld name="2_Blank_1_1_1_1">
    <p:spTree>
      <p:nvGrpSpPr>
        <p:cNvPr id="665" name="Shape 665"/>
        <p:cNvGrpSpPr/>
        <p:nvPr/>
      </p:nvGrpSpPr>
      <p:grpSpPr>
        <a:xfrm>
          <a:off x="0" y="0"/>
          <a:ext cx="0" cy="0"/>
          <a:chOff x="0" y="0"/>
          <a:chExt cx="0" cy="0"/>
        </a:xfrm>
      </p:grpSpPr>
      <p:pic>
        <p:nvPicPr>
          <p:cNvPr id="666" name="Google Shape;666;p52"/>
          <p:cNvPicPr preferRelativeResize="0"/>
          <p:nvPr/>
        </p:nvPicPr>
        <p:blipFill rotWithShape="1">
          <a:blip r:embed="rId2">
            <a:alphaModFix/>
          </a:blip>
          <a:srcRect b="0" l="20415" r="20408" t="0"/>
          <a:stretch/>
        </p:blipFill>
        <p:spPr>
          <a:xfrm>
            <a:off x="0" y="-7412"/>
            <a:ext cx="4572439" cy="5158326"/>
          </a:xfrm>
          <a:prstGeom prst="rect">
            <a:avLst/>
          </a:prstGeom>
          <a:noFill/>
          <a:ln>
            <a:noFill/>
          </a:ln>
        </p:spPr>
      </p:pic>
      <p:pic>
        <p:nvPicPr>
          <p:cNvPr id="667" name="Google Shape;667;p52"/>
          <p:cNvPicPr preferRelativeResize="0"/>
          <p:nvPr/>
        </p:nvPicPr>
        <p:blipFill rotWithShape="1">
          <a:blip r:embed="rId3">
            <a:alphaModFix/>
          </a:blip>
          <a:srcRect b="0" l="0" r="0" t="0"/>
          <a:stretch/>
        </p:blipFill>
        <p:spPr>
          <a:xfrm>
            <a:off x="-12953" y="-7400"/>
            <a:ext cx="4585178" cy="5158325"/>
          </a:xfrm>
          <a:prstGeom prst="rect">
            <a:avLst/>
          </a:prstGeom>
          <a:noFill/>
          <a:ln>
            <a:noFill/>
          </a:ln>
        </p:spPr>
      </p:pic>
      <p:sp>
        <p:nvSpPr>
          <p:cNvPr id="668" name="Google Shape;668;p52"/>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669" name="Google Shape;669;p52"/>
          <p:cNvSpPr txBox="1"/>
          <p:nvPr>
            <p:ph type="title"/>
          </p:nvPr>
        </p:nvSpPr>
        <p:spPr>
          <a:xfrm>
            <a:off x="5120650" y="1143000"/>
            <a:ext cx="3680400" cy="457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0" name="Google Shape;670;p52"/>
          <p:cNvSpPr txBox="1"/>
          <p:nvPr>
            <p:ph idx="1" type="body"/>
          </p:nvPr>
        </p:nvSpPr>
        <p:spPr>
          <a:xfrm>
            <a:off x="5120750" y="2514600"/>
            <a:ext cx="3680400" cy="22353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671" name="Google Shape;671;p52"/>
          <p:cNvSpPr txBox="1"/>
          <p:nvPr>
            <p:ph idx="2" type="subTitle"/>
          </p:nvPr>
        </p:nvSpPr>
        <p:spPr>
          <a:xfrm>
            <a:off x="5120650" y="2057400"/>
            <a:ext cx="3680400" cy="273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2000">
                <a:solidFill>
                  <a:srgbClr val="DC5854"/>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672" name="Google Shape;672;p52"/>
          <p:cNvPicPr preferRelativeResize="0"/>
          <p:nvPr/>
        </p:nvPicPr>
        <p:blipFill rotWithShape="1">
          <a:blip r:embed="rId4">
            <a:alphaModFix/>
          </a:blip>
          <a:srcRect b="641" l="0" r="0" t="641"/>
          <a:stretch/>
        </p:blipFill>
        <p:spPr>
          <a:xfrm>
            <a:off x="342895" y="4534455"/>
            <a:ext cx="457200" cy="420623"/>
          </a:xfrm>
          <a:prstGeom prst="rect">
            <a:avLst/>
          </a:prstGeom>
          <a:noFill/>
          <a:ln>
            <a:noFill/>
          </a:ln>
        </p:spPr>
      </p:pic>
      <p:sp>
        <p:nvSpPr>
          <p:cNvPr id="673" name="Google Shape;673;p52"/>
          <p:cNvSpPr txBox="1"/>
          <p:nvPr>
            <p:ph idx="3" type="title"/>
          </p:nvPr>
        </p:nvSpPr>
        <p:spPr>
          <a:xfrm>
            <a:off x="342900" y="2142725"/>
            <a:ext cx="3421500" cy="7773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Clr>
                <a:srgbClr val="FFFFFF"/>
              </a:buClr>
              <a:buSzPts val="2700"/>
              <a:buFont typeface="Montserrat SemiBold"/>
              <a:buNone/>
              <a:defRPr b="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rgbClr val="FFFFFF"/>
              </a:buClr>
              <a:buSzPts val="1100"/>
              <a:buFont typeface="Montserrat SemiBold"/>
              <a:buNone/>
              <a:defRPr>
                <a:solidFill>
                  <a:srgbClr val="FFFFFF"/>
                </a:solidFill>
                <a:latin typeface="Montserrat SemiBold"/>
                <a:ea typeface="Montserrat SemiBold"/>
                <a:cs typeface="Montserrat SemiBold"/>
                <a:sym typeface="Montserrat SemiBold"/>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1 1">
  <p:cSld name="2_Blank_1_2">
    <p:spTree>
      <p:nvGrpSpPr>
        <p:cNvPr id="674" name="Shape 674"/>
        <p:cNvGrpSpPr/>
        <p:nvPr/>
      </p:nvGrpSpPr>
      <p:grpSpPr>
        <a:xfrm>
          <a:off x="0" y="0"/>
          <a:ext cx="0" cy="0"/>
          <a:chOff x="0" y="0"/>
          <a:chExt cx="0" cy="0"/>
        </a:xfrm>
      </p:grpSpPr>
      <p:pic>
        <p:nvPicPr>
          <p:cNvPr id="675" name="Google Shape;675;p53"/>
          <p:cNvPicPr preferRelativeResize="0"/>
          <p:nvPr/>
        </p:nvPicPr>
        <p:blipFill rotWithShape="1">
          <a:blip r:embed="rId2">
            <a:alphaModFix/>
          </a:blip>
          <a:srcRect b="0" l="0" r="0" t="0"/>
          <a:stretch/>
        </p:blipFill>
        <p:spPr>
          <a:xfrm>
            <a:off x="4584700" y="0"/>
            <a:ext cx="4559300" cy="5143500"/>
          </a:xfrm>
          <a:prstGeom prst="rect">
            <a:avLst/>
          </a:prstGeom>
          <a:noFill/>
          <a:ln>
            <a:noFill/>
          </a:ln>
        </p:spPr>
      </p:pic>
      <p:sp>
        <p:nvSpPr>
          <p:cNvPr id="676" name="Google Shape;676;p53"/>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677" name="Google Shape;677;p53"/>
          <p:cNvSpPr txBox="1"/>
          <p:nvPr>
            <p:ph type="title"/>
          </p:nvPr>
        </p:nvSpPr>
        <p:spPr>
          <a:xfrm>
            <a:off x="342910" y="768300"/>
            <a:ext cx="3657600" cy="457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8" name="Google Shape;678;p53"/>
          <p:cNvSpPr txBox="1"/>
          <p:nvPr>
            <p:ph idx="1" type="body"/>
          </p:nvPr>
        </p:nvSpPr>
        <p:spPr>
          <a:xfrm>
            <a:off x="343010" y="2139900"/>
            <a:ext cx="3657600" cy="2235300"/>
          </a:xfrm>
          <a:prstGeom prst="rect">
            <a:avLst/>
          </a:prstGeom>
          <a:noFill/>
          <a:ln>
            <a:noFill/>
          </a:ln>
        </p:spPr>
        <p:txBody>
          <a:bodyPr anchorCtr="0" anchor="t" bIns="91425" lIns="0" spcFirstLastPara="1" rIns="91425" wrap="square" tIns="91425">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679" name="Google Shape;679;p53"/>
          <p:cNvSpPr txBox="1"/>
          <p:nvPr>
            <p:ph idx="2" type="subTitle"/>
          </p:nvPr>
        </p:nvSpPr>
        <p:spPr>
          <a:xfrm>
            <a:off x="342910" y="1682700"/>
            <a:ext cx="3657600" cy="2739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2000">
                <a:solidFill>
                  <a:srgbClr val="30AE7D"/>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680" name="Google Shape;680;p53"/>
          <p:cNvPicPr preferRelativeResize="0"/>
          <p:nvPr/>
        </p:nvPicPr>
        <p:blipFill rotWithShape="1">
          <a:blip r:embed="rId3">
            <a:alphaModFix amt="40000"/>
          </a:blip>
          <a:srcRect b="0" l="0" r="0" t="0"/>
          <a:stretch/>
        </p:blipFill>
        <p:spPr>
          <a:xfrm>
            <a:off x="342912" y="4558495"/>
            <a:ext cx="411642" cy="382004"/>
          </a:xfrm>
          <a:prstGeom prst="rect">
            <a:avLst/>
          </a:prstGeom>
          <a:noFill/>
          <a:ln>
            <a:noFill/>
          </a:ln>
        </p:spPr>
      </p:pic>
    </p:spTree>
  </p:cSld>
  <p:clrMapOvr>
    <a:masterClrMapping/>
  </p:clrMapOvr>
  <p:extLst>
    <p:ext uri="{DCECCB84-F9BA-43D5-87BE-67443E8EF086}">
      <p15:sldGuideLst>
        <p15:guide id="1" pos="554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2 1">
  <p:cSld name="2_Blank_1_1_2">
    <p:spTree>
      <p:nvGrpSpPr>
        <p:cNvPr id="681" name="Shape 681"/>
        <p:cNvGrpSpPr/>
        <p:nvPr/>
      </p:nvGrpSpPr>
      <p:grpSpPr>
        <a:xfrm>
          <a:off x="0" y="0"/>
          <a:ext cx="0" cy="0"/>
          <a:chOff x="0" y="0"/>
          <a:chExt cx="0" cy="0"/>
        </a:xfrm>
      </p:grpSpPr>
      <p:pic>
        <p:nvPicPr>
          <p:cNvPr id="682" name="Google Shape;682;p54"/>
          <p:cNvPicPr preferRelativeResize="0"/>
          <p:nvPr/>
        </p:nvPicPr>
        <p:blipFill rotWithShape="1">
          <a:blip r:embed="rId2">
            <a:alphaModFix/>
          </a:blip>
          <a:srcRect b="0" l="0" r="0" t="0"/>
          <a:stretch/>
        </p:blipFill>
        <p:spPr>
          <a:xfrm>
            <a:off x="4571975" y="0"/>
            <a:ext cx="4572020" cy="5143500"/>
          </a:xfrm>
          <a:prstGeom prst="rect">
            <a:avLst/>
          </a:prstGeom>
          <a:noFill/>
          <a:ln>
            <a:noFill/>
          </a:ln>
        </p:spPr>
      </p:pic>
      <p:sp>
        <p:nvSpPr>
          <p:cNvPr id="683" name="Google Shape;683;p54"/>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684" name="Google Shape;684;p54"/>
          <p:cNvSpPr txBox="1"/>
          <p:nvPr>
            <p:ph type="title"/>
          </p:nvPr>
        </p:nvSpPr>
        <p:spPr>
          <a:xfrm>
            <a:off x="342910" y="768300"/>
            <a:ext cx="3657600" cy="457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5" name="Google Shape;685;p54"/>
          <p:cNvSpPr txBox="1"/>
          <p:nvPr>
            <p:ph idx="1" type="body"/>
          </p:nvPr>
        </p:nvSpPr>
        <p:spPr>
          <a:xfrm>
            <a:off x="343010" y="2139900"/>
            <a:ext cx="3657600" cy="2235300"/>
          </a:xfrm>
          <a:prstGeom prst="rect">
            <a:avLst/>
          </a:prstGeom>
          <a:noFill/>
          <a:ln>
            <a:noFill/>
          </a:ln>
        </p:spPr>
        <p:txBody>
          <a:bodyPr anchorCtr="0" anchor="t" bIns="91425" lIns="0" spcFirstLastPara="1" rIns="91425" wrap="square" tIns="91425">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686" name="Google Shape;686;p54"/>
          <p:cNvSpPr txBox="1"/>
          <p:nvPr>
            <p:ph idx="2" type="subTitle"/>
          </p:nvPr>
        </p:nvSpPr>
        <p:spPr>
          <a:xfrm>
            <a:off x="342910" y="1682700"/>
            <a:ext cx="3657600" cy="2739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2000">
                <a:solidFill>
                  <a:srgbClr val="4D73BD"/>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687" name="Google Shape;687;p54"/>
          <p:cNvPicPr preferRelativeResize="0"/>
          <p:nvPr/>
        </p:nvPicPr>
        <p:blipFill rotWithShape="1">
          <a:blip r:embed="rId3">
            <a:alphaModFix amt="40000"/>
          </a:blip>
          <a:srcRect b="0" l="0" r="0" t="0"/>
          <a:stretch/>
        </p:blipFill>
        <p:spPr>
          <a:xfrm>
            <a:off x="342912" y="4558495"/>
            <a:ext cx="411642" cy="382004"/>
          </a:xfrm>
          <a:prstGeom prst="rect">
            <a:avLst/>
          </a:prstGeom>
          <a:noFill/>
          <a:ln>
            <a:noFill/>
          </a:ln>
        </p:spPr>
      </p:pic>
    </p:spTree>
  </p:cSld>
  <p:clrMapOvr>
    <a:masterClrMapping/>
  </p:clrMapOvr>
  <p:extLst>
    <p:ext uri="{DCECCB84-F9BA-43D5-87BE-67443E8EF086}">
      <p15:sldGuideLst>
        <p15:guide id="1" pos="554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3 2">
  <p:cSld name="2_Blank_1_1_1_2">
    <p:spTree>
      <p:nvGrpSpPr>
        <p:cNvPr id="688" name="Shape 688"/>
        <p:cNvGrpSpPr/>
        <p:nvPr/>
      </p:nvGrpSpPr>
      <p:grpSpPr>
        <a:xfrm>
          <a:off x="0" y="0"/>
          <a:ext cx="0" cy="0"/>
          <a:chOff x="0" y="0"/>
          <a:chExt cx="0" cy="0"/>
        </a:xfrm>
      </p:grpSpPr>
      <p:pic>
        <p:nvPicPr>
          <p:cNvPr id="689" name="Google Shape;689;p55"/>
          <p:cNvPicPr preferRelativeResize="0"/>
          <p:nvPr/>
        </p:nvPicPr>
        <p:blipFill rotWithShape="1">
          <a:blip r:embed="rId2">
            <a:alphaModFix/>
          </a:blip>
          <a:srcRect b="0" l="0" r="0" t="0"/>
          <a:stretch/>
        </p:blipFill>
        <p:spPr>
          <a:xfrm>
            <a:off x="4571550" y="-7412"/>
            <a:ext cx="4572441" cy="5158325"/>
          </a:xfrm>
          <a:prstGeom prst="rect">
            <a:avLst/>
          </a:prstGeom>
          <a:noFill/>
          <a:ln>
            <a:noFill/>
          </a:ln>
        </p:spPr>
      </p:pic>
      <p:sp>
        <p:nvSpPr>
          <p:cNvPr id="690" name="Google Shape;690;p55"/>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691" name="Google Shape;691;p55"/>
          <p:cNvSpPr txBox="1"/>
          <p:nvPr>
            <p:ph type="title"/>
          </p:nvPr>
        </p:nvSpPr>
        <p:spPr>
          <a:xfrm>
            <a:off x="342910" y="768300"/>
            <a:ext cx="3657600" cy="457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92" name="Google Shape;692;p55"/>
          <p:cNvSpPr txBox="1"/>
          <p:nvPr>
            <p:ph idx="1" type="body"/>
          </p:nvPr>
        </p:nvSpPr>
        <p:spPr>
          <a:xfrm>
            <a:off x="343010" y="2139900"/>
            <a:ext cx="3657600" cy="2235300"/>
          </a:xfrm>
          <a:prstGeom prst="rect">
            <a:avLst/>
          </a:prstGeom>
          <a:noFill/>
          <a:ln>
            <a:noFill/>
          </a:ln>
        </p:spPr>
        <p:txBody>
          <a:bodyPr anchorCtr="0" anchor="t" bIns="91425" lIns="0" spcFirstLastPara="1" rIns="91425" wrap="square" tIns="91425">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693" name="Google Shape;693;p55"/>
          <p:cNvSpPr txBox="1"/>
          <p:nvPr>
            <p:ph idx="2" type="subTitle"/>
          </p:nvPr>
        </p:nvSpPr>
        <p:spPr>
          <a:xfrm>
            <a:off x="342910" y="1682700"/>
            <a:ext cx="3657600" cy="2739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2000">
                <a:solidFill>
                  <a:srgbClr val="DF8244"/>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694" name="Google Shape;694;p55"/>
          <p:cNvPicPr preferRelativeResize="0"/>
          <p:nvPr/>
        </p:nvPicPr>
        <p:blipFill rotWithShape="1">
          <a:blip r:embed="rId3">
            <a:alphaModFix amt="40000"/>
          </a:blip>
          <a:srcRect b="0" l="0" r="0" t="0"/>
          <a:stretch/>
        </p:blipFill>
        <p:spPr>
          <a:xfrm>
            <a:off x="342912" y="4558495"/>
            <a:ext cx="411642" cy="382004"/>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Image/GIF - 03 1 1">
  <p:cSld name="2_Blank_1_1_1_1_1">
    <p:spTree>
      <p:nvGrpSpPr>
        <p:cNvPr id="695" name="Shape 695"/>
        <p:cNvGrpSpPr/>
        <p:nvPr/>
      </p:nvGrpSpPr>
      <p:grpSpPr>
        <a:xfrm>
          <a:off x="0" y="0"/>
          <a:ext cx="0" cy="0"/>
          <a:chOff x="0" y="0"/>
          <a:chExt cx="0" cy="0"/>
        </a:xfrm>
      </p:grpSpPr>
      <p:pic>
        <p:nvPicPr>
          <p:cNvPr id="696" name="Google Shape;696;p56"/>
          <p:cNvPicPr preferRelativeResize="0"/>
          <p:nvPr/>
        </p:nvPicPr>
        <p:blipFill rotWithShape="1">
          <a:blip r:embed="rId2">
            <a:alphaModFix/>
          </a:blip>
          <a:srcRect b="0" l="20415" r="20408" t="0"/>
          <a:stretch/>
        </p:blipFill>
        <p:spPr>
          <a:xfrm>
            <a:off x="4571550" y="-7412"/>
            <a:ext cx="4572439" cy="5158326"/>
          </a:xfrm>
          <a:prstGeom prst="rect">
            <a:avLst/>
          </a:prstGeom>
          <a:noFill/>
          <a:ln>
            <a:noFill/>
          </a:ln>
        </p:spPr>
      </p:pic>
      <p:sp>
        <p:nvSpPr>
          <p:cNvPr id="697" name="Google Shape;697;p56"/>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698" name="Google Shape;698;p56"/>
          <p:cNvSpPr txBox="1"/>
          <p:nvPr>
            <p:ph type="title"/>
          </p:nvPr>
        </p:nvSpPr>
        <p:spPr>
          <a:xfrm>
            <a:off x="342910" y="768300"/>
            <a:ext cx="3657600" cy="457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sz="2400">
                <a:solidFill>
                  <a:srgbClr val="03363D"/>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99" name="Google Shape;699;p56"/>
          <p:cNvSpPr txBox="1"/>
          <p:nvPr>
            <p:ph idx="1" type="body"/>
          </p:nvPr>
        </p:nvSpPr>
        <p:spPr>
          <a:xfrm>
            <a:off x="343010" y="2139900"/>
            <a:ext cx="3657600" cy="2235300"/>
          </a:xfrm>
          <a:prstGeom prst="rect">
            <a:avLst/>
          </a:prstGeom>
          <a:noFill/>
          <a:ln>
            <a:noFill/>
          </a:ln>
        </p:spPr>
        <p:txBody>
          <a:bodyPr anchorCtr="0" anchor="t" bIns="91425" lIns="0" spcFirstLastPara="1" rIns="91425" wrap="square" tIns="91425">
            <a:noAutofit/>
          </a:bodyPr>
          <a:lstStyle>
            <a:lvl1pPr indent="-355600" lvl="0" marL="457200" algn="l">
              <a:lnSpc>
                <a:spcPct val="100000"/>
              </a:lnSpc>
              <a:spcBef>
                <a:spcPts val="800"/>
              </a:spcBef>
              <a:spcAft>
                <a:spcPts val="0"/>
              </a:spcAft>
              <a:buClr>
                <a:srgbClr val="03363D"/>
              </a:buClr>
              <a:buSzPts val="2000"/>
              <a:buFont typeface="Nunito"/>
              <a:buChar char="•"/>
              <a:defRPr>
                <a:solidFill>
                  <a:srgbClr val="03363D"/>
                </a:solidFill>
                <a:latin typeface="Nunito"/>
                <a:ea typeface="Nunito"/>
                <a:cs typeface="Nunito"/>
                <a:sym typeface="Nunito"/>
              </a:defRPr>
            </a:lvl1pPr>
            <a:lvl2pPr indent="-342900" lvl="1" marL="914400" algn="l">
              <a:lnSpc>
                <a:spcPct val="100000"/>
              </a:lnSpc>
              <a:spcBef>
                <a:spcPts val="800"/>
              </a:spcBef>
              <a:spcAft>
                <a:spcPts val="0"/>
              </a:spcAft>
              <a:buClr>
                <a:srgbClr val="03363D"/>
              </a:buClr>
              <a:buSzPts val="1800"/>
              <a:buFont typeface="Nunito"/>
              <a:buChar char="•"/>
              <a:defRPr>
                <a:solidFill>
                  <a:srgbClr val="03363D"/>
                </a:solidFill>
                <a:latin typeface="Nunito"/>
                <a:ea typeface="Nunito"/>
                <a:cs typeface="Nunito"/>
                <a:sym typeface="Nunito"/>
              </a:defRPr>
            </a:lvl2pPr>
            <a:lvl3pPr indent="-330200" lvl="2" marL="1371600" algn="l">
              <a:lnSpc>
                <a:spcPct val="100000"/>
              </a:lnSpc>
              <a:spcBef>
                <a:spcPts val="800"/>
              </a:spcBef>
              <a:spcAft>
                <a:spcPts val="0"/>
              </a:spcAft>
              <a:buClr>
                <a:srgbClr val="03363D"/>
              </a:buClr>
              <a:buSzPts val="1600"/>
              <a:buFont typeface="Nunito"/>
              <a:buChar char="•"/>
              <a:defRPr>
                <a:solidFill>
                  <a:srgbClr val="03363D"/>
                </a:solidFill>
                <a:latin typeface="Nunito"/>
                <a:ea typeface="Nunito"/>
                <a:cs typeface="Nunito"/>
                <a:sym typeface="Nunito"/>
              </a:defRPr>
            </a:lvl3pPr>
            <a:lvl4pPr indent="-266700" lvl="3" marL="1828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4pPr>
            <a:lvl5pPr indent="-266700" lvl="4" marL="22860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5pPr>
            <a:lvl6pPr indent="-266700" lvl="5" marL="27432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6pPr>
            <a:lvl7pPr indent="-266700" lvl="6" marL="32004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7pPr>
            <a:lvl8pPr indent="-266700" lvl="7" marL="36576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8pPr>
            <a:lvl9pPr indent="-266700" lvl="8" marL="4114800" algn="l">
              <a:lnSpc>
                <a:spcPct val="100000"/>
              </a:lnSpc>
              <a:spcBef>
                <a:spcPts val="800"/>
              </a:spcBef>
              <a:spcAft>
                <a:spcPts val="0"/>
              </a:spcAft>
              <a:buClr>
                <a:srgbClr val="03363D"/>
              </a:buClr>
              <a:buSzPts val="600"/>
              <a:buFont typeface="Nunito"/>
              <a:buChar char="•"/>
              <a:defRPr>
                <a:solidFill>
                  <a:srgbClr val="03363D"/>
                </a:solidFill>
                <a:latin typeface="Nunito"/>
                <a:ea typeface="Nunito"/>
                <a:cs typeface="Nunito"/>
                <a:sym typeface="Nunito"/>
              </a:defRPr>
            </a:lvl9pPr>
          </a:lstStyle>
          <a:p/>
        </p:txBody>
      </p:sp>
      <p:sp>
        <p:nvSpPr>
          <p:cNvPr id="700" name="Google Shape;700;p56"/>
          <p:cNvSpPr txBox="1"/>
          <p:nvPr>
            <p:ph idx="2" type="subTitle"/>
          </p:nvPr>
        </p:nvSpPr>
        <p:spPr>
          <a:xfrm>
            <a:off x="342910" y="1682700"/>
            <a:ext cx="3657600" cy="2739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2000">
                <a:solidFill>
                  <a:srgbClr val="DC5854"/>
                </a:solidFill>
                <a:latin typeface="Montserrat SemiBold"/>
                <a:ea typeface="Montserrat SemiBold"/>
                <a:cs typeface="Montserrat SemiBold"/>
                <a:sym typeface="Montserrat SemiBold"/>
              </a:defRPr>
            </a:lvl1pPr>
            <a:lvl2pPr lvl="1" algn="l">
              <a:lnSpc>
                <a:spcPct val="100000"/>
              </a:lnSpc>
              <a:spcBef>
                <a:spcPts val="800"/>
              </a:spcBef>
              <a:spcAft>
                <a:spcPts val="0"/>
              </a:spcAft>
              <a:buSzPts val="1600"/>
              <a:buNone/>
              <a:defRPr/>
            </a:lvl2pPr>
            <a:lvl3pPr lvl="2" algn="l">
              <a:lnSpc>
                <a:spcPct val="100000"/>
              </a:lnSpc>
              <a:spcBef>
                <a:spcPts val="800"/>
              </a:spcBef>
              <a:spcAft>
                <a:spcPts val="0"/>
              </a:spcAft>
              <a:buSzPts val="1400"/>
              <a:buNone/>
              <a:defRPr/>
            </a:lvl3pPr>
            <a:lvl4pPr lvl="3" algn="l">
              <a:lnSpc>
                <a:spcPct val="100000"/>
              </a:lnSpc>
              <a:spcBef>
                <a:spcPts val="800"/>
              </a:spcBef>
              <a:spcAft>
                <a:spcPts val="0"/>
              </a:spcAft>
              <a:buSzPts val="600"/>
              <a:buNone/>
              <a:defRPr/>
            </a:lvl4pPr>
            <a:lvl5pPr lvl="4" algn="l">
              <a:lnSpc>
                <a:spcPct val="100000"/>
              </a:lnSpc>
              <a:spcBef>
                <a:spcPts val="800"/>
              </a:spcBef>
              <a:spcAft>
                <a:spcPts val="0"/>
              </a:spcAft>
              <a:buSzPts val="600"/>
              <a:buNone/>
              <a:defRPr/>
            </a:lvl5pPr>
            <a:lvl6pPr lvl="5" algn="l">
              <a:lnSpc>
                <a:spcPct val="100000"/>
              </a:lnSpc>
              <a:spcBef>
                <a:spcPts val="800"/>
              </a:spcBef>
              <a:spcAft>
                <a:spcPts val="0"/>
              </a:spcAft>
              <a:buSzPts val="600"/>
              <a:buNone/>
              <a:defRPr/>
            </a:lvl6pPr>
            <a:lvl7pPr lvl="6" algn="l">
              <a:lnSpc>
                <a:spcPct val="100000"/>
              </a:lnSpc>
              <a:spcBef>
                <a:spcPts val="800"/>
              </a:spcBef>
              <a:spcAft>
                <a:spcPts val="0"/>
              </a:spcAft>
              <a:buSzPts val="600"/>
              <a:buNone/>
              <a:defRPr/>
            </a:lvl7pPr>
            <a:lvl8pPr lvl="7" algn="l">
              <a:lnSpc>
                <a:spcPct val="100000"/>
              </a:lnSpc>
              <a:spcBef>
                <a:spcPts val="800"/>
              </a:spcBef>
              <a:spcAft>
                <a:spcPts val="0"/>
              </a:spcAft>
              <a:buSzPts val="600"/>
              <a:buNone/>
              <a:defRPr/>
            </a:lvl8pPr>
            <a:lvl9pPr lvl="8" algn="l">
              <a:lnSpc>
                <a:spcPct val="100000"/>
              </a:lnSpc>
              <a:spcBef>
                <a:spcPts val="800"/>
              </a:spcBef>
              <a:spcAft>
                <a:spcPts val="0"/>
              </a:spcAft>
              <a:buSzPts val="600"/>
              <a:buNone/>
              <a:defRPr/>
            </a:lvl9pPr>
          </a:lstStyle>
          <a:p/>
        </p:txBody>
      </p:sp>
      <p:pic>
        <p:nvPicPr>
          <p:cNvPr id="701" name="Google Shape;701;p56"/>
          <p:cNvPicPr preferRelativeResize="0"/>
          <p:nvPr/>
        </p:nvPicPr>
        <p:blipFill rotWithShape="1">
          <a:blip r:embed="rId3">
            <a:alphaModFix amt="40000"/>
          </a:blip>
          <a:srcRect b="0" l="0" r="0" t="0"/>
          <a:stretch/>
        </p:blipFill>
        <p:spPr>
          <a:xfrm>
            <a:off x="342912" y="4558495"/>
            <a:ext cx="411642" cy="382004"/>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01">
  <p:cSld name="3_Blank">
    <p:spTree>
      <p:nvGrpSpPr>
        <p:cNvPr id="702" name="Shape 702"/>
        <p:cNvGrpSpPr/>
        <p:nvPr/>
      </p:nvGrpSpPr>
      <p:grpSpPr>
        <a:xfrm>
          <a:off x="0" y="0"/>
          <a:ext cx="0" cy="0"/>
          <a:chOff x="0" y="0"/>
          <a:chExt cx="0" cy="0"/>
        </a:xfrm>
      </p:grpSpPr>
      <p:sp>
        <p:nvSpPr>
          <p:cNvPr id="703" name="Google Shape;703;p57"/>
          <p:cNvSpPr/>
          <p:nvPr/>
        </p:nvSpPr>
        <p:spPr>
          <a:xfrm>
            <a:off x="4572000" y="0"/>
            <a:ext cx="4572000" cy="5143500"/>
          </a:xfrm>
          <a:prstGeom prst="rect">
            <a:avLst/>
          </a:prstGeom>
          <a:solidFill>
            <a:srgbClr val="FBFAF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04" name="Google Shape;704;p57"/>
          <p:cNvSpPr txBox="1"/>
          <p:nvPr>
            <p:ph type="title"/>
          </p:nvPr>
        </p:nvSpPr>
        <p:spPr>
          <a:xfrm>
            <a:off x="342889" y="1711206"/>
            <a:ext cx="3758700" cy="994200"/>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Clr>
                <a:schemeClr val="accent1"/>
              </a:buClr>
              <a:buSzPts val="2700"/>
              <a:buFont typeface="Montserrat SemiBold"/>
              <a:buNone/>
              <a:defRPr b="0" i="0" sz="2700">
                <a:solidFill>
                  <a:schemeClr val="accen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9pPr>
          </a:lstStyle>
          <a:p/>
        </p:txBody>
      </p:sp>
      <p:sp>
        <p:nvSpPr>
          <p:cNvPr id="705" name="Google Shape;705;p57"/>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706" name="Google Shape;706;p57"/>
          <p:cNvSpPr txBox="1"/>
          <p:nvPr>
            <p:ph idx="1" type="body"/>
          </p:nvPr>
        </p:nvSpPr>
        <p:spPr>
          <a:xfrm>
            <a:off x="342900" y="2815900"/>
            <a:ext cx="3758700" cy="21297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17500" lvl="1" marL="9144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707" name="Google Shape;707;p57"/>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green">
  <p:cSld name="4_Blank">
    <p:spTree>
      <p:nvGrpSpPr>
        <p:cNvPr id="708" name="Shape 708"/>
        <p:cNvGrpSpPr/>
        <p:nvPr/>
      </p:nvGrpSpPr>
      <p:grpSpPr>
        <a:xfrm>
          <a:off x="0" y="0"/>
          <a:ext cx="0" cy="0"/>
          <a:chOff x="0" y="0"/>
          <a:chExt cx="0" cy="0"/>
        </a:xfrm>
      </p:grpSpPr>
      <p:sp>
        <p:nvSpPr>
          <p:cNvPr id="709" name="Google Shape;709;p58"/>
          <p:cNvSpPr/>
          <p:nvPr/>
        </p:nvSpPr>
        <p:spPr>
          <a:xfrm>
            <a:off x="4572000" y="0"/>
            <a:ext cx="45720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710" name="Google Shape;710;p58"/>
          <p:cNvSpPr txBox="1"/>
          <p:nvPr>
            <p:ph type="title"/>
          </p:nvPr>
        </p:nvSpPr>
        <p:spPr>
          <a:xfrm>
            <a:off x="342889" y="1711206"/>
            <a:ext cx="3758700" cy="994200"/>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Clr>
                <a:schemeClr val="dk1"/>
              </a:buClr>
              <a:buSzPts val="2700"/>
              <a:buFont typeface="Montserrat SemiBold"/>
              <a:buNone/>
              <a:defRPr b="0" i="0" sz="2700">
                <a:solidFill>
                  <a:schemeClr val="dk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Font typeface="Montserrat"/>
              <a:buNone/>
              <a:defRPr>
                <a:latin typeface="Montserrat"/>
                <a:ea typeface="Montserrat"/>
                <a:cs typeface="Montserrat"/>
                <a:sym typeface="Montserrat"/>
              </a:defRPr>
            </a:lvl2pPr>
            <a:lvl3pPr lvl="2" algn="l">
              <a:lnSpc>
                <a:spcPct val="100000"/>
              </a:lnSpc>
              <a:spcBef>
                <a:spcPts val="0"/>
              </a:spcBef>
              <a:spcAft>
                <a:spcPts val="0"/>
              </a:spcAft>
              <a:buSzPts val="1100"/>
              <a:buFont typeface="Montserrat"/>
              <a:buNone/>
              <a:defRPr>
                <a:latin typeface="Montserrat"/>
                <a:ea typeface="Montserrat"/>
                <a:cs typeface="Montserrat"/>
                <a:sym typeface="Montserrat"/>
              </a:defRPr>
            </a:lvl3pPr>
            <a:lvl4pPr lvl="3" algn="l">
              <a:lnSpc>
                <a:spcPct val="100000"/>
              </a:lnSpc>
              <a:spcBef>
                <a:spcPts val="0"/>
              </a:spcBef>
              <a:spcAft>
                <a:spcPts val="0"/>
              </a:spcAft>
              <a:buSzPts val="1100"/>
              <a:buFont typeface="Montserrat"/>
              <a:buNone/>
              <a:defRPr>
                <a:latin typeface="Montserrat"/>
                <a:ea typeface="Montserrat"/>
                <a:cs typeface="Montserrat"/>
                <a:sym typeface="Montserrat"/>
              </a:defRPr>
            </a:lvl4pPr>
            <a:lvl5pPr lvl="4" algn="l">
              <a:lnSpc>
                <a:spcPct val="100000"/>
              </a:lnSpc>
              <a:spcBef>
                <a:spcPts val="0"/>
              </a:spcBef>
              <a:spcAft>
                <a:spcPts val="0"/>
              </a:spcAft>
              <a:buSzPts val="1100"/>
              <a:buFont typeface="Montserrat"/>
              <a:buNone/>
              <a:defRPr>
                <a:latin typeface="Montserrat"/>
                <a:ea typeface="Montserrat"/>
                <a:cs typeface="Montserrat"/>
                <a:sym typeface="Montserrat"/>
              </a:defRPr>
            </a:lvl5pPr>
            <a:lvl6pPr lvl="5" algn="l">
              <a:lnSpc>
                <a:spcPct val="100000"/>
              </a:lnSpc>
              <a:spcBef>
                <a:spcPts val="0"/>
              </a:spcBef>
              <a:spcAft>
                <a:spcPts val="0"/>
              </a:spcAft>
              <a:buSzPts val="1100"/>
              <a:buFont typeface="Montserrat"/>
              <a:buNone/>
              <a:defRPr>
                <a:latin typeface="Montserrat"/>
                <a:ea typeface="Montserrat"/>
                <a:cs typeface="Montserrat"/>
                <a:sym typeface="Montserrat"/>
              </a:defRPr>
            </a:lvl6pPr>
            <a:lvl7pPr lvl="6" algn="l">
              <a:lnSpc>
                <a:spcPct val="100000"/>
              </a:lnSpc>
              <a:spcBef>
                <a:spcPts val="0"/>
              </a:spcBef>
              <a:spcAft>
                <a:spcPts val="0"/>
              </a:spcAft>
              <a:buSzPts val="1100"/>
              <a:buFont typeface="Montserrat"/>
              <a:buNone/>
              <a:defRPr>
                <a:latin typeface="Montserrat"/>
                <a:ea typeface="Montserrat"/>
                <a:cs typeface="Montserrat"/>
                <a:sym typeface="Montserrat"/>
              </a:defRPr>
            </a:lvl7pPr>
            <a:lvl8pPr lvl="7" algn="l">
              <a:lnSpc>
                <a:spcPct val="100000"/>
              </a:lnSpc>
              <a:spcBef>
                <a:spcPts val="0"/>
              </a:spcBef>
              <a:spcAft>
                <a:spcPts val="0"/>
              </a:spcAft>
              <a:buSzPts val="1100"/>
              <a:buFont typeface="Montserrat"/>
              <a:buNone/>
              <a:defRPr>
                <a:latin typeface="Montserrat"/>
                <a:ea typeface="Montserrat"/>
                <a:cs typeface="Montserrat"/>
                <a:sym typeface="Montserrat"/>
              </a:defRPr>
            </a:lvl8pPr>
            <a:lvl9pPr lvl="8" algn="l">
              <a:lnSpc>
                <a:spcPct val="100000"/>
              </a:lnSpc>
              <a:spcBef>
                <a:spcPts val="0"/>
              </a:spcBef>
              <a:spcAft>
                <a:spcPts val="0"/>
              </a:spcAft>
              <a:buSzPts val="1100"/>
              <a:buFont typeface="Montserrat"/>
              <a:buNone/>
              <a:defRPr>
                <a:latin typeface="Montserrat"/>
                <a:ea typeface="Montserrat"/>
                <a:cs typeface="Montserrat"/>
                <a:sym typeface="Montserrat"/>
              </a:defRPr>
            </a:lvl9pPr>
          </a:lstStyle>
          <a:p/>
        </p:txBody>
      </p:sp>
      <p:sp>
        <p:nvSpPr>
          <p:cNvPr id="711" name="Google Shape;711;p58"/>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712" name="Google Shape;712;p58"/>
          <p:cNvSpPr txBox="1"/>
          <p:nvPr>
            <p:ph idx="1" type="body"/>
          </p:nvPr>
        </p:nvSpPr>
        <p:spPr>
          <a:xfrm>
            <a:off x="342900" y="2815900"/>
            <a:ext cx="3758700" cy="21297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17500" lvl="1" marL="9144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713" name="Google Shape;713;p58"/>
          <p:cNvPicPr preferRelativeResize="0"/>
          <p:nvPr/>
        </p:nvPicPr>
        <p:blipFill rotWithShape="1">
          <a:blip r:embed="rId2">
            <a:alphaModFix/>
          </a:blip>
          <a:srcRect b="208" l="0" r="0" t="219"/>
          <a:stretch/>
        </p:blipFill>
        <p:spPr>
          <a:xfrm>
            <a:off x="8389462" y="351870"/>
            <a:ext cx="411643" cy="38200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itle + Subtitle">
  <p:cSld name="Blank_3_2_1">
    <p:spTree>
      <p:nvGrpSpPr>
        <p:cNvPr id="54" name="Shape 54"/>
        <p:cNvGrpSpPr/>
        <p:nvPr/>
      </p:nvGrpSpPr>
      <p:grpSpPr>
        <a:xfrm>
          <a:off x="0" y="0"/>
          <a:ext cx="0" cy="0"/>
          <a:chOff x="0" y="0"/>
          <a:chExt cx="0" cy="0"/>
        </a:xfrm>
      </p:grpSpPr>
      <p:sp>
        <p:nvSpPr>
          <p:cNvPr id="55" name="Google Shape;55;p97"/>
          <p:cNvSpPr txBox="1"/>
          <p:nvPr>
            <p:ph type="title"/>
          </p:nvPr>
        </p:nvSpPr>
        <p:spPr>
          <a:xfrm>
            <a:off x="342900" y="444925"/>
            <a:ext cx="7761600" cy="484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b="0">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None/>
              <a:defRPr b="0">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None/>
              <a:defRPr b="0">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None/>
              <a:defRPr b="0">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None/>
              <a:defRPr b="0">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None/>
              <a:defRPr b="0">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None/>
              <a:defRPr b="0">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None/>
              <a:defRPr b="0">
                <a:latin typeface="Montserrat SemiBold"/>
                <a:ea typeface="Montserrat SemiBold"/>
                <a:cs typeface="Montserrat SemiBold"/>
                <a:sym typeface="Montserrat SemiBold"/>
              </a:defRPr>
            </a:lvl9pPr>
          </a:lstStyle>
          <a:p/>
        </p:txBody>
      </p:sp>
      <p:sp>
        <p:nvSpPr>
          <p:cNvPr id="56" name="Google Shape;56;p97"/>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57" name="Google Shape;57;p97"/>
          <p:cNvSpPr txBox="1"/>
          <p:nvPr>
            <p:ph idx="1" type="subTitle"/>
          </p:nvPr>
        </p:nvSpPr>
        <p:spPr>
          <a:xfrm>
            <a:off x="342975" y="929425"/>
            <a:ext cx="7761600" cy="2970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800"/>
              <a:buNone/>
              <a:defRPr sz="1500">
                <a:latin typeface="Nunito SemiBold"/>
                <a:ea typeface="Nunito SemiBold"/>
                <a:cs typeface="Nunito SemiBold"/>
                <a:sym typeface="Nunito SemiBold"/>
              </a:defRPr>
            </a:lvl1pPr>
            <a:lvl2pPr lvl="1" algn="l">
              <a:lnSpc>
                <a:spcPct val="100000"/>
              </a:lnSpc>
              <a:spcBef>
                <a:spcPts val="800"/>
              </a:spcBef>
              <a:spcAft>
                <a:spcPts val="0"/>
              </a:spcAft>
              <a:buSzPts val="1600"/>
              <a:buNone/>
              <a:defRPr>
                <a:latin typeface="Nunito SemiBold"/>
                <a:ea typeface="Nunito SemiBold"/>
                <a:cs typeface="Nunito SemiBold"/>
                <a:sym typeface="Nunito SemiBold"/>
              </a:defRPr>
            </a:lvl2pPr>
            <a:lvl3pPr lvl="2" algn="l">
              <a:lnSpc>
                <a:spcPct val="100000"/>
              </a:lnSpc>
              <a:spcBef>
                <a:spcPts val="800"/>
              </a:spcBef>
              <a:spcAft>
                <a:spcPts val="0"/>
              </a:spcAft>
              <a:buSzPts val="1400"/>
              <a:buNone/>
              <a:defRPr>
                <a:latin typeface="Nunito SemiBold"/>
                <a:ea typeface="Nunito SemiBold"/>
                <a:cs typeface="Nunito SemiBold"/>
                <a:sym typeface="Nunito SemiBold"/>
              </a:defRPr>
            </a:lvl3pPr>
            <a:lvl4pPr lvl="3" algn="l">
              <a:lnSpc>
                <a:spcPct val="100000"/>
              </a:lnSpc>
              <a:spcBef>
                <a:spcPts val="800"/>
              </a:spcBef>
              <a:spcAft>
                <a:spcPts val="0"/>
              </a:spcAft>
              <a:buSzPts val="600"/>
              <a:buNone/>
              <a:defRPr>
                <a:latin typeface="Nunito SemiBold"/>
                <a:ea typeface="Nunito SemiBold"/>
                <a:cs typeface="Nunito SemiBold"/>
                <a:sym typeface="Nunito SemiBold"/>
              </a:defRPr>
            </a:lvl4pPr>
            <a:lvl5pPr lvl="4" algn="l">
              <a:lnSpc>
                <a:spcPct val="100000"/>
              </a:lnSpc>
              <a:spcBef>
                <a:spcPts val="800"/>
              </a:spcBef>
              <a:spcAft>
                <a:spcPts val="0"/>
              </a:spcAft>
              <a:buSzPts val="600"/>
              <a:buNone/>
              <a:defRPr>
                <a:latin typeface="Nunito SemiBold"/>
                <a:ea typeface="Nunito SemiBold"/>
                <a:cs typeface="Nunito SemiBold"/>
                <a:sym typeface="Nunito SemiBold"/>
              </a:defRPr>
            </a:lvl5pPr>
            <a:lvl6pPr lvl="5" algn="l">
              <a:lnSpc>
                <a:spcPct val="100000"/>
              </a:lnSpc>
              <a:spcBef>
                <a:spcPts val="800"/>
              </a:spcBef>
              <a:spcAft>
                <a:spcPts val="0"/>
              </a:spcAft>
              <a:buSzPts val="600"/>
              <a:buNone/>
              <a:defRPr>
                <a:latin typeface="Nunito SemiBold"/>
                <a:ea typeface="Nunito SemiBold"/>
                <a:cs typeface="Nunito SemiBold"/>
                <a:sym typeface="Nunito SemiBold"/>
              </a:defRPr>
            </a:lvl6pPr>
            <a:lvl7pPr lvl="6" algn="l">
              <a:lnSpc>
                <a:spcPct val="100000"/>
              </a:lnSpc>
              <a:spcBef>
                <a:spcPts val="800"/>
              </a:spcBef>
              <a:spcAft>
                <a:spcPts val="0"/>
              </a:spcAft>
              <a:buSzPts val="600"/>
              <a:buNone/>
              <a:defRPr>
                <a:latin typeface="Nunito SemiBold"/>
                <a:ea typeface="Nunito SemiBold"/>
                <a:cs typeface="Nunito SemiBold"/>
                <a:sym typeface="Nunito SemiBold"/>
              </a:defRPr>
            </a:lvl7pPr>
            <a:lvl8pPr lvl="7" algn="l">
              <a:lnSpc>
                <a:spcPct val="100000"/>
              </a:lnSpc>
              <a:spcBef>
                <a:spcPts val="800"/>
              </a:spcBef>
              <a:spcAft>
                <a:spcPts val="0"/>
              </a:spcAft>
              <a:buSzPts val="600"/>
              <a:buNone/>
              <a:defRPr>
                <a:latin typeface="Nunito SemiBold"/>
                <a:ea typeface="Nunito SemiBold"/>
                <a:cs typeface="Nunito SemiBold"/>
                <a:sym typeface="Nunito SemiBold"/>
              </a:defRPr>
            </a:lvl8pPr>
            <a:lvl9pPr lvl="8" algn="l">
              <a:lnSpc>
                <a:spcPct val="100000"/>
              </a:lnSpc>
              <a:spcBef>
                <a:spcPts val="800"/>
              </a:spcBef>
              <a:spcAft>
                <a:spcPts val="0"/>
              </a:spcAft>
              <a:buSzPts val="600"/>
              <a:buNone/>
              <a:defRPr>
                <a:latin typeface="Nunito SemiBold"/>
                <a:ea typeface="Nunito SemiBold"/>
                <a:cs typeface="Nunito SemiBold"/>
                <a:sym typeface="Nunito SemiBold"/>
              </a:defRPr>
            </a:lvl9pPr>
          </a:lstStyle>
          <a:p/>
        </p:txBody>
      </p:sp>
      <p:sp>
        <p:nvSpPr>
          <p:cNvPr id="58" name="Google Shape;58;p97"/>
          <p:cNvSpPr txBox="1"/>
          <p:nvPr>
            <p:ph idx="2" type="body"/>
          </p:nvPr>
        </p:nvSpPr>
        <p:spPr>
          <a:xfrm>
            <a:off x="342900" y="1369225"/>
            <a:ext cx="8458200" cy="3263400"/>
          </a:xfrm>
          <a:prstGeom prst="rect">
            <a:avLst/>
          </a:prstGeom>
          <a:noFill/>
          <a:ln>
            <a:noFill/>
          </a:ln>
        </p:spPr>
        <p:txBody>
          <a:bodyPr anchorCtr="0" anchor="t" bIns="34275" lIns="0" spcFirstLastPara="1" rIns="68575" wrap="square" tIns="34275">
            <a:noAutofit/>
          </a:bodyPr>
          <a:lstStyle>
            <a:lvl1pPr indent="-342900" lvl="0" marL="457200" marR="0" algn="l">
              <a:lnSpc>
                <a:spcPct val="100000"/>
              </a:lnSpc>
              <a:spcBef>
                <a:spcPts val="800"/>
              </a:spcBef>
              <a:spcAft>
                <a:spcPts val="0"/>
              </a:spcAft>
              <a:buClr>
                <a:schemeClr val="accent1"/>
              </a:buClr>
              <a:buSzPts val="1800"/>
              <a:buFont typeface="Nunito Light"/>
              <a:buChar char="•"/>
              <a:defRPr i="0" sz="1800" u="none" cap="none" strike="noStrike">
                <a:solidFill>
                  <a:schemeClr val="dk1"/>
                </a:solidFill>
                <a:latin typeface="Nunito Light"/>
                <a:ea typeface="Nunito Light"/>
                <a:cs typeface="Nunito Light"/>
                <a:sym typeface="Nunito Light"/>
              </a:defRPr>
            </a:lvl1pPr>
            <a:lvl2pPr indent="-330200" lvl="1" marL="914400" marR="0" algn="l">
              <a:lnSpc>
                <a:spcPct val="100000"/>
              </a:lnSpc>
              <a:spcBef>
                <a:spcPts val="800"/>
              </a:spcBef>
              <a:spcAft>
                <a:spcPts val="0"/>
              </a:spcAft>
              <a:buClr>
                <a:schemeClr val="accent1"/>
              </a:buClr>
              <a:buSzPts val="1600"/>
              <a:buFont typeface="Nunito Light"/>
              <a:buChar char="•"/>
              <a:defRPr i="0" sz="1600" u="none" cap="none" strike="noStrike">
                <a:solidFill>
                  <a:schemeClr val="dk1"/>
                </a:solidFill>
                <a:latin typeface="Nunito Light"/>
                <a:ea typeface="Nunito Light"/>
                <a:cs typeface="Nunito Light"/>
                <a:sym typeface="Nunito Light"/>
              </a:defRPr>
            </a:lvl2pPr>
            <a:lvl3pPr indent="-317500" lvl="2" marL="1371600" marR="0" algn="l">
              <a:lnSpc>
                <a:spcPct val="100000"/>
              </a:lnSpc>
              <a:spcBef>
                <a:spcPts val="800"/>
              </a:spcBef>
              <a:spcAft>
                <a:spcPts val="0"/>
              </a:spcAft>
              <a:buClr>
                <a:schemeClr val="accent1"/>
              </a:buClr>
              <a:buSzPts val="1400"/>
              <a:buFont typeface="Nunito Light"/>
              <a:buChar char="•"/>
              <a:defRPr i="0" u="none" cap="none" strike="noStrike">
                <a:solidFill>
                  <a:schemeClr val="dk1"/>
                </a:solidFill>
                <a:latin typeface="Nunito Light"/>
                <a:ea typeface="Nunito Light"/>
                <a:cs typeface="Nunito Light"/>
                <a:sym typeface="Nunito Light"/>
              </a:defRPr>
            </a:lvl3pPr>
            <a:lvl4pPr indent="-266700" lvl="3" marL="18288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4pPr>
            <a:lvl5pPr indent="-266700" lvl="4" marL="22860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5pPr>
            <a:lvl6pPr indent="-266700" lvl="5" marL="27432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6pPr>
            <a:lvl7pPr indent="-266700" lvl="6" marL="32004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7pPr>
            <a:lvl8pPr indent="-266700" lvl="7" marL="36576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8pPr>
            <a:lvl9pPr indent="-266700" lvl="8" marL="4114800" marR="0" algn="l">
              <a:lnSpc>
                <a:spcPct val="100000"/>
              </a:lnSpc>
              <a:spcBef>
                <a:spcPts val="800"/>
              </a:spcBef>
              <a:spcAft>
                <a:spcPts val="0"/>
              </a:spcAft>
              <a:buClr>
                <a:schemeClr val="accent1"/>
              </a:buClr>
              <a:buSzPts val="600"/>
              <a:buFont typeface="Nunito Light"/>
              <a:buChar char="•"/>
              <a:defRPr i="0" sz="600" u="none" cap="none" strike="noStrike">
                <a:solidFill>
                  <a:schemeClr val="dk1"/>
                </a:solidFill>
                <a:latin typeface="Nunito Light"/>
                <a:ea typeface="Nunito Light"/>
                <a:cs typeface="Nunito Light"/>
                <a:sym typeface="Nunito Light"/>
              </a:defRPr>
            </a:lvl9pPr>
          </a:lstStyle>
          <a:p/>
        </p:txBody>
      </p:sp>
      <p:pic>
        <p:nvPicPr>
          <p:cNvPr id="59" name="Google Shape;59;p97"/>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extLst>
    <p:ext uri="{DCECCB84-F9BA-43D5-87BE-67443E8EF086}">
      <p15:sldGuideLst>
        <p15:guide id="1" pos="2880">
          <p15:clr>
            <a:srgbClr val="FBAE40"/>
          </p15:clr>
        </p15:guide>
        <p15:guide id="2" orient="horz" pos="497">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green">
  <p:cSld name="4_Blank_1">
    <p:spTree>
      <p:nvGrpSpPr>
        <p:cNvPr id="714" name="Shape 714"/>
        <p:cNvGrpSpPr/>
        <p:nvPr/>
      </p:nvGrpSpPr>
      <p:grpSpPr>
        <a:xfrm>
          <a:off x="0" y="0"/>
          <a:ext cx="0" cy="0"/>
          <a:chOff x="0" y="0"/>
          <a:chExt cx="0" cy="0"/>
        </a:xfrm>
      </p:grpSpPr>
      <p:sp>
        <p:nvSpPr>
          <p:cNvPr id="715" name="Google Shape;715;p59"/>
          <p:cNvSpPr/>
          <p:nvPr/>
        </p:nvSpPr>
        <p:spPr>
          <a:xfrm>
            <a:off x="4572000" y="0"/>
            <a:ext cx="4572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716" name="Google Shape;716;p59"/>
          <p:cNvSpPr txBox="1"/>
          <p:nvPr>
            <p:ph type="title"/>
          </p:nvPr>
        </p:nvSpPr>
        <p:spPr>
          <a:xfrm>
            <a:off x="342889" y="1711206"/>
            <a:ext cx="3758700" cy="994200"/>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Clr>
                <a:schemeClr val="lt2"/>
              </a:buClr>
              <a:buSzPts val="2700"/>
              <a:buFont typeface="Montserrat SemiBold"/>
              <a:buNone/>
              <a:defRPr b="0" i="0" sz="2700">
                <a:solidFill>
                  <a:schemeClr val="l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Font typeface="Montserrat"/>
              <a:buNone/>
              <a:defRPr>
                <a:latin typeface="Montserrat"/>
                <a:ea typeface="Montserrat"/>
                <a:cs typeface="Montserrat"/>
                <a:sym typeface="Montserrat"/>
              </a:defRPr>
            </a:lvl2pPr>
            <a:lvl3pPr lvl="2" algn="l">
              <a:lnSpc>
                <a:spcPct val="100000"/>
              </a:lnSpc>
              <a:spcBef>
                <a:spcPts val="0"/>
              </a:spcBef>
              <a:spcAft>
                <a:spcPts val="0"/>
              </a:spcAft>
              <a:buSzPts val="1100"/>
              <a:buFont typeface="Montserrat"/>
              <a:buNone/>
              <a:defRPr>
                <a:latin typeface="Montserrat"/>
                <a:ea typeface="Montserrat"/>
                <a:cs typeface="Montserrat"/>
                <a:sym typeface="Montserrat"/>
              </a:defRPr>
            </a:lvl3pPr>
            <a:lvl4pPr lvl="3" algn="l">
              <a:lnSpc>
                <a:spcPct val="100000"/>
              </a:lnSpc>
              <a:spcBef>
                <a:spcPts val="0"/>
              </a:spcBef>
              <a:spcAft>
                <a:spcPts val="0"/>
              </a:spcAft>
              <a:buSzPts val="1100"/>
              <a:buFont typeface="Montserrat"/>
              <a:buNone/>
              <a:defRPr>
                <a:latin typeface="Montserrat"/>
                <a:ea typeface="Montserrat"/>
                <a:cs typeface="Montserrat"/>
                <a:sym typeface="Montserrat"/>
              </a:defRPr>
            </a:lvl4pPr>
            <a:lvl5pPr lvl="4" algn="l">
              <a:lnSpc>
                <a:spcPct val="100000"/>
              </a:lnSpc>
              <a:spcBef>
                <a:spcPts val="0"/>
              </a:spcBef>
              <a:spcAft>
                <a:spcPts val="0"/>
              </a:spcAft>
              <a:buSzPts val="1100"/>
              <a:buFont typeface="Montserrat"/>
              <a:buNone/>
              <a:defRPr>
                <a:latin typeface="Montserrat"/>
                <a:ea typeface="Montserrat"/>
                <a:cs typeface="Montserrat"/>
                <a:sym typeface="Montserrat"/>
              </a:defRPr>
            </a:lvl5pPr>
            <a:lvl6pPr lvl="5" algn="l">
              <a:lnSpc>
                <a:spcPct val="100000"/>
              </a:lnSpc>
              <a:spcBef>
                <a:spcPts val="0"/>
              </a:spcBef>
              <a:spcAft>
                <a:spcPts val="0"/>
              </a:spcAft>
              <a:buSzPts val="1100"/>
              <a:buFont typeface="Montserrat"/>
              <a:buNone/>
              <a:defRPr>
                <a:latin typeface="Montserrat"/>
                <a:ea typeface="Montserrat"/>
                <a:cs typeface="Montserrat"/>
                <a:sym typeface="Montserrat"/>
              </a:defRPr>
            </a:lvl6pPr>
            <a:lvl7pPr lvl="6" algn="l">
              <a:lnSpc>
                <a:spcPct val="100000"/>
              </a:lnSpc>
              <a:spcBef>
                <a:spcPts val="0"/>
              </a:spcBef>
              <a:spcAft>
                <a:spcPts val="0"/>
              </a:spcAft>
              <a:buSzPts val="1100"/>
              <a:buFont typeface="Montserrat"/>
              <a:buNone/>
              <a:defRPr>
                <a:latin typeface="Montserrat"/>
                <a:ea typeface="Montserrat"/>
                <a:cs typeface="Montserrat"/>
                <a:sym typeface="Montserrat"/>
              </a:defRPr>
            </a:lvl7pPr>
            <a:lvl8pPr lvl="7" algn="l">
              <a:lnSpc>
                <a:spcPct val="100000"/>
              </a:lnSpc>
              <a:spcBef>
                <a:spcPts val="0"/>
              </a:spcBef>
              <a:spcAft>
                <a:spcPts val="0"/>
              </a:spcAft>
              <a:buSzPts val="1100"/>
              <a:buFont typeface="Montserrat"/>
              <a:buNone/>
              <a:defRPr>
                <a:latin typeface="Montserrat"/>
                <a:ea typeface="Montserrat"/>
                <a:cs typeface="Montserrat"/>
                <a:sym typeface="Montserrat"/>
              </a:defRPr>
            </a:lvl8pPr>
            <a:lvl9pPr lvl="8" algn="l">
              <a:lnSpc>
                <a:spcPct val="100000"/>
              </a:lnSpc>
              <a:spcBef>
                <a:spcPts val="0"/>
              </a:spcBef>
              <a:spcAft>
                <a:spcPts val="0"/>
              </a:spcAft>
              <a:buSzPts val="1100"/>
              <a:buFont typeface="Montserrat"/>
              <a:buNone/>
              <a:defRPr>
                <a:latin typeface="Montserrat"/>
                <a:ea typeface="Montserrat"/>
                <a:cs typeface="Montserrat"/>
                <a:sym typeface="Montserrat"/>
              </a:defRPr>
            </a:lvl9pPr>
          </a:lstStyle>
          <a:p/>
        </p:txBody>
      </p:sp>
      <p:sp>
        <p:nvSpPr>
          <p:cNvPr id="717" name="Google Shape;717;p59"/>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718" name="Google Shape;718;p59"/>
          <p:cNvSpPr txBox="1"/>
          <p:nvPr>
            <p:ph idx="1" type="body"/>
          </p:nvPr>
        </p:nvSpPr>
        <p:spPr>
          <a:xfrm>
            <a:off x="342900" y="2815900"/>
            <a:ext cx="3758700" cy="21297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17500" lvl="1" marL="9144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719" name="Google Shape;719;p59"/>
          <p:cNvPicPr preferRelativeResize="0"/>
          <p:nvPr/>
        </p:nvPicPr>
        <p:blipFill rotWithShape="1">
          <a:blip r:embed="rId2">
            <a:alphaModFix/>
          </a:blip>
          <a:srcRect b="208" l="0" r="0" t="219"/>
          <a:stretch/>
        </p:blipFill>
        <p:spPr>
          <a:xfrm>
            <a:off x="8389462" y="351870"/>
            <a:ext cx="411643" cy="38200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p:cSld name="6_Blank">
    <p:spTree>
      <p:nvGrpSpPr>
        <p:cNvPr id="720" name="Shape 720"/>
        <p:cNvGrpSpPr/>
        <p:nvPr/>
      </p:nvGrpSpPr>
      <p:grpSpPr>
        <a:xfrm>
          <a:off x="0" y="0"/>
          <a:ext cx="0" cy="0"/>
          <a:chOff x="0" y="0"/>
          <a:chExt cx="0" cy="0"/>
        </a:xfrm>
      </p:grpSpPr>
      <p:sp>
        <p:nvSpPr>
          <p:cNvPr id="721" name="Google Shape;721;p60"/>
          <p:cNvSpPr/>
          <p:nvPr/>
        </p:nvSpPr>
        <p:spPr>
          <a:xfrm>
            <a:off x="4572000" y="0"/>
            <a:ext cx="45720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722" name="Google Shape;722;p60"/>
          <p:cNvSpPr txBox="1"/>
          <p:nvPr>
            <p:ph type="title"/>
          </p:nvPr>
        </p:nvSpPr>
        <p:spPr>
          <a:xfrm>
            <a:off x="342889" y="1711206"/>
            <a:ext cx="3758700" cy="994200"/>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SzPts val="2700"/>
              <a:buFont typeface="Montserrat SemiBold"/>
              <a:buNone/>
              <a:defRPr b="0" i="0" sz="2700">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9pPr>
          </a:lstStyle>
          <a:p/>
        </p:txBody>
      </p:sp>
      <p:sp>
        <p:nvSpPr>
          <p:cNvPr id="723" name="Google Shape;723;p60"/>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724" name="Google Shape;724;p60"/>
          <p:cNvSpPr txBox="1"/>
          <p:nvPr>
            <p:ph idx="1" type="body"/>
          </p:nvPr>
        </p:nvSpPr>
        <p:spPr>
          <a:xfrm>
            <a:off x="342900" y="2815900"/>
            <a:ext cx="3758700" cy="21297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17500" lvl="1" marL="9144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725" name="Google Shape;725;p60"/>
          <p:cNvPicPr preferRelativeResize="0"/>
          <p:nvPr/>
        </p:nvPicPr>
        <p:blipFill rotWithShape="1">
          <a:blip r:embed="rId2">
            <a:alphaModFix/>
          </a:blip>
          <a:srcRect b="208" l="0" r="0" t="219"/>
          <a:stretch/>
        </p:blipFill>
        <p:spPr>
          <a:xfrm>
            <a:off x="8389462" y="351870"/>
            <a:ext cx="411643" cy="38200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p:cSld name="5_Blank">
    <p:spTree>
      <p:nvGrpSpPr>
        <p:cNvPr id="726" name="Shape 726"/>
        <p:cNvGrpSpPr/>
        <p:nvPr/>
      </p:nvGrpSpPr>
      <p:grpSpPr>
        <a:xfrm>
          <a:off x="0" y="0"/>
          <a:ext cx="0" cy="0"/>
          <a:chOff x="0" y="0"/>
          <a:chExt cx="0" cy="0"/>
        </a:xfrm>
      </p:grpSpPr>
      <p:sp>
        <p:nvSpPr>
          <p:cNvPr id="727" name="Google Shape;727;p61"/>
          <p:cNvSpPr/>
          <p:nvPr/>
        </p:nvSpPr>
        <p:spPr>
          <a:xfrm>
            <a:off x="4572000" y="0"/>
            <a:ext cx="4572000" cy="51435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728" name="Google Shape;728;p61"/>
          <p:cNvSpPr txBox="1"/>
          <p:nvPr>
            <p:ph type="title"/>
          </p:nvPr>
        </p:nvSpPr>
        <p:spPr>
          <a:xfrm>
            <a:off x="342889" y="1711206"/>
            <a:ext cx="3758700" cy="994200"/>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Clr>
                <a:schemeClr val="accent2"/>
              </a:buClr>
              <a:buSzPts val="2700"/>
              <a:buFont typeface="Montserrat SemiBold"/>
              <a:buNone/>
              <a:defRPr b="0" i="0" sz="2700">
                <a:solidFill>
                  <a:schemeClr val="accent2"/>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2pPr>
            <a:lvl3pPr lvl="2"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3pPr>
            <a:lvl4pPr lvl="3"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4pPr>
            <a:lvl5pPr lvl="4"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5pPr>
            <a:lvl6pPr lvl="5"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6pPr>
            <a:lvl7pPr lvl="6"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7pPr>
            <a:lvl8pPr lvl="7"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8pPr>
            <a:lvl9pPr lvl="8" algn="l">
              <a:lnSpc>
                <a:spcPct val="100000"/>
              </a:lnSpc>
              <a:spcBef>
                <a:spcPts val="0"/>
              </a:spcBef>
              <a:spcAft>
                <a:spcPts val="0"/>
              </a:spcAft>
              <a:buSzPts val="1100"/>
              <a:buFont typeface="Montserrat SemiBold"/>
              <a:buNone/>
              <a:defRPr>
                <a:latin typeface="Montserrat SemiBold"/>
                <a:ea typeface="Montserrat SemiBold"/>
                <a:cs typeface="Montserrat SemiBold"/>
                <a:sym typeface="Montserrat SemiBold"/>
              </a:defRPr>
            </a:lvl9pPr>
          </a:lstStyle>
          <a:p/>
        </p:txBody>
      </p:sp>
      <p:sp>
        <p:nvSpPr>
          <p:cNvPr id="729" name="Google Shape;729;p61"/>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FFFFFF"/>
                </a:solidFill>
                <a:latin typeface="Work Sans Light"/>
                <a:ea typeface="Work Sans Light"/>
                <a:cs typeface="Work Sans Light"/>
                <a:sym typeface="Work Sans Light"/>
              </a:defRPr>
            </a:lvl9pPr>
          </a:lstStyle>
          <a:p>
            <a:pPr indent="0" lvl="0" marL="0" rtl="0" algn="r">
              <a:spcBef>
                <a:spcPts val="0"/>
              </a:spcBef>
              <a:spcAft>
                <a:spcPts val="0"/>
              </a:spcAft>
              <a:buNone/>
            </a:pPr>
            <a:fld id="{00000000-1234-1234-1234-123412341234}" type="slidenum">
              <a:rPr lang="en"/>
              <a:t>‹#›</a:t>
            </a:fld>
            <a:endParaRPr/>
          </a:p>
        </p:txBody>
      </p:sp>
      <p:sp>
        <p:nvSpPr>
          <p:cNvPr id="730" name="Google Shape;730;p61"/>
          <p:cNvSpPr txBox="1"/>
          <p:nvPr>
            <p:ph idx="1" type="body"/>
          </p:nvPr>
        </p:nvSpPr>
        <p:spPr>
          <a:xfrm>
            <a:off x="342900" y="2815900"/>
            <a:ext cx="3758700" cy="2129700"/>
          </a:xfrm>
          <a:prstGeom prst="rect">
            <a:avLst/>
          </a:prstGeom>
          <a:noFill/>
          <a:ln>
            <a:noFill/>
          </a:ln>
        </p:spPr>
        <p:txBody>
          <a:bodyPr anchorCtr="0" anchor="t" bIns="91425" lIns="0" spcFirstLastPara="1" rIns="91425" wrap="square" tIns="91425">
            <a:noAutofit/>
          </a:bodyPr>
          <a:lstStyle>
            <a:lvl1pPr indent="-317500" lvl="0" marL="4572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1pPr>
            <a:lvl2pPr indent="-317500" lvl="1" marL="914400" algn="l">
              <a:lnSpc>
                <a:spcPct val="100000"/>
              </a:lnSpc>
              <a:spcBef>
                <a:spcPts val="800"/>
              </a:spcBef>
              <a:spcAft>
                <a:spcPts val="0"/>
              </a:spcAft>
              <a:buSzPts val="1400"/>
              <a:buFont typeface="Nunito Light"/>
              <a:buChar char="•"/>
              <a:defRPr sz="1200">
                <a:latin typeface="Nunito Light"/>
                <a:ea typeface="Nunito Light"/>
                <a:cs typeface="Nunito Light"/>
                <a:sym typeface="Nunito Light"/>
              </a:defRPr>
            </a:lvl2pPr>
            <a:lvl3pPr indent="-266700" lvl="2" marL="1371600" algn="l">
              <a:lnSpc>
                <a:spcPct val="100000"/>
              </a:lnSpc>
              <a:spcBef>
                <a:spcPts val="800"/>
              </a:spcBef>
              <a:spcAft>
                <a:spcPts val="0"/>
              </a:spcAft>
              <a:buSzPts val="600"/>
              <a:buFont typeface="Nunito Light"/>
              <a:buChar char="•"/>
              <a:defRPr sz="600">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731" name="Google Shape;731;p61"/>
          <p:cNvPicPr preferRelativeResize="0"/>
          <p:nvPr/>
        </p:nvPicPr>
        <p:blipFill rotWithShape="1">
          <a:blip r:embed="rId2">
            <a:alphaModFix/>
          </a:blip>
          <a:srcRect b="208" l="0" r="0" t="219"/>
          <a:stretch/>
        </p:blipFill>
        <p:spPr>
          <a:xfrm>
            <a:off x="8389462" y="351870"/>
            <a:ext cx="411643" cy="382004"/>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Light Green Bar + Photo 1">
  <p:cSld name="7_Blank">
    <p:spTree>
      <p:nvGrpSpPr>
        <p:cNvPr id="732" name="Shape 732"/>
        <p:cNvGrpSpPr/>
        <p:nvPr/>
      </p:nvGrpSpPr>
      <p:grpSpPr>
        <a:xfrm>
          <a:off x="0" y="0"/>
          <a:ext cx="0" cy="0"/>
          <a:chOff x="0" y="0"/>
          <a:chExt cx="0" cy="0"/>
        </a:xfrm>
      </p:grpSpPr>
      <p:sp>
        <p:nvSpPr>
          <p:cNvPr id="733" name="Google Shape;733;p62"/>
          <p:cNvSpPr/>
          <p:nvPr/>
        </p:nvSpPr>
        <p:spPr>
          <a:xfrm>
            <a:off x="0" y="0"/>
            <a:ext cx="320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734" name="Google Shape;734;p62"/>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735" name="Google Shape;735;p62"/>
          <p:cNvSpPr txBox="1"/>
          <p:nvPr>
            <p:ph type="title"/>
          </p:nvPr>
        </p:nvSpPr>
        <p:spPr>
          <a:xfrm>
            <a:off x="342900" y="1145675"/>
            <a:ext cx="2619300" cy="5721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6" name="Google Shape;736;p62"/>
          <p:cNvSpPr txBox="1"/>
          <p:nvPr>
            <p:ph idx="1" type="body"/>
          </p:nvPr>
        </p:nvSpPr>
        <p:spPr>
          <a:xfrm>
            <a:off x="342900" y="2508800"/>
            <a:ext cx="2712300" cy="2411400"/>
          </a:xfrm>
          <a:prstGeom prst="rect">
            <a:avLst/>
          </a:prstGeom>
          <a:noFill/>
          <a:ln>
            <a:noFill/>
          </a:ln>
        </p:spPr>
        <p:txBody>
          <a:bodyPr anchorCtr="0" anchor="t" bIns="91425" lIns="0" spcFirstLastPara="1" rIns="91425" wrap="square" tIns="91425">
            <a:noAutofit/>
          </a:bodyPr>
          <a:lstStyle>
            <a:lvl1pPr indent="-304800" lvl="0" marL="4572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1pPr>
            <a:lvl2pPr indent="-304800" lvl="1" marL="9144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2pPr>
            <a:lvl3pPr indent="-266700" lvl="2" marL="1371600" algn="l">
              <a:lnSpc>
                <a:spcPct val="100000"/>
              </a:lnSpc>
              <a:spcBef>
                <a:spcPts val="800"/>
              </a:spcBef>
              <a:spcAft>
                <a:spcPts val="0"/>
              </a:spcAft>
              <a:buClr>
                <a:srgbClr val="FFFFFF"/>
              </a:buClr>
              <a:buSzPts val="600"/>
              <a:buFont typeface="Nunito"/>
              <a:buChar char="•"/>
              <a:defRPr sz="600">
                <a:solidFill>
                  <a:srgbClr val="FFFFFF"/>
                </a:solidFill>
                <a:latin typeface="Nunito"/>
                <a:ea typeface="Nunito"/>
                <a:cs typeface="Nunito"/>
                <a:sym typeface="Nunito"/>
              </a:defRPr>
            </a:lvl3pPr>
            <a:lvl4pPr indent="-266700" lvl="3" marL="1828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4pPr>
            <a:lvl5pPr indent="-266700" lvl="4" marL="22860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5pPr>
            <a:lvl6pPr indent="-266700" lvl="5" marL="27432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6pPr>
            <a:lvl7pPr indent="-266700" lvl="6" marL="32004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7pPr>
            <a:lvl8pPr indent="-266700" lvl="7" marL="36576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8pPr>
            <a:lvl9pPr indent="-266700" lvl="8" marL="4114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9pPr>
          </a:lstStyle>
          <a:p/>
        </p:txBody>
      </p:sp>
      <p:pic>
        <p:nvPicPr>
          <p:cNvPr id="737" name="Google Shape;737;p62"/>
          <p:cNvPicPr preferRelativeResize="0"/>
          <p:nvPr/>
        </p:nvPicPr>
        <p:blipFill rotWithShape="1">
          <a:blip r:embed="rId2">
            <a:alphaModFix/>
          </a:blip>
          <a:srcRect b="0" l="0" r="0" t="0"/>
          <a:stretch/>
        </p:blipFill>
        <p:spPr>
          <a:xfrm>
            <a:off x="3203400" y="0"/>
            <a:ext cx="1371605" cy="5143500"/>
          </a:xfrm>
          <a:prstGeom prst="rect">
            <a:avLst/>
          </a:prstGeom>
          <a:noFill/>
          <a:ln>
            <a:noFill/>
          </a:ln>
        </p:spPr>
      </p:pic>
      <p:sp>
        <p:nvSpPr>
          <p:cNvPr id="738" name="Google Shape;738;p62"/>
          <p:cNvSpPr txBox="1"/>
          <p:nvPr>
            <p:ph idx="2" type="body"/>
          </p:nvPr>
        </p:nvSpPr>
        <p:spPr>
          <a:xfrm>
            <a:off x="4823950" y="1145675"/>
            <a:ext cx="3977100" cy="39177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739" name="Google Shape;739;p62"/>
          <p:cNvPicPr preferRelativeResize="0"/>
          <p:nvPr/>
        </p:nvPicPr>
        <p:blipFill rotWithShape="1">
          <a:blip r:embed="rId3">
            <a:alphaModFix amt="40000"/>
          </a:blip>
          <a:srcRect b="0" l="0" r="0" t="0"/>
          <a:stretch/>
        </p:blipFill>
        <p:spPr>
          <a:xfrm>
            <a:off x="8389412" y="351870"/>
            <a:ext cx="411643" cy="382004"/>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lue Bar">
  <p:cSld name="7_Blank_1">
    <p:spTree>
      <p:nvGrpSpPr>
        <p:cNvPr id="740" name="Shape 740"/>
        <p:cNvGrpSpPr/>
        <p:nvPr/>
      </p:nvGrpSpPr>
      <p:grpSpPr>
        <a:xfrm>
          <a:off x="0" y="0"/>
          <a:ext cx="0" cy="0"/>
          <a:chOff x="0" y="0"/>
          <a:chExt cx="0" cy="0"/>
        </a:xfrm>
      </p:grpSpPr>
      <p:sp>
        <p:nvSpPr>
          <p:cNvPr id="741" name="Google Shape;741;p63"/>
          <p:cNvSpPr/>
          <p:nvPr/>
        </p:nvSpPr>
        <p:spPr>
          <a:xfrm>
            <a:off x="0" y="0"/>
            <a:ext cx="3203400" cy="51435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742" name="Google Shape;742;p63"/>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743" name="Google Shape;743;p63"/>
          <p:cNvSpPr txBox="1"/>
          <p:nvPr>
            <p:ph type="title"/>
          </p:nvPr>
        </p:nvSpPr>
        <p:spPr>
          <a:xfrm>
            <a:off x="342900" y="1145675"/>
            <a:ext cx="2619300" cy="5721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4" name="Google Shape;744;p63"/>
          <p:cNvSpPr txBox="1"/>
          <p:nvPr>
            <p:ph idx="1" type="body"/>
          </p:nvPr>
        </p:nvSpPr>
        <p:spPr>
          <a:xfrm>
            <a:off x="342900" y="2508800"/>
            <a:ext cx="2712300" cy="2452200"/>
          </a:xfrm>
          <a:prstGeom prst="rect">
            <a:avLst/>
          </a:prstGeom>
          <a:noFill/>
          <a:ln>
            <a:noFill/>
          </a:ln>
        </p:spPr>
        <p:txBody>
          <a:bodyPr anchorCtr="0" anchor="t" bIns="91425" lIns="0" spcFirstLastPara="1" rIns="91425" wrap="square" tIns="91425">
            <a:noAutofit/>
          </a:bodyPr>
          <a:lstStyle>
            <a:lvl1pPr indent="-304800" lvl="0" marL="4572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1pPr>
            <a:lvl2pPr indent="-304800" lvl="1" marL="9144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2pPr>
            <a:lvl3pPr indent="-266700" lvl="2" marL="1371600" algn="l">
              <a:lnSpc>
                <a:spcPct val="100000"/>
              </a:lnSpc>
              <a:spcBef>
                <a:spcPts val="800"/>
              </a:spcBef>
              <a:spcAft>
                <a:spcPts val="0"/>
              </a:spcAft>
              <a:buClr>
                <a:srgbClr val="FFFFFF"/>
              </a:buClr>
              <a:buSzPts val="600"/>
              <a:buFont typeface="Nunito"/>
              <a:buChar char="•"/>
              <a:defRPr sz="600">
                <a:solidFill>
                  <a:srgbClr val="FFFFFF"/>
                </a:solidFill>
                <a:latin typeface="Nunito"/>
                <a:ea typeface="Nunito"/>
                <a:cs typeface="Nunito"/>
                <a:sym typeface="Nunito"/>
              </a:defRPr>
            </a:lvl3pPr>
            <a:lvl4pPr indent="-266700" lvl="3" marL="1828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4pPr>
            <a:lvl5pPr indent="-266700" lvl="4" marL="22860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5pPr>
            <a:lvl6pPr indent="-266700" lvl="5" marL="27432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6pPr>
            <a:lvl7pPr indent="-266700" lvl="6" marL="32004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7pPr>
            <a:lvl8pPr indent="-266700" lvl="7" marL="36576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8pPr>
            <a:lvl9pPr indent="-266700" lvl="8" marL="4114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9pPr>
          </a:lstStyle>
          <a:p/>
        </p:txBody>
      </p:sp>
      <p:sp>
        <p:nvSpPr>
          <p:cNvPr id="745" name="Google Shape;745;p63"/>
          <p:cNvSpPr txBox="1"/>
          <p:nvPr>
            <p:ph idx="2" type="body"/>
          </p:nvPr>
        </p:nvSpPr>
        <p:spPr>
          <a:xfrm>
            <a:off x="3430275" y="1145675"/>
            <a:ext cx="5370900" cy="39177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746" name="Google Shape;746;p63"/>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Light Green Bar 1">
  <p:cSld name="7_Blank_1_1">
    <p:spTree>
      <p:nvGrpSpPr>
        <p:cNvPr id="747" name="Shape 747"/>
        <p:cNvGrpSpPr/>
        <p:nvPr/>
      </p:nvGrpSpPr>
      <p:grpSpPr>
        <a:xfrm>
          <a:off x="0" y="0"/>
          <a:ext cx="0" cy="0"/>
          <a:chOff x="0" y="0"/>
          <a:chExt cx="0" cy="0"/>
        </a:xfrm>
      </p:grpSpPr>
      <p:sp>
        <p:nvSpPr>
          <p:cNvPr id="748" name="Google Shape;748;p64"/>
          <p:cNvSpPr/>
          <p:nvPr/>
        </p:nvSpPr>
        <p:spPr>
          <a:xfrm>
            <a:off x="0" y="0"/>
            <a:ext cx="320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749" name="Google Shape;749;p64"/>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750" name="Google Shape;750;p64"/>
          <p:cNvSpPr txBox="1"/>
          <p:nvPr>
            <p:ph type="title"/>
          </p:nvPr>
        </p:nvSpPr>
        <p:spPr>
          <a:xfrm>
            <a:off x="342900" y="1145675"/>
            <a:ext cx="2619300" cy="5721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51" name="Google Shape;751;p64"/>
          <p:cNvSpPr txBox="1"/>
          <p:nvPr>
            <p:ph idx="1" type="body"/>
          </p:nvPr>
        </p:nvSpPr>
        <p:spPr>
          <a:xfrm>
            <a:off x="342900" y="2508800"/>
            <a:ext cx="2712300" cy="2452200"/>
          </a:xfrm>
          <a:prstGeom prst="rect">
            <a:avLst/>
          </a:prstGeom>
          <a:noFill/>
          <a:ln>
            <a:noFill/>
          </a:ln>
        </p:spPr>
        <p:txBody>
          <a:bodyPr anchorCtr="0" anchor="t" bIns="91425" lIns="0" spcFirstLastPara="1" rIns="91425" wrap="square" tIns="91425">
            <a:noAutofit/>
          </a:bodyPr>
          <a:lstStyle>
            <a:lvl1pPr indent="-304800" lvl="0" marL="4572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1pPr>
            <a:lvl2pPr indent="-304800" lvl="1" marL="9144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2pPr>
            <a:lvl3pPr indent="-266700" lvl="2" marL="1371600" algn="l">
              <a:lnSpc>
                <a:spcPct val="100000"/>
              </a:lnSpc>
              <a:spcBef>
                <a:spcPts val="800"/>
              </a:spcBef>
              <a:spcAft>
                <a:spcPts val="0"/>
              </a:spcAft>
              <a:buClr>
                <a:srgbClr val="FFFFFF"/>
              </a:buClr>
              <a:buSzPts val="600"/>
              <a:buFont typeface="Nunito"/>
              <a:buChar char="•"/>
              <a:defRPr sz="600">
                <a:solidFill>
                  <a:srgbClr val="FFFFFF"/>
                </a:solidFill>
                <a:latin typeface="Nunito"/>
                <a:ea typeface="Nunito"/>
                <a:cs typeface="Nunito"/>
                <a:sym typeface="Nunito"/>
              </a:defRPr>
            </a:lvl3pPr>
            <a:lvl4pPr indent="-266700" lvl="3" marL="1828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4pPr>
            <a:lvl5pPr indent="-266700" lvl="4" marL="22860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5pPr>
            <a:lvl6pPr indent="-266700" lvl="5" marL="27432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6pPr>
            <a:lvl7pPr indent="-266700" lvl="6" marL="32004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7pPr>
            <a:lvl8pPr indent="-266700" lvl="7" marL="36576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8pPr>
            <a:lvl9pPr indent="-266700" lvl="8" marL="4114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9pPr>
          </a:lstStyle>
          <a:p/>
        </p:txBody>
      </p:sp>
      <p:sp>
        <p:nvSpPr>
          <p:cNvPr id="752" name="Google Shape;752;p64"/>
          <p:cNvSpPr txBox="1"/>
          <p:nvPr>
            <p:ph idx="2" type="body"/>
          </p:nvPr>
        </p:nvSpPr>
        <p:spPr>
          <a:xfrm>
            <a:off x="3430275" y="1145675"/>
            <a:ext cx="5300700" cy="39177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753" name="Google Shape;753;p64"/>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Dark Green Bar">
  <p:cSld name="8_Blank_1">
    <p:spTree>
      <p:nvGrpSpPr>
        <p:cNvPr id="754" name="Shape 754"/>
        <p:cNvGrpSpPr/>
        <p:nvPr/>
      </p:nvGrpSpPr>
      <p:grpSpPr>
        <a:xfrm>
          <a:off x="0" y="0"/>
          <a:ext cx="0" cy="0"/>
          <a:chOff x="0" y="0"/>
          <a:chExt cx="0" cy="0"/>
        </a:xfrm>
      </p:grpSpPr>
      <p:sp>
        <p:nvSpPr>
          <p:cNvPr id="755" name="Google Shape;755;p65"/>
          <p:cNvSpPr/>
          <p:nvPr/>
        </p:nvSpPr>
        <p:spPr>
          <a:xfrm>
            <a:off x="0" y="0"/>
            <a:ext cx="32034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Work Sans Light"/>
              <a:ea typeface="Work Sans Light"/>
              <a:cs typeface="Work Sans Light"/>
              <a:sym typeface="Work Sans Light"/>
            </a:endParaRPr>
          </a:p>
        </p:txBody>
      </p:sp>
      <p:sp>
        <p:nvSpPr>
          <p:cNvPr id="756" name="Google Shape;756;p65"/>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
        <p:nvSpPr>
          <p:cNvPr id="757" name="Google Shape;757;p65"/>
          <p:cNvSpPr txBox="1"/>
          <p:nvPr>
            <p:ph type="title"/>
          </p:nvPr>
        </p:nvSpPr>
        <p:spPr>
          <a:xfrm>
            <a:off x="342900" y="1145675"/>
            <a:ext cx="2619300" cy="5721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700"/>
              <a:buNone/>
              <a:defRPr b="0" sz="27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58" name="Google Shape;758;p65"/>
          <p:cNvSpPr txBox="1"/>
          <p:nvPr>
            <p:ph idx="1" type="body"/>
          </p:nvPr>
        </p:nvSpPr>
        <p:spPr>
          <a:xfrm>
            <a:off x="342900" y="2508800"/>
            <a:ext cx="2712300" cy="2462400"/>
          </a:xfrm>
          <a:prstGeom prst="rect">
            <a:avLst/>
          </a:prstGeom>
          <a:noFill/>
          <a:ln>
            <a:noFill/>
          </a:ln>
        </p:spPr>
        <p:txBody>
          <a:bodyPr anchorCtr="0" anchor="t" bIns="91425" lIns="0" spcFirstLastPara="1" rIns="91425" wrap="square" tIns="91425">
            <a:noAutofit/>
          </a:bodyPr>
          <a:lstStyle>
            <a:lvl1pPr indent="-304800" lvl="0" marL="4572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1pPr>
            <a:lvl2pPr indent="-304800" lvl="1" marL="914400" algn="l">
              <a:lnSpc>
                <a:spcPct val="100000"/>
              </a:lnSpc>
              <a:spcBef>
                <a:spcPts val="800"/>
              </a:spcBef>
              <a:spcAft>
                <a:spcPts val="0"/>
              </a:spcAft>
              <a:buClr>
                <a:srgbClr val="FFFFFF"/>
              </a:buClr>
              <a:buSzPts val="1200"/>
              <a:buFont typeface="Nunito"/>
              <a:buChar char="•"/>
              <a:defRPr sz="1200">
                <a:solidFill>
                  <a:srgbClr val="FFFFFF"/>
                </a:solidFill>
                <a:latin typeface="Nunito"/>
                <a:ea typeface="Nunito"/>
                <a:cs typeface="Nunito"/>
                <a:sym typeface="Nunito"/>
              </a:defRPr>
            </a:lvl2pPr>
            <a:lvl3pPr indent="-266700" lvl="2" marL="1371600" algn="l">
              <a:lnSpc>
                <a:spcPct val="100000"/>
              </a:lnSpc>
              <a:spcBef>
                <a:spcPts val="800"/>
              </a:spcBef>
              <a:spcAft>
                <a:spcPts val="0"/>
              </a:spcAft>
              <a:buClr>
                <a:srgbClr val="FFFFFF"/>
              </a:buClr>
              <a:buSzPts val="600"/>
              <a:buFont typeface="Nunito"/>
              <a:buChar char="•"/>
              <a:defRPr sz="600">
                <a:solidFill>
                  <a:srgbClr val="FFFFFF"/>
                </a:solidFill>
                <a:latin typeface="Nunito"/>
                <a:ea typeface="Nunito"/>
                <a:cs typeface="Nunito"/>
                <a:sym typeface="Nunito"/>
              </a:defRPr>
            </a:lvl3pPr>
            <a:lvl4pPr indent="-266700" lvl="3" marL="1828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4pPr>
            <a:lvl5pPr indent="-266700" lvl="4" marL="22860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5pPr>
            <a:lvl6pPr indent="-266700" lvl="5" marL="27432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6pPr>
            <a:lvl7pPr indent="-266700" lvl="6" marL="32004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7pPr>
            <a:lvl8pPr indent="-266700" lvl="7" marL="36576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8pPr>
            <a:lvl9pPr indent="-266700" lvl="8" marL="4114800" algn="l">
              <a:lnSpc>
                <a:spcPct val="100000"/>
              </a:lnSpc>
              <a:spcBef>
                <a:spcPts val="800"/>
              </a:spcBef>
              <a:spcAft>
                <a:spcPts val="0"/>
              </a:spcAft>
              <a:buClr>
                <a:srgbClr val="FFFFFF"/>
              </a:buClr>
              <a:buSzPts val="600"/>
              <a:buFont typeface="Nunito"/>
              <a:buChar char="•"/>
              <a:defRPr>
                <a:solidFill>
                  <a:srgbClr val="FFFFFF"/>
                </a:solidFill>
                <a:latin typeface="Nunito"/>
                <a:ea typeface="Nunito"/>
                <a:cs typeface="Nunito"/>
                <a:sym typeface="Nunito"/>
              </a:defRPr>
            </a:lvl9pPr>
          </a:lstStyle>
          <a:p/>
        </p:txBody>
      </p:sp>
      <p:sp>
        <p:nvSpPr>
          <p:cNvPr id="759" name="Google Shape;759;p65"/>
          <p:cNvSpPr txBox="1"/>
          <p:nvPr>
            <p:ph idx="2" type="body"/>
          </p:nvPr>
        </p:nvSpPr>
        <p:spPr>
          <a:xfrm>
            <a:off x="3430275" y="1145675"/>
            <a:ext cx="5300700" cy="3418200"/>
          </a:xfrm>
          <a:prstGeom prst="rect">
            <a:avLst/>
          </a:prstGeom>
          <a:noFill/>
          <a:ln>
            <a:noFill/>
          </a:ln>
        </p:spPr>
        <p:txBody>
          <a:bodyPr anchorCtr="0" anchor="t" bIns="34275" lIns="68575" spcFirstLastPara="1" rIns="68575" wrap="square" tIns="34275">
            <a:noAutofit/>
          </a:bodyPr>
          <a:lstStyle>
            <a:lvl1pPr indent="-355600" lvl="0" marL="457200" algn="l">
              <a:lnSpc>
                <a:spcPct val="100000"/>
              </a:lnSpc>
              <a:spcBef>
                <a:spcPts val="800"/>
              </a:spcBef>
              <a:spcAft>
                <a:spcPts val="0"/>
              </a:spcAft>
              <a:buSzPts val="2000"/>
              <a:buFont typeface="Nunito Light"/>
              <a:buChar char="•"/>
              <a:defRPr>
                <a:latin typeface="Nunito Light"/>
                <a:ea typeface="Nunito Light"/>
                <a:cs typeface="Nunito Light"/>
                <a:sym typeface="Nunito Light"/>
              </a:defRPr>
            </a:lvl1pPr>
            <a:lvl2pPr indent="-342900" lvl="1" marL="914400" algn="l">
              <a:lnSpc>
                <a:spcPct val="100000"/>
              </a:lnSpc>
              <a:spcBef>
                <a:spcPts val="800"/>
              </a:spcBef>
              <a:spcAft>
                <a:spcPts val="0"/>
              </a:spcAft>
              <a:buSzPts val="1800"/>
              <a:buFont typeface="Nunito Light"/>
              <a:buChar char="•"/>
              <a:defRPr>
                <a:latin typeface="Nunito Light"/>
                <a:ea typeface="Nunito Light"/>
                <a:cs typeface="Nunito Light"/>
                <a:sym typeface="Nunito Light"/>
              </a:defRPr>
            </a:lvl2pPr>
            <a:lvl3pPr indent="-330200" lvl="2" marL="1371600" algn="l">
              <a:lnSpc>
                <a:spcPct val="100000"/>
              </a:lnSpc>
              <a:spcBef>
                <a:spcPts val="800"/>
              </a:spcBef>
              <a:spcAft>
                <a:spcPts val="0"/>
              </a:spcAft>
              <a:buSzPts val="1600"/>
              <a:buFont typeface="Nunito Light"/>
              <a:buChar char="•"/>
              <a:defRPr>
                <a:latin typeface="Nunito Light"/>
                <a:ea typeface="Nunito Light"/>
                <a:cs typeface="Nunito Light"/>
                <a:sym typeface="Nunito Light"/>
              </a:defRPr>
            </a:lvl3pPr>
            <a:lvl4pPr indent="-266700" lvl="3" marL="1828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4pPr>
            <a:lvl5pPr indent="-266700" lvl="4" marL="22860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5pPr>
            <a:lvl6pPr indent="-266700" lvl="5" marL="27432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6pPr>
            <a:lvl7pPr indent="-266700" lvl="6" marL="32004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7pPr>
            <a:lvl8pPr indent="-266700" lvl="7" marL="36576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8pPr>
            <a:lvl9pPr indent="-266700" lvl="8" marL="4114800" algn="l">
              <a:lnSpc>
                <a:spcPct val="100000"/>
              </a:lnSpc>
              <a:spcBef>
                <a:spcPts val="800"/>
              </a:spcBef>
              <a:spcAft>
                <a:spcPts val="0"/>
              </a:spcAft>
              <a:buSzPts val="600"/>
              <a:buFont typeface="Nunito Light"/>
              <a:buChar char="•"/>
              <a:defRPr>
                <a:latin typeface="Nunito Light"/>
                <a:ea typeface="Nunito Light"/>
                <a:cs typeface="Nunito Light"/>
                <a:sym typeface="Nunito Light"/>
              </a:defRPr>
            </a:lvl9pPr>
          </a:lstStyle>
          <a:p/>
        </p:txBody>
      </p:sp>
      <p:pic>
        <p:nvPicPr>
          <p:cNvPr id="760" name="Google Shape;760;p65"/>
          <p:cNvPicPr preferRelativeResize="0"/>
          <p:nvPr/>
        </p:nvPicPr>
        <p:blipFill rotWithShape="1">
          <a:blip r:embed="rId2">
            <a:alphaModFix amt="40000"/>
          </a:blip>
          <a:srcRect b="0" l="0" r="0" t="0"/>
          <a:stretch/>
        </p:blipFill>
        <p:spPr>
          <a:xfrm>
            <a:off x="8389462" y="351870"/>
            <a:ext cx="411643" cy="38200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2.xml"/><Relationship Id="rId22" Type="http://schemas.openxmlformats.org/officeDocument/2006/relationships/slideLayout" Target="../slideLayouts/slideLayout54.xml"/><Relationship Id="rId21" Type="http://schemas.openxmlformats.org/officeDocument/2006/relationships/slideLayout" Target="../slideLayouts/slideLayout53.xml"/><Relationship Id="rId24" Type="http://schemas.openxmlformats.org/officeDocument/2006/relationships/slideLayout" Target="../slideLayouts/slideLayout56.xml"/><Relationship Id="rId23" Type="http://schemas.openxmlformats.org/officeDocument/2006/relationships/slideLayout" Target="../slideLayouts/slideLayout55.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26" Type="http://schemas.openxmlformats.org/officeDocument/2006/relationships/slideLayout" Target="../slideLayouts/slideLayout58.xml"/><Relationship Id="rId25" Type="http://schemas.openxmlformats.org/officeDocument/2006/relationships/slideLayout" Target="../slideLayouts/slideLayout57.xml"/><Relationship Id="rId28" Type="http://schemas.openxmlformats.org/officeDocument/2006/relationships/slideLayout" Target="../slideLayouts/slideLayout60.xml"/><Relationship Id="rId27" Type="http://schemas.openxmlformats.org/officeDocument/2006/relationships/slideLayout" Target="../slideLayouts/slideLayout59.xml"/><Relationship Id="rId5" Type="http://schemas.openxmlformats.org/officeDocument/2006/relationships/slideLayout" Target="../slideLayouts/slideLayout37.xml"/><Relationship Id="rId6" Type="http://schemas.openxmlformats.org/officeDocument/2006/relationships/slideLayout" Target="../slideLayouts/slideLayout38.xml"/><Relationship Id="rId29" Type="http://schemas.openxmlformats.org/officeDocument/2006/relationships/slideLayout" Target="../slideLayouts/slideLayout61.xml"/><Relationship Id="rId7" Type="http://schemas.openxmlformats.org/officeDocument/2006/relationships/slideLayout" Target="../slideLayouts/slideLayout39.xml"/><Relationship Id="rId8" Type="http://schemas.openxmlformats.org/officeDocument/2006/relationships/slideLayout" Target="../slideLayouts/slideLayout40.xml"/><Relationship Id="rId31" Type="http://schemas.openxmlformats.org/officeDocument/2006/relationships/slideLayout" Target="../slideLayouts/slideLayout63.xml"/><Relationship Id="rId30" Type="http://schemas.openxmlformats.org/officeDocument/2006/relationships/slideLayout" Target="../slideLayouts/slideLayout62.xml"/><Relationship Id="rId11" Type="http://schemas.openxmlformats.org/officeDocument/2006/relationships/slideLayout" Target="../slideLayouts/slideLayout43.xml"/><Relationship Id="rId33" Type="http://schemas.openxmlformats.org/officeDocument/2006/relationships/theme" Target="../theme/theme4.xml"/><Relationship Id="rId10" Type="http://schemas.openxmlformats.org/officeDocument/2006/relationships/slideLayout" Target="../slideLayouts/slideLayout42.xml"/><Relationship Id="rId32" Type="http://schemas.openxmlformats.org/officeDocument/2006/relationships/slideLayout" Target="../slideLayouts/slideLayout64.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19" Type="http://schemas.openxmlformats.org/officeDocument/2006/relationships/slideLayout" Target="../slideLayouts/slideLayout51.xml"/><Relationship Id="rId18"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84.xml"/><Relationship Id="rId22" Type="http://schemas.openxmlformats.org/officeDocument/2006/relationships/slideLayout" Target="../slideLayouts/slideLayout86.xml"/><Relationship Id="rId21" Type="http://schemas.openxmlformats.org/officeDocument/2006/relationships/slideLayout" Target="../slideLayouts/slideLayout85.xml"/><Relationship Id="rId24" Type="http://schemas.openxmlformats.org/officeDocument/2006/relationships/slideLayout" Target="../slideLayouts/slideLayout88.xml"/><Relationship Id="rId23" Type="http://schemas.openxmlformats.org/officeDocument/2006/relationships/slideLayout" Target="../slideLayouts/slideLayout87.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26" Type="http://schemas.openxmlformats.org/officeDocument/2006/relationships/slideLayout" Target="../slideLayouts/slideLayout90.xml"/><Relationship Id="rId25" Type="http://schemas.openxmlformats.org/officeDocument/2006/relationships/slideLayout" Target="../slideLayouts/slideLayout89.xml"/><Relationship Id="rId28" Type="http://schemas.openxmlformats.org/officeDocument/2006/relationships/slideLayout" Target="../slideLayouts/slideLayout92.xml"/><Relationship Id="rId27" Type="http://schemas.openxmlformats.org/officeDocument/2006/relationships/slideLayout" Target="../slideLayouts/slideLayout91.xml"/><Relationship Id="rId5" Type="http://schemas.openxmlformats.org/officeDocument/2006/relationships/slideLayout" Target="../slideLayouts/slideLayout69.xml"/><Relationship Id="rId6" Type="http://schemas.openxmlformats.org/officeDocument/2006/relationships/slideLayout" Target="../slideLayouts/slideLayout70.xml"/><Relationship Id="rId29" Type="http://schemas.openxmlformats.org/officeDocument/2006/relationships/slideLayout" Target="../slideLayouts/slideLayout93.xml"/><Relationship Id="rId7" Type="http://schemas.openxmlformats.org/officeDocument/2006/relationships/slideLayout" Target="../slideLayouts/slideLayout71.xml"/><Relationship Id="rId8" Type="http://schemas.openxmlformats.org/officeDocument/2006/relationships/slideLayout" Target="../slideLayouts/slideLayout72.xml"/><Relationship Id="rId31" Type="http://schemas.openxmlformats.org/officeDocument/2006/relationships/slideLayout" Target="../slideLayouts/slideLayout95.xml"/><Relationship Id="rId30" Type="http://schemas.openxmlformats.org/officeDocument/2006/relationships/slideLayout" Target="../slideLayouts/slideLayout94.xml"/><Relationship Id="rId11" Type="http://schemas.openxmlformats.org/officeDocument/2006/relationships/slideLayout" Target="../slideLayouts/slideLayout75.xml"/><Relationship Id="rId33" Type="http://schemas.openxmlformats.org/officeDocument/2006/relationships/theme" Target="../theme/theme1.xml"/><Relationship Id="rId10" Type="http://schemas.openxmlformats.org/officeDocument/2006/relationships/slideLayout" Target="../slideLayouts/slideLayout74.xml"/><Relationship Id="rId32" Type="http://schemas.openxmlformats.org/officeDocument/2006/relationships/slideLayout" Target="../slideLayouts/slideLayout96.xml"/><Relationship Id="rId13" Type="http://schemas.openxmlformats.org/officeDocument/2006/relationships/slideLayout" Target="../slideLayouts/slideLayout77.xml"/><Relationship Id="rId12" Type="http://schemas.openxmlformats.org/officeDocument/2006/relationships/slideLayout" Target="../slideLayouts/slideLayout76.xml"/><Relationship Id="rId15" Type="http://schemas.openxmlformats.org/officeDocument/2006/relationships/slideLayout" Target="../slideLayouts/slideLayout79.xml"/><Relationship Id="rId14" Type="http://schemas.openxmlformats.org/officeDocument/2006/relationships/slideLayout" Target="../slideLayouts/slideLayout78.xml"/><Relationship Id="rId17" Type="http://schemas.openxmlformats.org/officeDocument/2006/relationships/slideLayout" Target="../slideLayouts/slideLayout81.xml"/><Relationship Id="rId16" Type="http://schemas.openxmlformats.org/officeDocument/2006/relationships/slideLayout" Target="../slideLayouts/slideLayout80.xml"/><Relationship Id="rId19" Type="http://schemas.openxmlformats.org/officeDocument/2006/relationships/slideLayout" Target="../slideLayouts/slideLayout83.xml"/><Relationship Id="rId18"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374904" y="448056"/>
            <a:ext cx="7726800" cy="4845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accent1"/>
              </a:buClr>
              <a:buSzPts val="2700"/>
              <a:buFont typeface="Montserrat SemiBold"/>
              <a:buNone/>
              <a:defRPr b="0" i="0" sz="2700" u="none" cap="none" strike="noStrike">
                <a:solidFill>
                  <a:schemeClr val="accent1"/>
                </a:solidFill>
                <a:latin typeface="Montserrat SemiBold"/>
                <a:ea typeface="Montserrat SemiBold"/>
                <a:cs typeface="Montserrat SemiBold"/>
                <a:sym typeface="Montserrat SemiBold"/>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22"/>
          <p:cNvSpPr txBox="1"/>
          <p:nvPr>
            <p:ph idx="1" type="body"/>
          </p:nvPr>
        </p:nvSpPr>
        <p:spPr>
          <a:xfrm>
            <a:off x="374900" y="1369225"/>
            <a:ext cx="8140500" cy="32634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100000"/>
              </a:lnSpc>
              <a:spcBef>
                <a:spcPts val="800"/>
              </a:spcBef>
              <a:spcAft>
                <a:spcPts val="0"/>
              </a:spcAft>
              <a:buClr>
                <a:schemeClr val="accent1"/>
              </a:buClr>
              <a:buSzPts val="1800"/>
              <a:buFont typeface="Nunito Light"/>
              <a:buChar char="•"/>
              <a:defRPr b="0" i="0" sz="1800" u="none" cap="none" strike="noStrike">
                <a:solidFill>
                  <a:schemeClr val="dk1"/>
                </a:solidFill>
                <a:latin typeface="Nunito Light"/>
                <a:ea typeface="Nunito Light"/>
                <a:cs typeface="Nunito Light"/>
                <a:sym typeface="Nunito Light"/>
              </a:defRPr>
            </a:lvl1pPr>
            <a:lvl2pPr indent="-330200" lvl="1" marL="914400" marR="0" rtl="0" algn="l">
              <a:lnSpc>
                <a:spcPct val="100000"/>
              </a:lnSpc>
              <a:spcBef>
                <a:spcPts val="800"/>
              </a:spcBef>
              <a:spcAft>
                <a:spcPts val="0"/>
              </a:spcAft>
              <a:buClr>
                <a:schemeClr val="accent1"/>
              </a:buClr>
              <a:buSzPts val="1600"/>
              <a:buFont typeface="Nunito Light"/>
              <a:buChar char="•"/>
              <a:defRPr b="0" i="0" sz="1600" u="none" cap="none" strike="noStrike">
                <a:solidFill>
                  <a:schemeClr val="dk1"/>
                </a:solidFill>
                <a:latin typeface="Nunito Light"/>
                <a:ea typeface="Nunito Light"/>
                <a:cs typeface="Nunito Light"/>
                <a:sym typeface="Nunito Light"/>
              </a:defRPr>
            </a:lvl2pPr>
            <a:lvl3pPr indent="-317500" lvl="2" marL="1371600" marR="0" rtl="0" algn="l">
              <a:lnSpc>
                <a:spcPct val="100000"/>
              </a:lnSpc>
              <a:spcBef>
                <a:spcPts val="800"/>
              </a:spcBef>
              <a:spcAft>
                <a:spcPts val="0"/>
              </a:spcAft>
              <a:buClr>
                <a:schemeClr val="accent1"/>
              </a:buClr>
              <a:buSzPts val="1400"/>
              <a:buFont typeface="Nunito Light"/>
              <a:buChar char="•"/>
              <a:defRPr b="0" i="0" sz="1400" u="none" cap="none" strike="noStrike">
                <a:solidFill>
                  <a:schemeClr val="dk1"/>
                </a:solidFill>
                <a:latin typeface="Nunito Light"/>
                <a:ea typeface="Nunito Light"/>
                <a:cs typeface="Nunito Light"/>
                <a:sym typeface="Nunito Light"/>
              </a:defRPr>
            </a:lvl3pPr>
            <a:lvl4pPr indent="-266700" lvl="3" marL="18288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4pPr>
            <a:lvl5pPr indent="-266700" lvl="4" marL="22860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5pPr>
            <a:lvl6pPr indent="-266700" lvl="5" marL="27432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6pPr>
            <a:lvl7pPr indent="-266700" lvl="6" marL="32004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7pPr>
            <a:lvl8pPr indent="-266700" lvl="7" marL="36576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8pPr>
            <a:lvl9pPr indent="-266700" lvl="8" marL="41148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9pPr>
          </a:lstStyle>
          <a:p/>
        </p:txBody>
      </p:sp>
      <p:sp>
        <p:nvSpPr>
          <p:cNvPr id="8" name="Google Shape;8;p22"/>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16">
          <p15:clr>
            <a:srgbClr val="EA4335"/>
          </p15:clr>
        </p15:guide>
        <p15:guide id="2" pos="5544">
          <p15:clr>
            <a:srgbClr val="EA4335"/>
          </p15:clr>
        </p15:guide>
        <p15:guide id="3" pos="432">
          <p15:clr>
            <a:srgbClr val="EA4335"/>
          </p15:clr>
        </p15:guide>
        <p15:guide id="4" pos="5328">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7" name="Shape 257"/>
        <p:cNvGrpSpPr/>
        <p:nvPr/>
      </p:nvGrpSpPr>
      <p:grpSpPr>
        <a:xfrm>
          <a:off x="0" y="0"/>
          <a:ext cx="0" cy="0"/>
          <a:chOff x="0" y="0"/>
          <a:chExt cx="0" cy="0"/>
        </a:xfrm>
      </p:grpSpPr>
      <p:sp>
        <p:nvSpPr>
          <p:cNvPr id="258" name="Google Shape;258;p24"/>
          <p:cNvSpPr txBox="1"/>
          <p:nvPr>
            <p:ph type="title"/>
          </p:nvPr>
        </p:nvSpPr>
        <p:spPr>
          <a:xfrm>
            <a:off x="374904" y="448056"/>
            <a:ext cx="7726800" cy="4845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accent1"/>
              </a:buClr>
              <a:buSzPts val="2700"/>
              <a:buFont typeface="Montserrat SemiBold"/>
              <a:buNone/>
              <a:defRPr b="0" i="0" sz="2700" u="none" cap="none" strike="noStrike">
                <a:solidFill>
                  <a:schemeClr val="accent1"/>
                </a:solidFill>
                <a:latin typeface="Montserrat SemiBold"/>
                <a:ea typeface="Montserrat SemiBold"/>
                <a:cs typeface="Montserrat SemiBold"/>
                <a:sym typeface="Montserrat SemiBold"/>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59" name="Google Shape;259;p24"/>
          <p:cNvSpPr txBox="1"/>
          <p:nvPr>
            <p:ph idx="1" type="body"/>
          </p:nvPr>
        </p:nvSpPr>
        <p:spPr>
          <a:xfrm>
            <a:off x="374900" y="1369225"/>
            <a:ext cx="8140500" cy="32634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100000"/>
              </a:lnSpc>
              <a:spcBef>
                <a:spcPts val="800"/>
              </a:spcBef>
              <a:spcAft>
                <a:spcPts val="0"/>
              </a:spcAft>
              <a:buClr>
                <a:schemeClr val="accent1"/>
              </a:buClr>
              <a:buSzPts val="1800"/>
              <a:buFont typeface="Nunito Light"/>
              <a:buChar char="•"/>
              <a:defRPr b="0" i="0" sz="1800" u="none" cap="none" strike="noStrike">
                <a:solidFill>
                  <a:schemeClr val="dk1"/>
                </a:solidFill>
                <a:latin typeface="Nunito Light"/>
                <a:ea typeface="Nunito Light"/>
                <a:cs typeface="Nunito Light"/>
                <a:sym typeface="Nunito Light"/>
              </a:defRPr>
            </a:lvl1pPr>
            <a:lvl2pPr indent="-330200" lvl="1" marL="914400" marR="0" rtl="0" algn="l">
              <a:lnSpc>
                <a:spcPct val="100000"/>
              </a:lnSpc>
              <a:spcBef>
                <a:spcPts val="800"/>
              </a:spcBef>
              <a:spcAft>
                <a:spcPts val="0"/>
              </a:spcAft>
              <a:buClr>
                <a:schemeClr val="accent1"/>
              </a:buClr>
              <a:buSzPts val="1600"/>
              <a:buFont typeface="Nunito Light"/>
              <a:buChar char="•"/>
              <a:defRPr b="0" i="0" sz="1600" u="none" cap="none" strike="noStrike">
                <a:solidFill>
                  <a:schemeClr val="dk1"/>
                </a:solidFill>
                <a:latin typeface="Nunito Light"/>
                <a:ea typeface="Nunito Light"/>
                <a:cs typeface="Nunito Light"/>
                <a:sym typeface="Nunito Light"/>
              </a:defRPr>
            </a:lvl2pPr>
            <a:lvl3pPr indent="-317500" lvl="2" marL="1371600" marR="0" rtl="0" algn="l">
              <a:lnSpc>
                <a:spcPct val="100000"/>
              </a:lnSpc>
              <a:spcBef>
                <a:spcPts val="800"/>
              </a:spcBef>
              <a:spcAft>
                <a:spcPts val="0"/>
              </a:spcAft>
              <a:buClr>
                <a:schemeClr val="accent1"/>
              </a:buClr>
              <a:buSzPts val="1400"/>
              <a:buFont typeface="Nunito Light"/>
              <a:buChar char="•"/>
              <a:defRPr b="0" i="0" sz="1400" u="none" cap="none" strike="noStrike">
                <a:solidFill>
                  <a:schemeClr val="dk1"/>
                </a:solidFill>
                <a:latin typeface="Nunito Light"/>
                <a:ea typeface="Nunito Light"/>
                <a:cs typeface="Nunito Light"/>
                <a:sym typeface="Nunito Light"/>
              </a:defRPr>
            </a:lvl3pPr>
            <a:lvl4pPr indent="-266700" lvl="3" marL="18288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4pPr>
            <a:lvl5pPr indent="-266700" lvl="4" marL="22860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5pPr>
            <a:lvl6pPr indent="-266700" lvl="5" marL="27432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6pPr>
            <a:lvl7pPr indent="-266700" lvl="6" marL="32004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7pPr>
            <a:lvl8pPr indent="-266700" lvl="7" marL="36576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8pPr>
            <a:lvl9pPr indent="-266700" lvl="8" marL="41148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9pPr>
          </a:lstStyle>
          <a:p/>
        </p:txBody>
      </p:sp>
      <p:sp>
        <p:nvSpPr>
          <p:cNvPr id="260" name="Google Shape;260;p24"/>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16">
          <p15:clr>
            <a:srgbClr val="EA4335"/>
          </p15:clr>
        </p15:guide>
        <p15:guide id="2" pos="5544">
          <p15:clr>
            <a:srgbClr val="EA4335"/>
          </p15:clr>
        </p15:guide>
        <p15:guide id="3" pos="432">
          <p15:clr>
            <a:srgbClr val="EA4335"/>
          </p15:clr>
        </p15:guide>
        <p15:guide id="4" pos="5328">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9" name="Shape 509"/>
        <p:cNvGrpSpPr/>
        <p:nvPr/>
      </p:nvGrpSpPr>
      <p:grpSpPr>
        <a:xfrm>
          <a:off x="0" y="0"/>
          <a:ext cx="0" cy="0"/>
          <a:chOff x="0" y="0"/>
          <a:chExt cx="0" cy="0"/>
        </a:xfrm>
      </p:grpSpPr>
      <p:sp>
        <p:nvSpPr>
          <p:cNvPr id="510" name="Google Shape;510;p27"/>
          <p:cNvSpPr txBox="1"/>
          <p:nvPr>
            <p:ph type="title"/>
          </p:nvPr>
        </p:nvSpPr>
        <p:spPr>
          <a:xfrm>
            <a:off x="374904" y="448056"/>
            <a:ext cx="7726800" cy="4845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accent1"/>
              </a:buClr>
              <a:buSzPts val="2700"/>
              <a:buFont typeface="Montserrat SemiBold"/>
              <a:buNone/>
              <a:defRPr b="0" i="0" sz="2700" u="none" cap="none" strike="noStrike">
                <a:solidFill>
                  <a:schemeClr val="accent1"/>
                </a:solidFill>
                <a:latin typeface="Montserrat SemiBold"/>
                <a:ea typeface="Montserrat SemiBold"/>
                <a:cs typeface="Montserrat SemiBold"/>
                <a:sym typeface="Montserrat SemiBold"/>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11" name="Google Shape;511;p27"/>
          <p:cNvSpPr txBox="1"/>
          <p:nvPr>
            <p:ph idx="1" type="body"/>
          </p:nvPr>
        </p:nvSpPr>
        <p:spPr>
          <a:xfrm>
            <a:off x="374900" y="1369225"/>
            <a:ext cx="8140500" cy="32634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100000"/>
              </a:lnSpc>
              <a:spcBef>
                <a:spcPts val="800"/>
              </a:spcBef>
              <a:spcAft>
                <a:spcPts val="0"/>
              </a:spcAft>
              <a:buClr>
                <a:schemeClr val="accent1"/>
              </a:buClr>
              <a:buSzPts val="1800"/>
              <a:buFont typeface="Nunito Light"/>
              <a:buChar char="•"/>
              <a:defRPr b="0" i="0" sz="1800" u="none" cap="none" strike="noStrike">
                <a:solidFill>
                  <a:schemeClr val="dk1"/>
                </a:solidFill>
                <a:latin typeface="Nunito Light"/>
                <a:ea typeface="Nunito Light"/>
                <a:cs typeface="Nunito Light"/>
                <a:sym typeface="Nunito Light"/>
              </a:defRPr>
            </a:lvl1pPr>
            <a:lvl2pPr indent="-330200" lvl="1" marL="914400" marR="0" rtl="0" algn="l">
              <a:lnSpc>
                <a:spcPct val="100000"/>
              </a:lnSpc>
              <a:spcBef>
                <a:spcPts val="800"/>
              </a:spcBef>
              <a:spcAft>
                <a:spcPts val="0"/>
              </a:spcAft>
              <a:buClr>
                <a:schemeClr val="accent1"/>
              </a:buClr>
              <a:buSzPts val="1600"/>
              <a:buFont typeface="Nunito Light"/>
              <a:buChar char="•"/>
              <a:defRPr b="0" i="0" sz="1600" u="none" cap="none" strike="noStrike">
                <a:solidFill>
                  <a:schemeClr val="dk1"/>
                </a:solidFill>
                <a:latin typeface="Nunito Light"/>
                <a:ea typeface="Nunito Light"/>
                <a:cs typeface="Nunito Light"/>
                <a:sym typeface="Nunito Light"/>
              </a:defRPr>
            </a:lvl2pPr>
            <a:lvl3pPr indent="-317500" lvl="2" marL="1371600" marR="0" rtl="0" algn="l">
              <a:lnSpc>
                <a:spcPct val="100000"/>
              </a:lnSpc>
              <a:spcBef>
                <a:spcPts val="800"/>
              </a:spcBef>
              <a:spcAft>
                <a:spcPts val="0"/>
              </a:spcAft>
              <a:buClr>
                <a:schemeClr val="accent1"/>
              </a:buClr>
              <a:buSzPts val="1400"/>
              <a:buFont typeface="Nunito Light"/>
              <a:buChar char="•"/>
              <a:defRPr b="0" i="0" sz="1400" u="none" cap="none" strike="noStrike">
                <a:solidFill>
                  <a:schemeClr val="dk1"/>
                </a:solidFill>
                <a:latin typeface="Nunito Light"/>
                <a:ea typeface="Nunito Light"/>
                <a:cs typeface="Nunito Light"/>
                <a:sym typeface="Nunito Light"/>
              </a:defRPr>
            </a:lvl3pPr>
            <a:lvl4pPr indent="-266700" lvl="3" marL="18288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4pPr>
            <a:lvl5pPr indent="-266700" lvl="4" marL="22860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5pPr>
            <a:lvl6pPr indent="-266700" lvl="5" marL="27432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6pPr>
            <a:lvl7pPr indent="-266700" lvl="6" marL="32004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7pPr>
            <a:lvl8pPr indent="-266700" lvl="7" marL="36576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8pPr>
            <a:lvl9pPr indent="-266700" lvl="8" marL="4114800" marR="0" rtl="0" algn="l">
              <a:lnSpc>
                <a:spcPct val="100000"/>
              </a:lnSpc>
              <a:spcBef>
                <a:spcPts val="800"/>
              </a:spcBef>
              <a:spcAft>
                <a:spcPts val="0"/>
              </a:spcAft>
              <a:buClr>
                <a:schemeClr val="accent1"/>
              </a:buClr>
              <a:buSzPts val="600"/>
              <a:buFont typeface="Nunito Light"/>
              <a:buChar char="•"/>
              <a:defRPr b="0" i="0" sz="600" u="none" cap="none" strike="noStrike">
                <a:solidFill>
                  <a:schemeClr val="dk1"/>
                </a:solidFill>
                <a:latin typeface="Nunito Light"/>
                <a:ea typeface="Nunito Light"/>
                <a:cs typeface="Nunito Light"/>
                <a:sym typeface="Nunito Light"/>
              </a:defRPr>
            </a:lvl9pPr>
          </a:lstStyle>
          <a:p/>
        </p:txBody>
      </p:sp>
      <p:sp>
        <p:nvSpPr>
          <p:cNvPr id="512" name="Google Shape;512;p27"/>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CCCCCC"/>
                </a:solidFill>
                <a:latin typeface="Nunito Light"/>
                <a:ea typeface="Nunito Light"/>
                <a:cs typeface="Nunito Light"/>
                <a:sym typeface="Nunito Ligh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16">
          <p15:clr>
            <a:srgbClr val="EA4335"/>
          </p15:clr>
        </p15:guide>
        <p15:guide id="2" pos="5544">
          <p15:clr>
            <a:srgbClr val="EA4335"/>
          </p15:clr>
        </p15:guide>
        <p15:guide id="3" pos="432">
          <p15:clr>
            <a:srgbClr val="EA4335"/>
          </p15:clr>
        </p15:guide>
        <p15:guide id="4" pos="5328">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39.png"/><Relationship Id="rId5"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2.xml"/><Relationship Id="rId3"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53.png"/><Relationship Id="rId5" Type="http://schemas.openxmlformats.org/officeDocument/2006/relationships/image" Target="../media/image58.png"/><Relationship Id="rId6" Type="http://schemas.openxmlformats.org/officeDocument/2006/relationships/image" Target="../media/image48.png"/><Relationship Id="rId7" Type="http://schemas.openxmlformats.org/officeDocument/2006/relationships/image" Target="../media/image55.png"/><Relationship Id="rId8"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0.jpg"/><Relationship Id="rId4"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6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 Id="rId3" Type="http://schemas.openxmlformats.org/officeDocument/2006/relationships/image" Target="../media/image65.png"/><Relationship Id="rId4" Type="http://schemas.openxmlformats.org/officeDocument/2006/relationships/image" Target="../media/image51.png"/><Relationship Id="rId5" Type="http://schemas.openxmlformats.org/officeDocument/2006/relationships/image" Target="../media/image56.png"/><Relationship Id="rId6" Type="http://schemas.openxmlformats.org/officeDocument/2006/relationships/image" Target="../media/image44.png"/><Relationship Id="rId7" Type="http://schemas.openxmlformats.org/officeDocument/2006/relationships/image" Target="../media/image54.png"/><Relationship Id="rId8"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6.xml"/><Relationship Id="rId3" Type="http://schemas.openxmlformats.org/officeDocument/2006/relationships/image" Target="../media/image40.png"/><Relationship Id="rId4" Type="http://schemas.openxmlformats.org/officeDocument/2006/relationships/image" Target="../media/image49.png"/><Relationship Id="rId5" Type="http://schemas.openxmlformats.org/officeDocument/2006/relationships/image" Target="../media/image64.png"/><Relationship Id="rId6"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7.xml"/><Relationship Id="rId3" Type="http://schemas.openxmlformats.org/officeDocument/2006/relationships/hyperlink" Target="https://www.sigfox.com/en/coverage" TargetMode="External"/><Relationship Id="rId4" Type="http://schemas.openxmlformats.org/officeDocument/2006/relationships/hyperlink" Target="https://t-map.telekom.de/tmap/resources/apps/nbiot/index.html?lang=de" TargetMode="External"/><Relationship Id="rId5" Type="http://schemas.openxmlformats.org/officeDocument/2006/relationships/hyperlink" Target="https://www.t-mobile.com/business/iot/nb-iot-coverage-map" TargetMode="External"/><Relationship Id="rId6" Type="http://schemas.openxmlformats.org/officeDocument/2006/relationships/hyperlink" Target="https://www.gsma.com/iot/deployment-map/#FR"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8.xml"/><Relationship Id="rId3" Type="http://schemas.openxmlformats.org/officeDocument/2006/relationships/image" Target="../media/image6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9.xml"/><Relationship Id="rId3" Type="http://schemas.openxmlformats.org/officeDocument/2006/relationships/image" Target="../media/image61.jpg"/><Relationship Id="rId4" Type="http://schemas.openxmlformats.org/officeDocument/2006/relationships/image" Target="../media/image6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xml"/><Relationship Id="rId3"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1.xml"/><Relationship Id="rId3" Type="http://schemas.openxmlformats.org/officeDocument/2006/relationships/image" Target="../media/image69.png"/><Relationship Id="rId4" Type="http://schemas.openxmlformats.org/officeDocument/2006/relationships/image" Target="../media/image67.png"/><Relationship Id="rId5" Type="http://schemas.openxmlformats.org/officeDocument/2006/relationships/image" Target="../media/image60.png"/><Relationship Id="rId6"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26.jpg"/><Relationship Id="rId5" Type="http://schemas.openxmlformats.org/officeDocument/2006/relationships/image" Target="../media/image18.jpg"/><Relationship Id="rId6" Type="http://schemas.openxmlformats.org/officeDocument/2006/relationships/image" Target="../media/image19.png"/><Relationship Id="rId7" Type="http://schemas.openxmlformats.org/officeDocument/2006/relationships/image" Target="../media/image22.png"/><Relationship Id="rId8"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4.xml"/><Relationship Id="rId3" Type="http://schemas.openxmlformats.org/officeDocument/2006/relationships/image" Target="../media/image27.jp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xml"/><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6.xml"/><Relationship Id="rId3"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image" Target="../media/image39.png"/><Relationship Id="rId6"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 Id="rId3" Type="http://schemas.openxmlformats.org/officeDocument/2006/relationships/image" Target="../media/image3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8.xml"/><Relationship Id="rId3" Type="http://schemas.openxmlformats.org/officeDocument/2006/relationships/image" Target="../media/image37.jpg"/><Relationship Id="rId4" Type="http://schemas.openxmlformats.org/officeDocument/2006/relationships/image" Target="../media/image35.jpg"/><Relationship Id="rId5" Type="http://schemas.openxmlformats.org/officeDocument/2006/relationships/image" Target="../media/image3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1"/>
          <p:cNvSpPr txBox="1"/>
          <p:nvPr>
            <p:ph type="ctrTitle"/>
          </p:nvPr>
        </p:nvSpPr>
        <p:spPr>
          <a:xfrm>
            <a:off x="3075150" y="1780400"/>
            <a:ext cx="5382900" cy="984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3600"/>
              <a:buNone/>
            </a:pPr>
            <a:r>
              <a:rPr lang="en"/>
              <a:t>Ultra-Early Detection of Wildfires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10"/>
          <p:cNvSpPr txBox="1"/>
          <p:nvPr>
            <p:ph type="title"/>
          </p:nvPr>
        </p:nvSpPr>
        <p:spPr>
          <a:xfrm>
            <a:off x="342900" y="444925"/>
            <a:ext cx="7726800" cy="4845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SzPts val="2700"/>
              <a:buNone/>
            </a:pPr>
            <a:r>
              <a:rPr lang="en"/>
              <a:t>Example Pilot Deployment</a:t>
            </a:r>
            <a:endParaRPr/>
          </a:p>
        </p:txBody>
      </p:sp>
      <p:cxnSp>
        <p:nvCxnSpPr>
          <p:cNvPr id="987" name="Google Shape;987;p10"/>
          <p:cNvCxnSpPr>
            <a:stCxn id="988" idx="3"/>
            <a:endCxn id="989" idx="2"/>
          </p:cNvCxnSpPr>
          <p:nvPr/>
        </p:nvCxnSpPr>
        <p:spPr>
          <a:xfrm flipH="1" rot="10800000">
            <a:off x="2082037" y="1891837"/>
            <a:ext cx="2039400" cy="1690500"/>
          </a:xfrm>
          <a:prstGeom prst="straightConnector1">
            <a:avLst/>
          </a:prstGeom>
          <a:noFill/>
          <a:ln cap="rnd" cmpd="sng" w="19050">
            <a:solidFill>
              <a:srgbClr val="ED4C4D"/>
            </a:solidFill>
            <a:prstDash val="dot"/>
            <a:round/>
            <a:headEnd len="sm" w="sm" type="none"/>
            <a:tailEnd len="sm" w="sm" type="none"/>
          </a:ln>
        </p:spPr>
      </p:cxnSp>
      <p:cxnSp>
        <p:nvCxnSpPr>
          <p:cNvPr id="990" name="Google Shape;990;p10"/>
          <p:cNvCxnSpPr>
            <a:stCxn id="991" idx="1"/>
            <a:endCxn id="992" idx="2"/>
          </p:cNvCxnSpPr>
          <p:nvPr/>
        </p:nvCxnSpPr>
        <p:spPr>
          <a:xfrm rot="10800000">
            <a:off x="4284110" y="1980000"/>
            <a:ext cx="2357700" cy="1465800"/>
          </a:xfrm>
          <a:prstGeom prst="straightConnector1">
            <a:avLst/>
          </a:prstGeom>
          <a:noFill/>
          <a:ln cap="rnd" cmpd="sng" w="19050">
            <a:solidFill>
              <a:srgbClr val="ED4C4D"/>
            </a:solidFill>
            <a:prstDash val="dot"/>
            <a:round/>
            <a:headEnd len="sm" w="sm" type="none"/>
            <a:tailEnd len="sm" w="sm" type="none"/>
          </a:ln>
        </p:spPr>
      </p:cxnSp>
      <p:cxnSp>
        <p:nvCxnSpPr>
          <p:cNvPr id="993" name="Google Shape;993;p10"/>
          <p:cNvCxnSpPr>
            <a:stCxn id="992" idx="3"/>
            <a:endCxn id="994" idx="1"/>
          </p:cNvCxnSpPr>
          <p:nvPr/>
        </p:nvCxnSpPr>
        <p:spPr>
          <a:xfrm>
            <a:off x="4415312" y="1848862"/>
            <a:ext cx="2162100" cy="90900"/>
          </a:xfrm>
          <a:prstGeom prst="straightConnector1">
            <a:avLst/>
          </a:prstGeom>
          <a:noFill/>
          <a:ln cap="rnd" cmpd="sng" w="19050">
            <a:solidFill>
              <a:srgbClr val="ED4C4D"/>
            </a:solidFill>
            <a:prstDash val="dot"/>
            <a:round/>
            <a:headEnd len="sm" w="sm" type="none"/>
            <a:tailEnd len="sm" w="sm" type="none"/>
          </a:ln>
        </p:spPr>
      </p:cxnSp>
      <p:cxnSp>
        <p:nvCxnSpPr>
          <p:cNvPr id="995" name="Google Shape;995;p10"/>
          <p:cNvCxnSpPr>
            <a:stCxn id="996" idx="0"/>
            <a:endCxn id="991" idx="1"/>
          </p:cNvCxnSpPr>
          <p:nvPr/>
        </p:nvCxnSpPr>
        <p:spPr>
          <a:xfrm flipH="1">
            <a:off x="6641888" y="2028800"/>
            <a:ext cx="66900" cy="1416900"/>
          </a:xfrm>
          <a:prstGeom prst="straightConnector1">
            <a:avLst/>
          </a:prstGeom>
          <a:noFill/>
          <a:ln cap="rnd" cmpd="sng" w="19050">
            <a:solidFill>
              <a:srgbClr val="ED4C4D"/>
            </a:solidFill>
            <a:prstDash val="dot"/>
            <a:round/>
            <a:headEnd len="sm" w="sm" type="none"/>
            <a:tailEnd len="sm" w="sm" type="none"/>
          </a:ln>
        </p:spPr>
      </p:cxnSp>
      <p:cxnSp>
        <p:nvCxnSpPr>
          <p:cNvPr id="997" name="Google Shape;997;p10"/>
          <p:cNvCxnSpPr>
            <a:stCxn id="988" idx="3"/>
            <a:endCxn id="998" idx="1"/>
          </p:cNvCxnSpPr>
          <p:nvPr/>
        </p:nvCxnSpPr>
        <p:spPr>
          <a:xfrm>
            <a:off x="2082037" y="3582337"/>
            <a:ext cx="2009400" cy="713100"/>
          </a:xfrm>
          <a:prstGeom prst="straightConnector1">
            <a:avLst/>
          </a:prstGeom>
          <a:noFill/>
          <a:ln cap="rnd" cmpd="sng" w="19050">
            <a:solidFill>
              <a:srgbClr val="ED4C4D"/>
            </a:solidFill>
            <a:prstDash val="dot"/>
            <a:round/>
            <a:headEnd len="sm" w="sm" type="none"/>
            <a:tailEnd len="sm" w="sm" type="none"/>
          </a:ln>
        </p:spPr>
      </p:cxnSp>
      <p:cxnSp>
        <p:nvCxnSpPr>
          <p:cNvPr id="999" name="Google Shape;999;p10"/>
          <p:cNvCxnSpPr>
            <a:stCxn id="992" idx="2"/>
            <a:endCxn id="998" idx="0"/>
          </p:cNvCxnSpPr>
          <p:nvPr/>
        </p:nvCxnSpPr>
        <p:spPr>
          <a:xfrm>
            <a:off x="4284030" y="1980144"/>
            <a:ext cx="0" cy="2114400"/>
          </a:xfrm>
          <a:prstGeom prst="straightConnector1">
            <a:avLst/>
          </a:prstGeom>
          <a:noFill/>
          <a:ln cap="rnd" cmpd="sng" w="19050">
            <a:solidFill>
              <a:srgbClr val="ED4C4D"/>
            </a:solidFill>
            <a:prstDash val="dot"/>
            <a:round/>
            <a:headEnd len="sm" w="sm" type="none"/>
            <a:tailEnd len="sm" w="sm" type="none"/>
          </a:ln>
        </p:spPr>
      </p:cxnSp>
      <p:cxnSp>
        <p:nvCxnSpPr>
          <p:cNvPr id="1000" name="Google Shape;1000;p10"/>
          <p:cNvCxnSpPr>
            <a:stCxn id="1001" idx="3"/>
            <a:endCxn id="992" idx="1"/>
          </p:cNvCxnSpPr>
          <p:nvPr/>
        </p:nvCxnSpPr>
        <p:spPr>
          <a:xfrm flipH="1" rot="10800000">
            <a:off x="1854587" y="1848750"/>
            <a:ext cx="2298300" cy="308700"/>
          </a:xfrm>
          <a:prstGeom prst="straightConnector1">
            <a:avLst/>
          </a:prstGeom>
          <a:noFill/>
          <a:ln cap="rnd" cmpd="sng" w="19050">
            <a:solidFill>
              <a:srgbClr val="ED4C4D"/>
            </a:solidFill>
            <a:prstDash val="dot"/>
            <a:round/>
            <a:headEnd len="sm" w="sm" type="none"/>
            <a:tailEnd len="sm" w="sm" type="none"/>
          </a:ln>
        </p:spPr>
      </p:cxnSp>
      <p:cxnSp>
        <p:nvCxnSpPr>
          <p:cNvPr id="1002" name="Google Shape;1002;p10"/>
          <p:cNvCxnSpPr>
            <a:stCxn id="1003" idx="0"/>
            <a:endCxn id="988" idx="0"/>
          </p:cNvCxnSpPr>
          <p:nvPr/>
        </p:nvCxnSpPr>
        <p:spPr>
          <a:xfrm>
            <a:off x="1723300" y="2255975"/>
            <a:ext cx="227400" cy="1195200"/>
          </a:xfrm>
          <a:prstGeom prst="straightConnector1">
            <a:avLst/>
          </a:prstGeom>
          <a:noFill/>
          <a:ln cap="rnd" cmpd="sng" w="19050">
            <a:solidFill>
              <a:srgbClr val="ED4C4D"/>
            </a:solidFill>
            <a:prstDash val="dot"/>
            <a:round/>
            <a:headEnd len="sm" w="sm" type="none"/>
            <a:tailEnd len="sm" w="sm" type="none"/>
          </a:ln>
        </p:spPr>
      </p:cxnSp>
      <p:grpSp>
        <p:nvGrpSpPr>
          <p:cNvPr id="1004" name="Google Shape;1004;p10"/>
          <p:cNvGrpSpPr/>
          <p:nvPr/>
        </p:nvGrpSpPr>
        <p:grpSpPr>
          <a:xfrm>
            <a:off x="3624325" y="3982999"/>
            <a:ext cx="1319400" cy="876076"/>
            <a:chOff x="2970000" y="3853099"/>
            <a:chExt cx="1319400" cy="876076"/>
          </a:xfrm>
        </p:grpSpPr>
        <p:grpSp>
          <p:nvGrpSpPr>
            <p:cNvPr id="1005" name="Google Shape;1005;p10"/>
            <p:cNvGrpSpPr/>
            <p:nvPr/>
          </p:nvGrpSpPr>
          <p:grpSpPr>
            <a:xfrm>
              <a:off x="3330591" y="3853099"/>
              <a:ext cx="598235" cy="624964"/>
              <a:chOff x="4574716" y="1523541"/>
              <a:chExt cx="751552" cy="751791"/>
            </a:xfrm>
          </p:grpSpPr>
          <p:sp>
            <p:nvSpPr>
              <p:cNvPr id="1006" name="Google Shape;1006;p10"/>
              <p:cNvSpPr/>
              <p:nvPr/>
            </p:nvSpPr>
            <p:spPr>
              <a:xfrm rot="-610169">
                <a:off x="4626807" y="1575604"/>
                <a:ext cx="647370" cy="647666"/>
              </a:xfrm>
              <a:prstGeom prst="ellipse">
                <a:avLst/>
              </a:pr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100"/>
                  <a:buFont typeface="Calibri"/>
                  <a:buNone/>
                </a:pPr>
                <a:r>
                  <a:t/>
                </a:r>
                <a:endParaRPr b="1" i="0" sz="1100" u="none" cap="none" strike="noStrike">
                  <a:solidFill>
                    <a:schemeClr val="dk1"/>
                  </a:solidFill>
                  <a:latin typeface="Poppins SemiBold"/>
                  <a:ea typeface="Poppins SemiBold"/>
                  <a:cs typeface="Poppins SemiBold"/>
                  <a:sym typeface="Poppins SemiBold"/>
                </a:endParaRPr>
              </a:p>
            </p:txBody>
          </p:sp>
          <p:sp>
            <p:nvSpPr>
              <p:cNvPr id="1007" name="Google Shape;1007;p10"/>
              <p:cNvSpPr/>
              <p:nvPr/>
            </p:nvSpPr>
            <p:spPr>
              <a:xfrm rot="-610169">
                <a:off x="4626807" y="1575604"/>
                <a:ext cx="647370" cy="647666"/>
              </a:xfrm>
              <a:prstGeom prst="chord">
                <a:avLst>
                  <a:gd fmla="val 6001199" name="adj1"/>
                  <a:gd fmla="val 16709425" name="adj2"/>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100"/>
                  <a:buFont typeface="Calibri"/>
                  <a:buNone/>
                </a:pPr>
                <a:r>
                  <a:t/>
                </a:r>
                <a:endParaRPr b="1" i="0" sz="1100" u="none" cap="none" strike="noStrike">
                  <a:solidFill>
                    <a:schemeClr val="dk1"/>
                  </a:solidFill>
                  <a:latin typeface="Poppins SemiBold"/>
                  <a:ea typeface="Poppins SemiBold"/>
                  <a:cs typeface="Poppins SemiBold"/>
                  <a:sym typeface="Poppins SemiBold"/>
                </a:endParaRPr>
              </a:p>
            </p:txBody>
          </p:sp>
          <p:pic>
            <p:nvPicPr>
              <p:cNvPr id="998" name="Google Shape;998;p10"/>
              <p:cNvPicPr preferRelativeResize="0"/>
              <p:nvPr/>
            </p:nvPicPr>
            <p:blipFill rotWithShape="1">
              <a:blip r:embed="rId3">
                <a:alphaModFix/>
              </a:blip>
              <a:srcRect b="0" l="0" r="0" t="0"/>
              <a:stretch/>
            </p:blipFill>
            <p:spPr>
              <a:xfrm>
                <a:off x="4708698" y="1657612"/>
                <a:ext cx="483561" cy="483561"/>
              </a:xfrm>
              <a:prstGeom prst="rect">
                <a:avLst/>
              </a:prstGeom>
              <a:noFill/>
              <a:ln>
                <a:noFill/>
              </a:ln>
            </p:spPr>
          </p:pic>
        </p:grpSp>
        <p:sp>
          <p:nvSpPr>
            <p:cNvPr id="1008" name="Google Shape;1008;p10"/>
            <p:cNvSpPr txBox="1"/>
            <p:nvPr/>
          </p:nvSpPr>
          <p:spPr>
            <a:xfrm>
              <a:off x="2970000" y="4375175"/>
              <a:ext cx="13194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0" lang="en" sz="1100" u="none" cap="none" strike="noStrike">
                  <a:solidFill>
                    <a:schemeClr val="dk1"/>
                  </a:solidFill>
                  <a:latin typeface="Nunito ExtraBold"/>
                  <a:ea typeface="Nunito ExtraBold"/>
                  <a:cs typeface="Nunito ExtraBold"/>
                  <a:sym typeface="Nunito ExtraBold"/>
                </a:rPr>
                <a:t>Border</a:t>
              </a:r>
              <a:endParaRPr b="0" i="0" sz="1400" u="none" cap="none" strike="noStrike">
                <a:solidFill>
                  <a:srgbClr val="000000"/>
                </a:solidFill>
                <a:latin typeface="Arial"/>
                <a:ea typeface="Arial"/>
                <a:cs typeface="Arial"/>
                <a:sym typeface="Arial"/>
              </a:endParaRPr>
            </a:p>
          </p:txBody>
        </p:sp>
      </p:grpSp>
      <p:cxnSp>
        <p:nvCxnSpPr>
          <p:cNvPr id="1009" name="Google Shape;1009;p10"/>
          <p:cNvCxnSpPr>
            <a:stCxn id="991" idx="1"/>
            <a:endCxn id="998" idx="3"/>
          </p:cNvCxnSpPr>
          <p:nvPr/>
        </p:nvCxnSpPr>
        <p:spPr>
          <a:xfrm flipH="1">
            <a:off x="4476410" y="3445800"/>
            <a:ext cx="2165400" cy="849600"/>
          </a:xfrm>
          <a:prstGeom prst="straightConnector1">
            <a:avLst/>
          </a:prstGeom>
          <a:noFill/>
          <a:ln cap="rnd" cmpd="sng" w="19050">
            <a:solidFill>
              <a:srgbClr val="ED4C4D"/>
            </a:solidFill>
            <a:prstDash val="dot"/>
            <a:round/>
            <a:headEnd len="sm" w="sm" type="none"/>
            <a:tailEnd len="sm" w="sm" type="none"/>
          </a:ln>
        </p:spPr>
      </p:cxnSp>
      <p:grpSp>
        <p:nvGrpSpPr>
          <p:cNvPr id="1010" name="Google Shape;1010;p10"/>
          <p:cNvGrpSpPr/>
          <p:nvPr/>
        </p:nvGrpSpPr>
        <p:grpSpPr>
          <a:xfrm>
            <a:off x="1424200" y="1951830"/>
            <a:ext cx="598200" cy="658145"/>
            <a:chOff x="662200" y="1951830"/>
            <a:chExt cx="598200" cy="658145"/>
          </a:xfrm>
        </p:grpSpPr>
        <p:grpSp>
          <p:nvGrpSpPr>
            <p:cNvPr id="1011" name="Google Shape;1011;p10"/>
            <p:cNvGrpSpPr/>
            <p:nvPr/>
          </p:nvGrpSpPr>
          <p:grpSpPr>
            <a:xfrm>
              <a:off x="755646" y="1951830"/>
              <a:ext cx="411300" cy="411300"/>
              <a:chOff x="1782521" y="2425530"/>
              <a:chExt cx="411300" cy="411300"/>
            </a:xfrm>
          </p:grpSpPr>
          <p:sp>
            <p:nvSpPr>
              <p:cNvPr id="1012" name="Google Shape;1012;p10"/>
              <p:cNvSpPr/>
              <p:nvPr/>
            </p:nvSpPr>
            <p:spPr>
              <a:xfrm rot="-889763">
                <a:off x="1819969" y="2462978"/>
                <a:ext cx="336405" cy="336405"/>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1" i="0" sz="1400" u="none" cap="none" strike="noStrike">
                  <a:solidFill>
                    <a:srgbClr val="385623"/>
                  </a:solidFill>
                  <a:latin typeface="Work Sans SemiBold"/>
                  <a:ea typeface="Work Sans SemiBold"/>
                  <a:cs typeface="Work Sans SemiBold"/>
                  <a:sym typeface="Work Sans SemiBold"/>
                </a:endParaRPr>
              </a:p>
            </p:txBody>
          </p:sp>
          <p:pic>
            <p:nvPicPr>
              <p:cNvPr id="1001" name="Google Shape;1001;p10"/>
              <p:cNvPicPr preferRelativeResize="0"/>
              <p:nvPr/>
            </p:nvPicPr>
            <p:blipFill rotWithShape="1">
              <a:blip r:embed="rId3">
                <a:alphaModFix/>
              </a:blip>
              <a:srcRect b="0" l="0" r="0" t="0"/>
              <a:stretch/>
            </p:blipFill>
            <p:spPr>
              <a:xfrm>
                <a:off x="1856898" y="2499868"/>
                <a:ext cx="262564" cy="262564"/>
              </a:xfrm>
              <a:prstGeom prst="rect">
                <a:avLst/>
              </a:prstGeom>
              <a:noFill/>
              <a:ln>
                <a:noFill/>
              </a:ln>
            </p:spPr>
          </p:pic>
        </p:grpSp>
        <p:sp>
          <p:nvSpPr>
            <p:cNvPr id="1003" name="Google Shape;1003;p10"/>
            <p:cNvSpPr txBox="1"/>
            <p:nvPr/>
          </p:nvSpPr>
          <p:spPr>
            <a:xfrm>
              <a:off x="662200" y="2255975"/>
              <a:ext cx="598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0" lang="en" sz="1100" u="none" cap="none" strike="noStrike">
                  <a:solidFill>
                    <a:schemeClr val="dk1"/>
                  </a:solidFill>
                  <a:latin typeface="Nunito ExtraBold"/>
                  <a:ea typeface="Nunito ExtraBold"/>
                  <a:cs typeface="Nunito ExtraBold"/>
                  <a:sym typeface="Nunito ExtraBold"/>
                </a:rPr>
                <a:t>Mesh</a:t>
              </a:r>
              <a:endParaRPr b="0" i="0" sz="1400" u="none" cap="none" strike="noStrike">
                <a:solidFill>
                  <a:srgbClr val="000000"/>
                </a:solidFill>
                <a:latin typeface="Arial"/>
                <a:ea typeface="Arial"/>
                <a:cs typeface="Arial"/>
                <a:sym typeface="Arial"/>
              </a:endParaRPr>
            </a:p>
          </p:txBody>
        </p:sp>
      </p:grpSp>
      <p:grpSp>
        <p:nvGrpSpPr>
          <p:cNvPr id="1013" name="Google Shape;1013;p10"/>
          <p:cNvGrpSpPr/>
          <p:nvPr/>
        </p:nvGrpSpPr>
        <p:grpSpPr>
          <a:xfrm>
            <a:off x="1651650" y="3376717"/>
            <a:ext cx="598200" cy="659158"/>
            <a:chOff x="1536675" y="2806530"/>
            <a:chExt cx="598200" cy="659158"/>
          </a:xfrm>
        </p:grpSpPr>
        <p:grpSp>
          <p:nvGrpSpPr>
            <p:cNvPr id="1014" name="Google Shape;1014;p10"/>
            <p:cNvGrpSpPr/>
            <p:nvPr/>
          </p:nvGrpSpPr>
          <p:grpSpPr>
            <a:xfrm>
              <a:off x="1630121" y="2806530"/>
              <a:ext cx="411300" cy="411300"/>
              <a:chOff x="1782521" y="2425530"/>
              <a:chExt cx="411300" cy="411300"/>
            </a:xfrm>
          </p:grpSpPr>
          <p:sp>
            <p:nvSpPr>
              <p:cNvPr id="1015" name="Google Shape;1015;p10"/>
              <p:cNvSpPr/>
              <p:nvPr/>
            </p:nvSpPr>
            <p:spPr>
              <a:xfrm rot="-889763">
                <a:off x="1819969" y="2462978"/>
                <a:ext cx="336405" cy="336405"/>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1" i="0" sz="1400" u="none" cap="none" strike="noStrike">
                  <a:solidFill>
                    <a:srgbClr val="385623"/>
                  </a:solidFill>
                  <a:latin typeface="Work Sans SemiBold"/>
                  <a:ea typeface="Work Sans SemiBold"/>
                  <a:cs typeface="Work Sans SemiBold"/>
                  <a:sym typeface="Work Sans SemiBold"/>
                </a:endParaRPr>
              </a:p>
            </p:txBody>
          </p:sp>
          <p:pic>
            <p:nvPicPr>
              <p:cNvPr id="988" name="Google Shape;988;p10"/>
              <p:cNvPicPr preferRelativeResize="0"/>
              <p:nvPr/>
            </p:nvPicPr>
            <p:blipFill rotWithShape="1">
              <a:blip r:embed="rId3">
                <a:alphaModFix/>
              </a:blip>
              <a:srcRect b="0" l="0" r="0" t="0"/>
              <a:stretch/>
            </p:blipFill>
            <p:spPr>
              <a:xfrm>
                <a:off x="1856898" y="2499868"/>
                <a:ext cx="262564" cy="262564"/>
              </a:xfrm>
              <a:prstGeom prst="rect">
                <a:avLst/>
              </a:prstGeom>
              <a:noFill/>
              <a:ln>
                <a:noFill/>
              </a:ln>
            </p:spPr>
          </p:pic>
        </p:grpSp>
        <p:sp>
          <p:nvSpPr>
            <p:cNvPr id="1016" name="Google Shape;1016;p10"/>
            <p:cNvSpPr txBox="1"/>
            <p:nvPr/>
          </p:nvSpPr>
          <p:spPr>
            <a:xfrm>
              <a:off x="1536675" y="3111688"/>
              <a:ext cx="598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0" lang="en" sz="1100" u="none" cap="none" strike="noStrike">
                  <a:solidFill>
                    <a:schemeClr val="dk1"/>
                  </a:solidFill>
                  <a:latin typeface="Nunito ExtraBold"/>
                  <a:ea typeface="Nunito ExtraBold"/>
                  <a:cs typeface="Nunito ExtraBold"/>
                  <a:sym typeface="Nunito ExtraBold"/>
                </a:rPr>
                <a:t>Mesh</a:t>
              </a:r>
              <a:endParaRPr b="0" i="0" sz="1400" u="none" cap="none" strike="noStrike">
                <a:solidFill>
                  <a:srgbClr val="000000"/>
                </a:solidFill>
                <a:latin typeface="Arial"/>
                <a:ea typeface="Arial"/>
                <a:cs typeface="Arial"/>
                <a:sym typeface="Arial"/>
              </a:endParaRPr>
            </a:p>
          </p:txBody>
        </p:sp>
      </p:grpSp>
      <p:grpSp>
        <p:nvGrpSpPr>
          <p:cNvPr id="1017" name="Google Shape;1017;p10"/>
          <p:cNvGrpSpPr/>
          <p:nvPr/>
        </p:nvGrpSpPr>
        <p:grpSpPr>
          <a:xfrm>
            <a:off x="3984925" y="1643242"/>
            <a:ext cx="598200" cy="659158"/>
            <a:chOff x="3251275" y="1971505"/>
            <a:chExt cx="598200" cy="659158"/>
          </a:xfrm>
        </p:grpSpPr>
        <p:grpSp>
          <p:nvGrpSpPr>
            <p:cNvPr id="1018" name="Google Shape;1018;p10"/>
            <p:cNvGrpSpPr/>
            <p:nvPr/>
          </p:nvGrpSpPr>
          <p:grpSpPr>
            <a:xfrm>
              <a:off x="3344721" y="1971505"/>
              <a:ext cx="411300" cy="411300"/>
              <a:chOff x="1782521" y="2425530"/>
              <a:chExt cx="411300" cy="411300"/>
            </a:xfrm>
          </p:grpSpPr>
          <p:sp>
            <p:nvSpPr>
              <p:cNvPr id="989" name="Google Shape;989;p10"/>
              <p:cNvSpPr/>
              <p:nvPr/>
            </p:nvSpPr>
            <p:spPr>
              <a:xfrm rot="-889763">
                <a:off x="1819969" y="2462978"/>
                <a:ext cx="336405" cy="336405"/>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1" i="0" sz="1400" u="none" cap="none" strike="noStrike">
                  <a:solidFill>
                    <a:srgbClr val="385623"/>
                  </a:solidFill>
                  <a:latin typeface="Work Sans SemiBold"/>
                  <a:ea typeface="Work Sans SemiBold"/>
                  <a:cs typeface="Work Sans SemiBold"/>
                  <a:sym typeface="Work Sans SemiBold"/>
                </a:endParaRPr>
              </a:p>
            </p:txBody>
          </p:sp>
          <p:pic>
            <p:nvPicPr>
              <p:cNvPr id="992" name="Google Shape;992;p10"/>
              <p:cNvPicPr preferRelativeResize="0"/>
              <p:nvPr/>
            </p:nvPicPr>
            <p:blipFill rotWithShape="1">
              <a:blip r:embed="rId3">
                <a:alphaModFix/>
              </a:blip>
              <a:srcRect b="0" l="0" r="0" t="0"/>
              <a:stretch/>
            </p:blipFill>
            <p:spPr>
              <a:xfrm>
                <a:off x="1856898" y="2499868"/>
                <a:ext cx="262564" cy="262564"/>
              </a:xfrm>
              <a:prstGeom prst="rect">
                <a:avLst/>
              </a:prstGeom>
              <a:noFill/>
              <a:ln>
                <a:noFill/>
              </a:ln>
            </p:spPr>
          </p:pic>
        </p:grpSp>
        <p:sp>
          <p:nvSpPr>
            <p:cNvPr id="1019" name="Google Shape;1019;p10"/>
            <p:cNvSpPr txBox="1"/>
            <p:nvPr/>
          </p:nvSpPr>
          <p:spPr>
            <a:xfrm>
              <a:off x="3251275" y="2276663"/>
              <a:ext cx="598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0" lang="en" sz="1100" u="none" cap="none" strike="noStrike">
                  <a:solidFill>
                    <a:schemeClr val="dk1"/>
                  </a:solidFill>
                  <a:latin typeface="Nunito ExtraBold"/>
                  <a:ea typeface="Nunito ExtraBold"/>
                  <a:cs typeface="Nunito ExtraBold"/>
                  <a:sym typeface="Nunito ExtraBold"/>
                </a:rPr>
                <a:t>Mesh</a:t>
              </a:r>
              <a:endParaRPr b="0" i="0" sz="1400" u="none" cap="none" strike="noStrike">
                <a:solidFill>
                  <a:srgbClr val="000000"/>
                </a:solidFill>
                <a:latin typeface="Arial"/>
                <a:ea typeface="Arial"/>
                <a:cs typeface="Arial"/>
                <a:sym typeface="Arial"/>
              </a:endParaRPr>
            </a:p>
          </p:txBody>
        </p:sp>
      </p:grpSp>
      <p:grpSp>
        <p:nvGrpSpPr>
          <p:cNvPr id="1020" name="Google Shape;1020;p10"/>
          <p:cNvGrpSpPr/>
          <p:nvPr/>
        </p:nvGrpSpPr>
        <p:grpSpPr>
          <a:xfrm>
            <a:off x="6409688" y="1734005"/>
            <a:ext cx="598200" cy="648795"/>
            <a:chOff x="5840338" y="2011130"/>
            <a:chExt cx="598200" cy="648795"/>
          </a:xfrm>
        </p:grpSpPr>
        <p:grpSp>
          <p:nvGrpSpPr>
            <p:cNvPr id="1021" name="Google Shape;1021;p10"/>
            <p:cNvGrpSpPr/>
            <p:nvPr/>
          </p:nvGrpSpPr>
          <p:grpSpPr>
            <a:xfrm>
              <a:off x="5933796" y="2011130"/>
              <a:ext cx="411300" cy="411300"/>
              <a:chOff x="1782521" y="2425530"/>
              <a:chExt cx="411300" cy="411300"/>
            </a:xfrm>
          </p:grpSpPr>
          <p:sp>
            <p:nvSpPr>
              <p:cNvPr id="1022" name="Google Shape;1022;p10"/>
              <p:cNvSpPr/>
              <p:nvPr/>
            </p:nvSpPr>
            <p:spPr>
              <a:xfrm rot="-889763">
                <a:off x="1819969" y="2462978"/>
                <a:ext cx="336405" cy="336405"/>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1" i="0" sz="1400" u="none" cap="none" strike="noStrike">
                  <a:solidFill>
                    <a:srgbClr val="385623"/>
                  </a:solidFill>
                  <a:latin typeface="Work Sans SemiBold"/>
                  <a:ea typeface="Work Sans SemiBold"/>
                  <a:cs typeface="Work Sans SemiBold"/>
                  <a:sym typeface="Work Sans SemiBold"/>
                </a:endParaRPr>
              </a:p>
            </p:txBody>
          </p:sp>
          <p:pic>
            <p:nvPicPr>
              <p:cNvPr id="994" name="Google Shape;994;p10"/>
              <p:cNvPicPr preferRelativeResize="0"/>
              <p:nvPr/>
            </p:nvPicPr>
            <p:blipFill rotWithShape="1">
              <a:blip r:embed="rId3">
                <a:alphaModFix/>
              </a:blip>
              <a:srcRect b="0" l="0" r="0" t="0"/>
              <a:stretch/>
            </p:blipFill>
            <p:spPr>
              <a:xfrm>
                <a:off x="1856898" y="2499868"/>
                <a:ext cx="262564" cy="262564"/>
              </a:xfrm>
              <a:prstGeom prst="rect">
                <a:avLst/>
              </a:prstGeom>
              <a:noFill/>
              <a:ln>
                <a:noFill/>
              </a:ln>
            </p:spPr>
          </p:pic>
        </p:grpSp>
        <p:sp>
          <p:nvSpPr>
            <p:cNvPr id="996" name="Google Shape;996;p10"/>
            <p:cNvSpPr txBox="1"/>
            <p:nvPr/>
          </p:nvSpPr>
          <p:spPr>
            <a:xfrm>
              <a:off x="5840338" y="2305925"/>
              <a:ext cx="598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0" lang="en" sz="1100" u="none" cap="none" strike="noStrike">
                  <a:solidFill>
                    <a:schemeClr val="dk1"/>
                  </a:solidFill>
                  <a:latin typeface="Nunito ExtraBold"/>
                  <a:ea typeface="Nunito ExtraBold"/>
                  <a:cs typeface="Nunito ExtraBold"/>
                  <a:sym typeface="Nunito ExtraBold"/>
                </a:rPr>
                <a:t>Mesh</a:t>
              </a:r>
              <a:endParaRPr b="0" i="0" sz="1400" u="none" cap="none" strike="noStrike">
                <a:solidFill>
                  <a:srgbClr val="000000"/>
                </a:solidFill>
                <a:latin typeface="Arial"/>
                <a:ea typeface="Arial"/>
                <a:cs typeface="Arial"/>
                <a:sym typeface="Arial"/>
              </a:endParaRPr>
            </a:p>
          </p:txBody>
        </p:sp>
      </p:grpSp>
      <p:grpSp>
        <p:nvGrpSpPr>
          <p:cNvPr id="1023" name="Google Shape;1023;p10"/>
          <p:cNvGrpSpPr/>
          <p:nvPr/>
        </p:nvGrpSpPr>
        <p:grpSpPr>
          <a:xfrm>
            <a:off x="6478913" y="3240180"/>
            <a:ext cx="598200" cy="664945"/>
            <a:chOff x="7249038" y="3111705"/>
            <a:chExt cx="598200" cy="664945"/>
          </a:xfrm>
        </p:grpSpPr>
        <p:grpSp>
          <p:nvGrpSpPr>
            <p:cNvPr id="1024" name="Google Shape;1024;p10"/>
            <p:cNvGrpSpPr/>
            <p:nvPr/>
          </p:nvGrpSpPr>
          <p:grpSpPr>
            <a:xfrm>
              <a:off x="7337558" y="3111705"/>
              <a:ext cx="411300" cy="411300"/>
              <a:chOff x="1782521" y="2425530"/>
              <a:chExt cx="411300" cy="411300"/>
            </a:xfrm>
          </p:grpSpPr>
          <p:sp>
            <p:nvSpPr>
              <p:cNvPr id="1025" name="Google Shape;1025;p10"/>
              <p:cNvSpPr/>
              <p:nvPr/>
            </p:nvSpPr>
            <p:spPr>
              <a:xfrm rot="-889763">
                <a:off x="1819969" y="2462978"/>
                <a:ext cx="336405" cy="336405"/>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1" i="0" sz="1400" u="none" cap="none" strike="noStrike">
                  <a:solidFill>
                    <a:srgbClr val="385623"/>
                  </a:solidFill>
                  <a:latin typeface="Work Sans SemiBold"/>
                  <a:ea typeface="Work Sans SemiBold"/>
                  <a:cs typeface="Work Sans SemiBold"/>
                  <a:sym typeface="Work Sans SemiBold"/>
                </a:endParaRPr>
              </a:p>
            </p:txBody>
          </p:sp>
          <p:pic>
            <p:nvPicPr>
              <p:cNvPr id="991" name="Google Shape;991;p10"/>
              <p:cNvPicPr preferRelativeResize="0"/>
              <p:nvPr/>
            </p:nvPicPr>
            <p:blipFill rotWithShape="1">
              <a:blip r:embed="rId3">
                <a:alphaModFix/>
              </a:blip>
              <a:srcRect b="0" l="0" r="0" t="0"/>
              <a:stretch/>
            </p:blipFill>
            <p:spPr>
              <a:xfrm>
                <a:off x="1856898" y="2499868"/>
                <a:ext cx="262564" cy="262564"/>
              </a:xfrm>
              <a:prstGeom prst="rect">
                <a:avLst/>
              </a:prstGeom>
              <a:noFill/>
              <a:ln>
                <a:noFill/>
              </a:ln>
            </p:spPr>
          </p:pic>
        </p:grpSp>
        <p:sp>
          <p:nvSpPr>
            <p:cNvPr id="1026" name="Google Shape;1026;p10"/>
            <p:cNvSpPr txBox="1"/>
            <p:nvPr/>
          </p:nvSpPr>
          <p:spPr>
            <a:xfrm>
              <a:off x="7249038" y="3422650"/>
              <a:ext cx="598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0" lang="en" sz="1100" u="none" cap="none" strike="noStrike">
                  <a:solidFill>
                    <a:schemeClr val="dk1"/>
                  </a:solidFill>
                  <a:latin typeface="Nunito ExtraBold"/>
                  <a:ea typeface="Nunito ExtraBold"/>
                  <a:cs typeface="Nunito ExtraBold"/>
                  <a:sym typeface="Nunito ExtraBold"/>
                </a:rPr>
                <a:t>Mesh</a:t>
              </a:r>
              <a:endParaRPr b="0" i="0" sz="1400" u="none" cap="none" strike="noStrike">
                <a:solidFill>
                  <a:srgbClr val="000000"/>
                </a:solidFill>
                <a:latin typeface="Arial"/>
                <a:ea typeface="Arial"/>
                <a:cs typeface="Arial"/>
                <a:sym typeface="Arial"/>
              </a:endParaRPr>
            </a:p>
          </p:txBody>
        </p:sp>
      </p:grpSp>
      <p:grpSp>
        <p:nvGrpSpPr>
          <p:cNvPr id="1027" name="Google Shape;1027;p10"/>
          <p:cNvGrpSpPr/>
          <p:nvPr/>
        </p:nvGrpSpPr>
        <p:grpSpPr>
          <a:xfrm>
            <a:off x="579090" y="1387143"/>
            <a:ext cx="7490620" cy="3342020"/>
            <a:chOff x="532327" y="1500443"/>
            <a:chExt cx="7490620" cy="3342020"/>
          </a:xfrm>
        </p:grpSpPr>
        <p:grpSp>
          <p:nvGrpSpPr>
            <p:cNvPr id="1028" name="Google Shape;1028;p10"/>
            <p:cNvGrpSpPr/>
            <p:nvPr/>
          </p:nvGrpSpPr>
          <p:grpSpPr>
            <a:xfrm>
              <a:off x="532327" y="1500443"/>
              <a:ext cx="7490620" cy="184495"/>
              <a:chOff x="579077" y="3235318"/>
              <a:chExt cx="7490620" cy="184495"/>
            </a:xfrm>
          </p:grpSpPr>
          <p:grpSp>
            <p:nvGrpSpPr>
              <p:cNvPr id="1029" name="Google Shape;1029;p10"/>
              <p:cNvGrpSpPr/>
              <p:nvPr/>
            </p:nvGrpSpPr>
            <p:grpSpPr>
              <a:xfrm>
                <a:off x="579077" y="3235318"/>
                <a:ext cx="181945" cy="181945"/>
                <a:chOff x="3509698" y="3273722"/>
                <a:chExt cx="190200" cy="190200"/>
              </a:xfrm>
            </p:grpSpPr>
            <p:sp>
              <p:nvSpPr>
                <p:cNvPr id="1030" name="Google Shape;1030;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31" name="Google Shape;1031;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32" name="Google Shape;1032;p10"/>
              <p:cNvGrpSpPr/>
              <p:nvPr/>
            </p:nvGrpSpPr>
            <p:grpSpPr>
              <a:xfrm>
                <a:off x="1391152" y="3235318"/>
                <a:ext cx="181945" cy="181945"/>
                <a:chOff x="3509698" y="3273722"/>
                <a:chExt cx="190200" cy="190200"/>
              </a:xfrm>
            </p:grpSpPr>
            <p:sp>
              <p:nvSpPr>
                <p:cNvPr id="1033" name="Google Shape;1033;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34" name="Google Shape;1034;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35" name="Google Shape;1035;p10"/>
              <p:cNvGrpSpPr/>
              <p:nvPr/>
            </p:nvGrpSpPr>
            <p:grpSpPr>
              <a:xfrm>
                <a:off x="2203227" y="3235318"/>
                <a:ext cx="181945" cy="181945"/>
                <a:chOff x="3509698" y="3273722"/>
                <a:chExt cx="190200" cy="190200"/>
              </a:xfrm>
            </p:grpSpPr>
            <p:sp>
              <p:nvSpPr>
                <p:cNvPr id="1036" name="Google Shape;1036;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37" name="Google Shape;1037;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38" name="Google Shape;1038;p10"/>
              <p:cNvGrpSpPr/>
              <p:nvPr/>
            </p:nvGrpSpPr>
            <p:grpSpPr>
              <a:xfrm>
                <a:off x="3015302" y="3237868"/>
                <a:ext cx="181945" cy="181945"/>
                <a:chOff x="3509698" y="3273722"/>
                <a:chExt cx="190200" cy="190200"/>
              </a:xfrm>
            </p:grpSpPr>
            <p:sp>
              <p:nvSpPr>
                <p:cNvPr id="1039" name="Google Shape;1039;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40" name="Google Shape;1040;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41" name="Google Shape;1041;p10"/>
              <p:cNvGrpSpPr/>
              <p:nvPr/>
            </p:nvGrpSpPr>
            <p:grpSpPr>
              <a:xfrm>
                <a:off x="3827377" y="3237168"/>
                <a:ext cx="181945" cy="181945"/>
                <a:chOff x="3509698" y="3273722"/>
                <a:chExt cx="190200" cy="190200"/>
              </a:xfrm>
            </p:grpSpPr>
            <p:sp>
              <p:nvSpPr>
                <p:cNvPr id="1042" name="Google Shape;1042;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43" name="Google Shape;1043;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44" name="Google Shape;1044;p10"/>
              <p:cNvGrpSpPr/>
              <p:nvPr/>
            </p:nvGrpSpPr>
            <p:grpSpPr>
              <a:xfrm>
                <a:off x="4639452" y="3237868"/>
                <a:ext cx="181945" cy="181945"/>
                <a:chOff x="3509698" y="3273722"/>
                <a:chExt cx="190200" cy="190200"/>
              </a:xfrm>
            </p:grpSpPr>
            <p:sp>
              <p:nvSpPr>
                <p:cNvPr id="1045" name="Google Shape;1045;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46" name="Google Shape;1046;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47" name="Google Shape;1047;p10"/>
              <p:cNvGrpSpPr/>
              <p:nvPr/>
            </p:nvGrpSpPr>
            <p:grpSpPr>
              <a:xfrm>
                <a:off x="5451527" y="3237868"/>
                <a:ext cx="181945" cy="181945"/>
                <a:chOff x="3509698" y="3273722"/>
                <a:chExt cx="190200" cy="190200"/>
              </a:xfrm>
            </p:grpSpPr>
            <p:sp>
              <p:nvSpPr>
                <p:cNvPr id="1048" name="Google Shape;1048;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49" name="Google Shape;1049;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50" name="Google Shape;1050;p10"/>
              <p:cNvGrpSpPr/>
              <p:nvPr/>
            </p:nvGrpSpPr>
            <p:grpSpPr>
              <a:xfrm>
                <a:off x="6263602" y="3237868"/>
                <a:ext cx="181945" cy="181945"/>
                <a:chOff x="3509698" y="3273722"/>
                <a:chExt cx="190200" cy="190200"/>
              </a:xfrm>
            </p:grpSpPr>
            <p:sp>
              <p:nvSpPr>
                <p:cNvPr id="1051" name="Google Shape;1051;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52" name="Google Shape;1052;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53" name="Google Shape;1053;p10"/>
              <p:cNvGrpSpPr/>
              <p:nvPr/>
            </p:nvGrpSpPr>
            <p:grpSpPr>
              <a:xfrm>
                <a:off x="7075677" y="3235318"/>
                <a:ext cx="181945" cy="181945"/>
                <a:chOff x="3509698" y="3273722"/>
                <a:chExt cx="190200" cy="190200"/>
              </a:xfrm>
            </p:grpSpPr>
            <p:sp>
              <p:nvSpPr>
                <p:cNvPr id="1054" name="Google Shape;1054;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55" name="Google Shape;1055;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56" name="Google Shape;1056;p10"/>
              <p:cNvGrpSpPr/>
              <p:nvPr/>
            </p:nvGrpSpPr>
            <p:grpSpPr>
              <a:xfrm>
                <a:off x="7887752" y="3237168"/>
                <a:ext cx="181945" cy="181945"/>
                <a:chOff x="3509698" y="3273722"/>
                <a:chExt cx="190200" cy="190200"/>
              </a:xfrm>
            </p:grpSpPr>
            <p:sp>
              <p:nvSpPr>
                <p:cNvPr id="1057" name="Google Shape;1057;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58" name="Google Shape;1058;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grpSp>
          <p:nvGrpSpPr>
            <p:cNvPr id="1059" name="Google Shape;1059;p10"/>
            <p:cNvGrpSpPr/>
            <p:nvPr/>
          </p:nvGrpSpPr>
          <p:grpSpPr>
            <a:xfrm>
              <a:off x="532327" y="2306080"/>
              <a:ext cx="7490620" cy="184495"/>
              <a:chOff x="579077" y="3235318"/>
              <a:chExt cx="7490620" cy="184495"/>
            </a:xfrm>
          </p:grpSpPr>
          <p:grpSp>
            <p:nvGrpSpPr>
              <p:cNvPr id="1060" name="Google Shape;1060;p10"/>
              <p:cNvGrpSpPr/>
              <p:nvPr/>
            </p:nvGrpSpPr>
            <p:grpSpPr>
              <a:xfrm>
                <a:off x="579077" y="3235318"/>
                <a:ext cx="181945" cy="181945"/>
                <a:chOff x="3509698" y="3273722"/>
                <a:chExt cx="190200" cy="190200"/>
              </a:xfrm>
            </p:grpSpPr>
            <p:sp>
              <p:nvSpPr>
                <p:cNvPr id="1061" name="Google Shape;1061;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62" name="Google Shape;1062;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63" name="Google Shape;1063;p10"/>
              <p:cNvGrpSpPr/>
              <p:nvPr/>
            </p:nvGrpSpPr>
            <p:grpSpPr>
              <a:xfrm>
                <a:off x="1391152" y="3235318"/>
                <a:ext cx="181945" cy="181945"/>
                <a:chOff x="3509698" y="3273722"/>
                <a:chExt cx="190200" cy="190200"/>
              </a:xfrm>
            </p:grpSpPr>
            <p:sp>
              <p:nvSpPr>
                <p:cNvPr id="1064" name="Google Shape;1064;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65" name="Google Shape;1065;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66" name="Google Shape;1066;p10"/>
              <p:cNvGrpSpPr/>
              <p:nvPr/>
            </p:nvGrpSpPr>
            <p:grpSpPr>
              <a:xfrm>
                <a:off x="2203227" y="3235318"/>
                <a:ext cx="181945" cy="181945"/>
                <a:chOff x="3509698" y="3273722"/>
                <a:chExt cx="190200" cy="190200"/>
              </a:xfrm>
            </p:grpSpPr>
            <p:sp>
              <p:nvSpPr>
                <p:cNvPr id="1067" name="Google Shape;1067;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68" name="Google Shape;1068;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69" name="Google Shape;1069;p10"/>
              <p:cNvGrpSpPr/>
              <p:nvPr/>
            </p:nvGrpSpPr>
            <p:grpSpPr>
              <a:xfrm>
                <a:off x="3015302" y="3237868"/>
                <a:ext cx="181945" cy="181945"/>
                <a:chOff x="3509698" y="3273722"/>
                <a:chExt cx="190200" cy="190200"/>
              </a:xfrm>
            </p:grpSpPr>
            <p:sp>
              <p:nvSpPr>
                <p:cNvPr id="1070" name="Google Shape;1070;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71" name="Google Shape;1071;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72" name="Google Shape;1072;p10"/>
              <p:cNvGrpSpPr/>
              <p:nvPr/>
            </p:nvGrpSpPr>
            <p:grpSpPr>
              <a:xfrm>
                <a:off x="3827377" y="3237168"/>
                <a:ext cx="181945" cy="181945"/>
                <a:chOff x="3509698" y="3273722"/>
                <a:chExt cx="190200" cy="190200"/>
              </a:xfrm>
            </p:grpSpPr>
            <p:sp>
              <p:nvSpPr>
                <p:cNvPr id="1073" name="Google Shape;1073;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74" name="Google Shape;1074;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75" name="Google Shape;1075;p10"/>
              <p:cNvGrpSpPr/>
              <p:nvPr/>
            </p:nvGrpSpPr>
            <p:grpSpPr>
              <a:xfrm>
                <a:off x="4639452" y="3237868"/>
                <a:ext cx="181945" cy="181945"/>
                <a:chOff x="3509698" y="3273722"/>
                <a:chExt cx="190200" cy="190200"/>
              </a:xfrm>
            </p:grpSpPr>
            <p:sp>
              <p:nvSpPr>
                <p:cNvPr id="1076" name="Google Shape;1076;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77" name="Google Shape;1077;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78" name="Google Shape;1078;p10"/>
              <p:cNvGrpSpPr/>
              <p:nvPr/>
            </p:nvGrpSpPr>
            <p:grpSpPr>
              <a:xfrm>
                <a:off x="5451527" y="3237868"/>
                <a:ext cx="181945" cy="181945"/>
                <a:chOff x="3509698" y="3273722"/>
                <a:chExt cx="190200" cy="190200"/>
              </a:xfrm>
            </p:grpSpPr>
            <p:sp>
              <p:nvSpPr>
                <p:cNvPr id="1079" name="Google Shape;1079;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80" name="Google Shape;1080;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81" name="Google Shape;1081;p10"/>
              <p:cNvGrpSpPr/>
              <p:nvPr/>
            </p:nvGrpSpPr>
            <p:grpSpPr>
              <a:xfrm>
                <a:off x="6263602" y="3237868"/>
                <a:ext cx="181945" cy="181945"/>
                <a:chOff x="3509698" y="3273722"/>
                <a:chExt cx="190200" cy="190200"/>
              </a:xfrm>
            </p:grpSpPr>
            <p:sp>
              <p:nvSpPr>
                <p:cNvPr id="1082" name="Google Shape;1082;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83" name="Google Shape;1083;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84" name="Google Shape;1084;p10"/>
              <p:cNvGrpSpPr/>
              <p:nvPr/>
            </p:nvGrpSpPr>
            <p:grpSpPr>
              <a:xfrm>
                <a:off x="7075677" y="3235318"/>
                <a:ext cx="181945" cy="181945"/>
                <a:chOff x="3509698" y="3273722"/>
                <a:chExt cx="190200" cy="190200"/>
              </a:xfrm>
            </p:grpSpPr>
            <p:sp>
              <p:nvSpPr>
                <p:cNvPr id="1085" name="Google Shape;1085;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86" name="Google Shape;1086;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87" name="Google Shape;1087;p10"/>
              <p:cNvGrpSpPr/>
              <p:nvPr/>
            </p:nvGrpSpPr>
            <p:grpSpPr>
              <a:xfrm>
                <a:off x="7887752" y="3237168"/>
                <a:ext cx="181945" cy="181945"/>
                <a:chOff x="3509698" y="3273722"/>
                <a:chExt cx="190200" cy="190200"/>
              </a:xfrm>
            </p:grpSpPr>
            <p:sp>
              <p:nvSpPr>
                <p:cNvPr id="1088" name="Google Shape;1088;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89" name="Google Shape;1089;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grpSp>
          <p:nvGrpSpPr>
            <p:cNvPr id="1090" name="Google Shape;1090;p10"/>
            <p:cNvGrpSpPr/>
            <p:nvPr/>
          </p:nvGrpSpPr>
          <p:grpSpPr>
            <a:xfrm>
              <a:off x="532327" y="3111705"/>
              <a:ext cx="7490620" cy="184495"/>
              <a:chOff x="579077" y="3235318"/>
              <a:chExt cx="7490620" cy="184495"/>
            </a:xfrm>
          </p:grpSpPr>
          <p:grpSp>
            <p:nvGrpSpPr>
              <p:cNvPr id="1091" name="Google Shape;1091;p10"/>
              <p:cNvGrpSpPr/>
              <p:nvPr/>
            </p:nvGrpSpPr>
            <p:grpSpPr>
              <a:xfrm>
                <a:off x="579077" y="3235318"/>
                <a:ext cx="181945" cy="181945"/>
                <a:chOff x="3509698" y="3273722"/>
                <a:chExt cx="190200" cy="190200"/>
              </a:xfrm>
            </p:grpSpPr>
            <p:sp>
              <p:nvSpPr>
                <p:cNvPr id="1092" name="Google Shape;1092;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93" name="Google Shape;1093;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94" name="Google Shape;1094;p10"/>
              <p:cNvGrpSpPr/>
              <p:nvPr/>
            </p:nvGrpSpPr>
            <p:grpSpPr>
              <a:xfrm>
                <a:off x="1391152" y="3235318"/>
                <a:ext cx="181945" cy="181945"/>
                <a:chOff x="3509698" y="3273722"/>
                <a:chExt cx="190200" cy="190200"/>
              </a:xfrm>
            </p:grpSpPr>
            <p:sp>
              <p:nvSpPr>
                <p:cNvPr id="1095" name="Google Shape;1095;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96" name="Google Shape;1096;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097" name="Google Shape;1097;p10"/>
              <p:cNvGrpSpPr/>
              <p:nvPr/>
            </p:nvGrpSpPr>
            <p:grpSpPr>
              <a:xfrm>
                <a:off x="2203227" y="3235318"/>
                <a:ext cx="181945" cy="181945"/>
                <a:chOff x="3509698" y="3273722"/>
                <a:chExt cx="190200" cy="190200"/>
              </a:xfrm>
            </p:grpSpPr>
            <p:sp>
              <p:nvSpPr>
                <p:cNvPr id="1098" name="Google Shape;1098;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099" name="Google Shape;1099;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00" name="Google Shape;1100;p10"/>
              <p:cNvGrpSpPr/>
              <p:nvPr/>
            </p:nvGrpSpPr>
            <p:grpSpPr>
              <a:xfrm>
                <a:off x="3015302" y="3237868"/>
                <a:ext cx="181945" cy="181945"/>
                <a:chOff x="3509698" y="3273722"/>
                <a:chExt cx="190200" cy="190200"/>
              </a:xfrm>
            </p:grpSpPr>
            <p:sp>
              <p:nvSpPr>
                <p:cNvPr id="1101" name="Google Shape;1101;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02" name="Google Shape;1102;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03" name="Google Shape;1103;p10"/>
              <p:cNvGrpSpPr/>
              <p:nvPr/>
            </p:nvGrpSpPr>
            <p:grpSpPr>
              <a:xfrm>
                <a:off x="3827377" y="3237168"/>
                <a:ext cx="181945" cy="181945"/>
                <a:chOff x="3509698" y="3273722"/>
                <a:chExt cx="190200" cy="190200"/>
              </a:xfrm>
            </p:grpSpPr>
            <p:sp>
              <p:nvSpPr>
                <p:cNvPr id="1104" name="Google Shape;1104;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05" name="Google Shape;1105;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06" name="Google Shape;1106;p10"/>
              <p:cNvGrpSpPr/>
              <p:nvPr/>
            </p:nvGrpSpPr>
            <p:grpSpPr>
              <a:xfrm>
                <a:off x="4639452" y="3237868"/>
                <a:ext cx="181945" cy="181945"/>
                <a:chOff x="3509698" y="3273722"/>
                <a:chExt cx="190200" cy="190200"/>
              </a:xfrm>
            </p:grpSpPr>
            <p:sp>
              <p:nvSpPr>
                <p:cNvPr id="1107" name="Google Shape;1107;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08" name="Google Shape;1108;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09" name="Google Shape;1109;p10"/>
              <p:cNvGrpSpPr/>
              <p:nvPr/>
            </p:nvGrpSpPr>
            <p:grpSpPr>
              <a:xfrm>
                <a:off x="5451527" y="3237868"/>
                <a:ext cx="181945" cy="181945"/>
                <a:chOff x="3509698" y="3273722"/>
                <a:chExt cx="190200" cy="190200"/>
              </a:xfrm>
            </p:grpSpPr>
            <p:sp>
              <p:nvSpPr>
                <p:cNvPr id="1110" name="Google Shape;1110;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11" name="Google Shape;1111;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12" name="Google Shape;1112;p10"/>
              <p:cNvGrpSpPr/>
              <p:nvPr/>
            </p:nvGrpSpPr>
            <p:grpSpPr>
              <a:xfrm>
                <a:off x="6263602" y="3237868"/>
                <a:ext cx="181945" cy="181945"/>
                <a:chOff x="3509698" y="3273722"/>
                <a:chExt cx="190200" cy="190200"/>
              </a:xfrm>
            </p:grpSpPr>
            <p:sp>
              <p:nvSpPr>
                <p:cNvPr id="1113" name="Google Shape;1113;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14" name="Google Shape;1114;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15" name="Google Shape;1115;p10"/>
              <p:cNvGrpSpPr/>
              <p:nvPr/>
            </p:nvGrpSpPr>
            <p:grpSpPr>
              <a:xfrm>
                <a:off x="7075677" y="3235318"/>
                <a:ext cx="181945" cy="181945"/>
                <a:chOff x="3509698" y="3273722"/>
                <a:chExt cx="190200" cy="190200"/>
              </a:xfrm>
            </p:grpSpPr>
            <p:sp>
              <p:nvSpPr>
                <p:cNvPr id="1116" name="Google Shape;1116;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17" name="Google Shape;1117;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18" name="Google Shape;1118;p10"/>
              <p:cNvGrpSpPr/>
              <p:nvPr/>
            </p:nvGrpSpPr>
            <p:grpSpPr>
              <a:xfrm>
                <a:off x="7887752" y="3237168"/>
                <a:ext cx="181945" cy="181945"/>
                <a:chOff x="3509698" y="3273722"/>
                <a:chExt cx="190200" cy="190200"/>
              </a:xfrm>
            </p:grpSpPr>
            <p:sp>
              <p:nvSpPr>
                <p:cNvPr id="1119" name="Google Shape;1119;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20" name="Google Shape;1120;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grpSp>
          <p:nvGrpSpPr>
            <p:cNvPr id="1121" name="Google Shape;1121;p10"/>
            <p:cNvGrpSpPr/>
            <p:nvPr/>
          </p:nvGrpSpPr>
          <p:grpSpPr>
            <a:xfrm>
              <a:off x="532327" y="3917343"/>
              <a:ext cx="7490620" cy="184495"/>
              <a:chOff x="579077" y="3235318"/>
              <a:chExt cx="7490620" cy="184495"/>
            </a:xfrm>
          </p:grpSpPr>
          <p:grpSp>
            <p:nvGrpSpPr>
              <p:cNvPr id="1122" name="Google Shape;1122;p10"/>
              <p:cNvGrpSpPr/>
              <p:nvPr/>
            </p:nvGrpSpPr>
            <p:grpSpPr>
              <a:xfrm>
                <a:off x="579077" y="3235318"/>
                <a:ext cx="181945" cy="181945"/>
                <a:chOff x="3509698" y="3273722"/>
                <a:chExt cx="190200" cy="190200"/>
              </a:xfrm>
            </p:grpSpPr>
            <p:sp>
              <p:nvSpPr>
                <p:cNvPr id="1123" name="Google Shape;1123;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24" name="Google Shape;1124;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25" name="Google Shape;1125;p10"/>
              <p:cNvGrpSpPr/>
              <p:nvPr/>
            </p:nvGrpSpPr>
            <p:grpSpPr>
              <a:xfrm>
                <a:off x="1391152" y="3235318"/>
                <a:ext cx="181945" cy="181945"/>
                <a:chOff x="3509698" y="3273722"/>
                <a:chExt cx="190200" cy="190200"/>
              </a:xfrm>
            </p:grpSpPr>
            <p:sp>
              <p:nvSpPr>
                <p:cNvPr id="1126" name="Google Shape;1126;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27" name="Google Shape;1127;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28" name="Google Shape;1128;p10"/>
              <p:cNvGrpSpPr/>
              <p:nvPr/>
            </p:nvGrpSpPr>
            <p:grpSpPr>
              <a:xfrm>
                <a:off x="2203227" y="3235318"/>
                <a:ext cx="181945" cy="181945"/>
                <a:chOff x="3509698" y="3273722"/>
                <a:chExt cx="190200" cy="190200"/>
              </a:xfrm>
            </p:grpSpPr>
            <p:sp>
              <p:nvSpPr>
                <p:cNvPr id="1129" name="Google Shape;1129;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30" name="Google Shape;1130;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31" name="Google Shape;1131;p10"/>
              <p:cNvGrpSpPr/>
              <p:nvPr/>
            </p:nvGrpSpPr>
            <p:grpSpPr>
              <a:xfrm>
                <a:off x="3015302" y="3237868"/>
                <a:ext cx="181945" cy="181945"/>
                <a:chOff x="3509698" y="3273722"/>
                <a:chExt cx="190200" cy="190200"/>
              </a:xfrm>
            </p:grpSpPr>
            <p:sp>
              <p:nvSpPr>
                <p:cNvPr id="1132" name="Google Shape;1132;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33" name="Google Shape;1133;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34" name="Google Shape;1134;p10"/>
              <p:cNvGrpSpPr/>
              <p:nvPr/>
            </p:nvGrpSpPr>
            <p:grpSpPr>
              <a:xfrm>
                <a:off x="3827377" y="3237168"/>
                <a:ext cx="181945" cy="181945"/>
                <a:chOff x="3509698" y="3273722"/>
                <a:chExt cx="190200" cy="190200"/>
              </a:xfrm>
            </p:grpSpPr>
            <p:sp>
              <p:nvSpPr>
                <p:cNvPr id="1135" name="Google Shape;1135;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36" name="Google Shape;1136;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37" name="Google Shape;1137;p10"/>
              <p:cNvGrpSpPr/>
              <p:nvPr/>
            </p:nvGrpSpPr>
            <p:grpSpPr>
              <a:xfrm>
                <a:off x="4639452" y="3237868"/>
                <a:ext cx="181945" cy="181945"/>
                <a:chOff x="3509698" y="3273722"/>
                <a:chExt cx="190200" cy="190200"/>
              </a:xfrm>
            </p:grpSpPr>
            <p:sp>
              <p:nvSpPr>
                <p:cNvPr id="1138" name="Google Shape;1138;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39" name="Google Shape;1139;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40" name="Google Shape;1140;p10"/>
              <p:cNvGrpSpPr/>
              <p:nvPr/>
            </p:nvGrpSpPr>
            <p:grpSpPr>
              <a:xfrm>
                <a:off x="5451527" y="3237868"/>
                <a:ext cx="181945" cy="181945"/>
                <a:chOff x="3509698" y="3273722"/>
                <a:chExt cx="190200" cy="190200"/>
              </a:xfrm>
            </p:grpSpPr>
            <p:sp>
              <p:nvSpPr>
                <p:cNvPr id="1141" name="Google Shape;1141;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42" name="Google Shape;1142;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43" name="Google Shape;1143;p10"/>
              <p:cNvGrpSpPr/>
              <p:nvPr/>
            </p:nvGrpSpPr>
            <p:grpSpPr>
              <a:xfrm>
                <a:off x="6263602" y="3237868"/>
                <a:ext cx="181945" cy="181945"/>
                <a:chOff x="3509698" y="3273722"/>
                <a:chExt cx="190200" cy="190200"/>
              </a:xfrm>
            </p:grpSpPr>
            <p:sp>
              <p:nvSpPr>
                <p:cNvPr id="1144" name="Google Shape;1144;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45" name="Google Shape;1145;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46" name="Google Shape;1146;p10"/>
              <p:cNvGrpSpPr/>
              <p:nvPr/>
            </p:nvGrpSpPr>
            <p:grpSpPr>
              <a:xfrm>
                <a:off x="7075677" y="3235318"/>
                <a:ext cx="181945" cy="181945"/>
                <a:chOff x="3509698" y="3273722"/>
                <a:chExt cx="190200" cy="190200"/>
              </a:xfrm>
            </p:grpSpPr>
            <p:sp>
              <p:nvSpPr>
                <p:cNvPr id="1147" name="Google Shape;1147;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48" name="Google Shape;1148;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49" name="Google Shape;1149;p10"/>
              <p:cNvGrpSpPr/>
              <p:nvPr/>
            </p:nvGrpSpPr>
            <p:grpSpPr>
              <a:xfrm>
                <a:off x="7887752" y="3237168"/>
                <a:ext cx="181945" cy="181945"/>
                <a:chOff x="3509698" y="3273722"/>
                <a:chExt cx="190200" cy="190200"/>
              </a:xfrm>
            </p:grpSpPr>
            <p:sp>
              <p:nvSpPr>
                <p:cNvPr id="1150" name="Google Shape;1150;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51" name="Google Shape;1151;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grpSp>
          <p:nvGrpSpPr>
            <p:cNvPr id="1152" name="Google Shape;1152;p10"/>
            <p:cNvGrpSpPr/>
            <p:nvPr/>
          </p:nvGrpSpPr>
          <p:grpSpPr>
            <a:xfrm>
              <a:off x="532327" y="4657968"/>
              <a:ext cx="7490620" cy="184495"/>
              <a:chOff x="579077" y="3235318"/>
              <a:chExt cx="7490620" cy="184495"/>
            </a:xfrm>
          </p:grpSpPr>
          <p:grpSp>
            <p:nvGrpSpPr>
              <p:cNvPr id="1153" name="Google Shape;1153;p10"/>
              <p:cNvGrpSpPr/>
              <p:nvPr/>
            </p:nvGrpSpPr>
            <p:grpSpPr>
              <a:xfrm>
                <a:off x="579077" y="3235318"/>
                <a:ext cx="181945" cy="181945"/>
                <a:chOff x="3509698" y="3273722"/>
                <a:chExt cx="190200" cy="190200"/>
              </a:xfrm>
            </p:grpSpPr>
            <p:sp>
              <p:nvSpPr>
                <p:cNvPr id="1154" name="Google Shape;1154;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55" name="Google Shape;1155;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56" name="Google Shape;1156;p10"/>
              <p:cNvGrpSpPr/>
              <p:nvPr/>
            </p:nvGrpSpPr>
            <p:grpSpPr>
              <a:xfrm>
                <a:off x="1391152" y="3235318"/>
                <a:ext cx="181945" cy="181945"/>
                <a:chOff x="3509698" y="3273722"/>
                <a:chExt cx="190200" cy="190200"/>
              </a:xfrm>
            </p:grpSpPr>
            <p:sp>
              <p:nvSpPr>
                <p:cNvPr id="1157" name="Google Shape;1157;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58" name="Google Shape;1158;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59" name="Google Shape;1159;p10"/>
              <p:cNvGrpSpPr/>
              <p:nvPr/>
            </p:nvGrpSpPr>
            <p:grpSpPr>
              <a:xfrm>
                <a:off x="2203227" y="3235318"/>
                <a:ext cx="181945" cy="181945"/>
                <a:chOff x="3509698" y="3273722"/>
                <a:chExt cx="190200" cy="190200"/>
              </a:xfrm>
            </p:grpSpPr>
            <p:sp>
              <p:nvSpPr>
                <p:cNvPr id="1160" name="Google Shape;1160;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61" name="Google Shape;1161;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62" name="Google Shape;1162;p10"/>
              <p:cNvGrpSpPr/>
              <p:nvPr/>
            </p:nvGrpSpPr>
            <p:grpSpPr>
              <a:xfrm>
                <a:off x="3015302" y="3237868"/>
                <a:ext cx="181945" cy="181945"/>
                <a:chOff x="3509698" y="3273722"/>
                <a:chExt cx="190200" cy="190200"/>
              </a:xfrm>
            </p:grpSpPr>
            <p:sp>
              <p:nvSpPr>
                <p:cNvPr id="1163" name="Google Shape;1163;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64" name="Google Shape;1164;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65" name="Google Shape;1165;p10"/>
              <p:cNvGrpSpPr/>
              <p:nvPr/>
            </p:nvGrpSpPr>
            <p:grpSpPr>
              <a:xfrm>
                <a:off x="3827377" y="3237168"/>
                <a:ext cx="181945" cy="181945"/>
                <a:chOff x="3509698" y="3273722"/>
                <a:chExt cx="190200" cy="190200"/>
              </a:xfrm>
            </p:grpSpPr>
            <p:sp>
              <p:nvSpPr>
                <p:cNvPr id="1166" name="Google Shape;1166;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67" name="Google Shape;1167;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68" name="Google Shape;1168;p10"/>
              <p:cNvGrpSpPr/>
              <p:nvPr/>
            </p:nvGrpSpPr>
            <p:grpSpPr>
              <a:xfrm>
                <a:off x="4639452" y="3237868"/>
                <a:ext cx="181945" cy="181945"/>
                <a:chOff x="3509698" y="3273722"/>
                <a:chExt cx="190200" cy="190200"/>
              </a:xfrm>
            </p:grpSpPr>
            <p:sp>
              <p:nvSpPr>
                <p:cNvPr id="1169" name="Google Shape;1169;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70" name="Google Shape;1170;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71" name="Google Shape;1171;p10"/>
              <p:cNvGrpSpPr/>
              <p:nvPr/>
            </p:nvGrpSpPr>
            <p:grpSpPr>
              <a:xfrm>
                <a:off x="5451527" y="3237868"/>
                <a:ext cx="181945" cy="181945"/>
                <a:chOff x="3509698" y="3273722"/>
                <a:chExt cx="190200" cy="190200"/>
              </a:xfrm>
            </p:grpSpPr>
            <p:sp>
              <p:nvSpPr>
                <p:cNvPr id="1172" name="Google Shape;1172;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73" name="Google Shape;1173;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74" name="Google Shape;1174;p10"/>
              <p:cNvGrpSpPr/>
              <p:nvPr/>
            </p:nvGrpSpPr>
            <p:grpSpPr>
              <a:xfrm>
                <a:off x="6263602" y="3237868"/>
                <a:ext cx="181945" cy="181945"/>
                <a:chOff x="3509698" y="3273722"/>
                <a:chExt cx="190200" cy="190200"/>
              </a:xfrm>
            </p:grpSpPr>
            <p:sp>
              <p:nvSpPr>
                <p:cNvPr id="1175" name="Google Shape;1175;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76" name="Google Shape;1176;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77" name="Google Shape;1177;p10"/>
              <p:cNvGrpSpPr/>
              <p:nvPr/>
            </p:nvGrpSpPr>
            <p:grpSpPr>
              <a:xfrm>
                <a:off x="7075677" y="3235318"/>
                <a:ext cx="181945" cy="181945"/>
                <a:chOff x="3509698" y="3273722"/>
                <a:chExt cx="190200" cy="190200"/>
              </a:xfrm>
            </p:grpSpPr>
            <p:sp>
              <p:nvSpPr>
                <p:cNvPr id="1178" name="Google Shape;1178;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79" name="Google Shape;1179;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nvGrpSpPr>
              <p:cNvPr id="1180" name="Google Shape;1180;p10"/>
              <p:cNvGrpSpPr/>
              <p:nvPr/>
            </p:nvGrpSpPr>
            <p:grpSpPr>
              <a:xfrm>
                <a:off x="7887752" y="3237168"/>
                <a:ext cx="181945" cy="181945"/>
                <a:chOff x="3509698" y="3273722"/>
                <a:chExt cx="190200" cy="190200"/>
              </a:xfrm>
            </p:grpSpPr>
            <p:sp>
              <p:nvSpPr>
                <p:cNvPr id="1181" name="Google Shape;1181;p10"/>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1182" name="Google Shape;1182;p10"/>
                <p:cNvPicPr preferRelativeResize="0"/>
                <p:nvPr/>
              </p:nvPicPr>
              <p:blipFill rotWithShape="1">
                <a:blip r:embed="rId4">
                  <a:alphaModFix/>
                </a:blip>
                <a:srcRect b="0" l="0" r="0" t="0"/>
                <a:stretch/>
              </p:blipFill>
              <p:spPr>
                <a:xfrm>
                  <a:off x="3529043" y="3296950"/>
                  <a:ext cx="151500" cy="151500"/>
                </a:xfrm>
                <a:prstGeom prst="rect">
                  <a:avLst/>
                </a:prstGeom>
                <a:noFill/>
                <a:ln>
                  <a:noFill/>
                </a:ln>
              </p:spPr>
            </p:pic>
          </p:grpSp>
        </p:grpSp>
      </p:grpSp>
      <p:pic>
        <p:nvPicPr>
          <p:cNvPr id="1183" name="Google Shape;1183;p10"/>
          <p:cNvPicPr preferRelativeResize="0"/>
          <p:nvPr/>
        </p:nvPicPr>
        <p:blipFill rotWithShape="1">
          <a:blip r:embed="rId5">
            <a:alphaModFix/>
          </a:blip>
          <a:srcRect b="0" l="0" r="0" t="0"/>
          <a:stretch/>
        </p:blipFill>
        <p:spPr>
          <a:xfrm>
            <a:off x="2463302" y="2302388"/>
            <a:ext cx="454375" cy="61996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1"/>
          <p:cNvSpPr txBox="1"/>
          <p:nvPr>
            <p:ph idx="3" type="body"/>
          </p:nvPr>
        </p:nvSpPr>
        <p:spPr>
          <a:xfrm>
            <a:off x="342900" y="2076900"/>
            <a:ext cx="3720900" cy="2790900"/>
          </a:xfrm>
          <a:prstGeom prst="rect">
            <a:avLst/>
          </a:prstGeom>
          <a:noFill/>
          <a:ln>
            <a:noFill/>
          </a:ln>
        </p:spPr>
        <p:txBody>
          <a:bodyPr anchorCtr="0" anchor="t" bIns="91425" lIns="0" spcFirstLastPara="1" rIns="91425" wrap="square" tIns="91425">
            <a:noAutofit/>
          </a:bodyPr>
          <a:lstStyle/>
          <a:p>
            <a:pPr indent="-215900" lvl="0" marL="317500" rtl="0" algn="l">
              <a:lnSpc>
                <a:spcPct val="150000"/>
              </a:lnSpc>
              <a:spcBef>
                <a:spcPts val="0"/>
              </a:spcBef>
              <a:spcAft>
                <a:spcPts val="0"/>
              </a:spcAft>
              <a:buClr>
                <a:schemeClr val="accent1"/>
              </a:buClr>
              <a:buSzPts val="1200"/>
              <a:buFont typeface="Arial"/>
              <a:buChar char="•"/>
            </a:pPr>
            <a:r>
              <a:rPr lang="en"/>
              <a:t>Protects assets and prevents financial damages</a:t>
            </a:r>
            <a:endParaRPr/>
          </a:p>
          <a:p>
            <a:pPr indent="-215900" lvl="0" marL="317500" rtl="0" algn="l">
              <a:lnSpc>
                <a:spcPct val="150000"/>
              </a:lnSpc>
              <a:spcBef>
                <a:spcPts val="0"/>
              </a:spcBef>
              <a:spcAft>
                <a:spcPts val="0"/>
              </a:spcAft>
              <a:buClr>
                <a:schemeClr val="accent1"/>
              </a:buClr>
              <a:buSzPts val="1200"/>
              <a:buFont typeface="Arial"/>
              <a:buChar char="•"/>
            </a:pPr>
            <a:r>
              <a:rPr lang="en"/>
              <a:t>Dramatically reduces costs of firefighting</a:t>
            </a:r>
            <a:endParaRPr/>
          </a:p>
          <a:p>
            <a:pPr indent="-215900" lvl="0" marL="317500" rtl="0" algn="l">
              <a:lnSpc>
                <a:spcPct val="150000"/>
              </a:lnSpc>
              <a:spcBef>
                <a:spcPts val="0"/>
              </a:spcBef>
              <a:spcAft>
                <a:spcPts val="0"/>
              </a:spcAft>
              <a:buClr>
                <a:schemeClr val="accent1"/>
              </a:buClr>
              <a:buSzPts val="1200"/>
              <a:buFont typeface="Arial"/>
              <a:buChar char="•"/>
            </a:pPr>
            <a:r>
              <a:rPr lang="en"/>
              <a:t>Reduces insurance payments</a:t>
            </a:r>
            <a:endParaRPr/>
          </a:p>
          <a:p>
            <a:pPr indent="-215900" lvl="0" marL="317500" rtl="0" algn="l">
              <a:lnSpc>
                <a:spcPct val="150000"/>
              </a:lnSpc>
              <a:spcBef>
                <a:spcPts val="0"/>
              </a:spcBef>
              <a:spcAft>
                <a:spcPts val="0"/>
              </a:spcAft>
              <a:buClr>
                <a:schemeClr val="accent1"/>
              </a:buClr>
              <a:buSzPts val="1200"/>
              <a:buFont typeface="Arial"/>
              <a:buChar char="•"/>
            </a:pPr>
            <a:r>
              <a:rPr lang="en"/>
              <a:t>Saves human and wildlife</a:t>
            </a:r>
            <a:endParaRPr/>
          </a:p>
        </p:txBody>
      </p:sp>
      <p:sp>
        <p:nvSpPr>
          <p:cNvPr id="1189" name="Google Shape;1189;p11"/>
          <p:cNvSpPr txBox="1"/>
          <p:nvPr>
            <p:ph type="title"/>
          </p:nvPr>
        </p:nvSpPr>
        <p:spPr>
          <a:xfrm>
            <a:off x="342900" y="444925"/>
            <a:ext cx="7726500" cy="4572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Clr>
                <a:schemeClr val="dk1"/>
              </a:buClr>
              <a:buSzPts val="2700"/>
              <a:buFont typeface="Arial"/>
              <a:buNone/>
            </a:pPr>
            <a:r>
              <a:rPr lang="en"/>
              <a:t>Use-Cases, Benefits &amp; Roadmap</a:t>
            </a:r>
            <a:endParaRPr/>
          </a:p>
        </p:txBody>
      </p:sp>
      <p:sp>
        <p:nvSpPr>
          <p:cNvPr id="1190" name="Google Shape;1190;p11"/>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1191" name="Google Shape;1191;p11"/>
          <p:cNvSpPr txBox="1"/>
          <p:nvPr>
            <p:ph idx="2" type="subTitle"/>
          </p:nvPr>
        </p:nvSpPr>
        <p:spPr>
          <a:xfrm>
            <a:off x="342900" y="1545825"/>
            <a:ext cx="4025400" cy="3435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SzPts val="1800"/>
              <a:buNone/>
            </a:pPr>
            <a:r>
              <a:rPr lang="en"/>
              <a:t>Ultra-Early Fire Detection</a:t>
            </a:r>
            <a:endParaRPr/>
          </a:p>
        </p:txBody>
      </p:sp>
      <p:sp>
        <p:nvSpPr>
          <p:cNvPr id="1192" name="Google Shape;1192;p11"/>
          <p:cNvSpPr txBox="1"/>
          <p:nvPr>
            <p:ph idx="1" type="subTitle"/>
          </p:nvPr>
        </p:nvSpPr>
        <p:spPr>
          <a:xfrm>
            <a:off x="4875350" y="1547775"/>
            <a:ext cx="4309800" cy="3435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SzPts val="1800"/>
              <a:buNone/>
            </a:pPr>
            <a:r>
              <a:rPr lang="en"/>
              <a:t>Roadmap: Forest Monitoring</a:t>
            </a:r>
            <a:endParaRPr/>
          </a:p>
        </p:txBody>
      </p:sp>
      <p:graphicFrame>
        <p:nvGraphicFramePr>
          <p:cNvPr id="1193" name="Google Shape;1193;p11"/>
          <p:cNvGraphicFramePr/>
          <p:nvPr/>
        </p:nvGraphicFramePr>
        <p:xfrm>
          <a:off x="4875375" y="2076945"/>
          <a:ext cx="3000000" cy="3000000"/>
        </p:xfrm>
        <a:graphic>
          <a:graphicData uri="http://schemas.openxmlformats.org/drawingml/2006/table">
            <a:tbl>
              <a:tblPr>
                <a:noFill/>
                <a:tableStyleId>{7029CA6F-6046-4D6D-A03B-EA676EA30600}</a:tableStyleId>
              </a:tblPr>
              <a:tblGrid>
                <a:gridCol w="1911025"/>
                <a:gridCol w="1911025"/>
              </a:tblGrid>
              <a:tr h="383825">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Nunito"/>
                          <a:ea typeface="Nunito"/>
                          <a:cs typeface="Nunito"/>
                          <a:sym typeface="Nunito"/>
                        </a:rPr>
                        <a:t>Sensor / Device</a:t>
                      </a:r>
                      <a:endParaRPr b="1" sz="1200" u="none" cap="none" strike="noStrike">
                        <a:latin typeface="Nunito"/>
                        <a:ea typeface="Nunito"/>
                        <a:cs typeface="Nunito"/>
                        <a:sym typeface="Nunito"/>
                      </a:endParaRPr>
                    </a:p>
                  </a:txBody>
                  <a:tcPr marT="91425" marB="91425" marR="91425" marL="91425">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accent4"/>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Nunito"/>
                          <a:ea typeface="Nunito"/>
                          <a:cs typeface="Nunito"/>
                          <a:sym typeface="Nunito"/>
                        </a:rPr>
                        <a:t>Function</a:t>
                      </a:r>
                      <a:endParaRPr b="1" sz="1200" u="none" cap="none" strike="noStrike">
                        <a:latin typeface="Nunito"/>
                        <a:ea typeface="Nunito"/>
                        <a:cs typeface="Nunito"/>
                        <a:sym typeface="Nunito"/>
                      </a:endParaRPr>
                    </a:p>
                  </a:txBody>
                  <a:tcPr marT="91425" marB="91425" marR="91425" marL="91425">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accent4"/>
                      </a:solidFill>
                      <a:prstDash val="dot"/>
                      <a:round/>
                      <a:headEnd len="sm" w="sm" type="none"/>
                      <a:tailEnd len="sm" w="sm" type="none"/>
                    </a:lnB>
                  </a:tcPr>
                </a:tc>
              </a:tr>
              <a:tr h="3838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Nunito"/>
                          <a:ea typeface="Nunito"/>
                          <a:cs typeface="Nunito"/>
                          <a:sym typeface="Nunito"/>
                        </a:rPr>
                        <a:t>Fuel moisture sensor</a:t>
                      </a:r>
                      <a:endParaRPr sz="1200" u="none" cap="none" strike="noStrike">
                        <a:latin typeface="Nunito"/>
                        <a:ea typeface="Nunito"/>
                        <a:cs typeface="Nunito"/>
                        <a:sym typeface="Nunito"/>
                      </a:endParaRPr>
                    </a:p>
                  </a:txBody>
                  <a:tcPr marT="91425" marB="91425" marR="91425" marL="91425">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accent4"/>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Nunito"/>
                          <a:ea typeface="Nunito"/>
                          <a:cs typeface="Nunito"/>
                          <a:sym typeface="Nunito"/>
                        </a:rPr>
                        <a:t>Determine fire risk level</a:t>
                      </a:r>
                      <a:endParaRPr sz="1200" u="none" cap="none" strike="noStrike">
                        <a:latin typeface="Nunito"/>
                        <a:ea typeface="Nunito"/>
                        <a:cs typeface="Nunito"/>
                        <a:sym typeface="Nunito"/>
                      </a:endParaRPr>
                    </a:p>
                  </a:txBody>
                  <a:tcPr marT="91425" marB="91425" marR="91425" marL="91425">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accent4"/>
                      </a:solidFill>
                      <a:prstDash val="dot"/>
                      <a:round/>
                      <a:headEnd len="sm" w="sm" type="none"/>
                      <a:tailEnd len="sm" w="sm" type="none"/>
                    </a:lnB>
                  </a:tcPr>
                </a:tc>
              </a:tr>
              <a:tr h="3838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Nunito"/>
                          <a:ea typeface="Nunito"/>
                          <a:cs typeface="Nunito"/>
                          <a:sym typeface="Nunito"/>
                        </a:rPr>
                        <a:t>Sap flow</a:t>
                      </a:r>
                      <a:endParaRPr sz="1200" u="none" cap="none" strike="noStrike">
                        <a:latin typeface="Nunito"/>
                        <a:ea typeface="Nunito"/>
                        <a:cs typeface="Nunito"/>
                        <a:sym typeface="Nunito"/>
                      </a:endParaRPr>
                    </a:p>
                  </a:txBody>
                  <a:tcPr marT="91425" marB="91425" marR="91425" marL="91425">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accent4"/>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Nunito"/>
                          <a:ea typeface="Nunito"/>
                          <a:cs typeface="Nunito"/>
                          <a:sym typeface="Nunito"/>
                        </a:rPr>
                        <a:t>Tree water consumption</a:t>
                      </a:r>
                      <a:endParaRPr sz="1200" u="none" cap="none" strike="noStrike">
                        <a:latin typeface="Nunito"/>
                        <a:ea typeface="Nunito"/>
                        <a:cs typeface="Nunito"/>
                        <a:sym typeface="Nunito"/>
                      </a:endParaRPr>
                    </a:p>
                  </a:txBody>
                  <a:tcPr marT="91425" marB="91425" marR="91425" marL="91425">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accent4"/>
                      </a:solidFill>
                      <a:prstDash val="dot"/>
                      <a:round/>
                      <a:headEnd len="sm" w="sm" type="none"/>
                      <a:tailEnd len="sm" w="sm" type="none"/>
                    </a:lnB>
                  </a:tcPr>
                </a:tc>
              </a:tr>
              <a:tr h="3838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Nunito"/>
                          <a:ea typeface="Nunito"/>
                          <a:cs typeface="Nunito"/>
                          <a:sym typeface="Nunito"/>
                        </a:rPr>
                        <a:t>Soil moisture sensor</a:t>
                      </a:r>
                      <a:endParaRPr sz="1200" u="none" cap="none" strike="noStrike">
                        <a:latin typeface="Nunito"/>
                        <a:ea typeface="Nunito"/>
                        <a:cs typeface="Nunito"/>
                        <a:sym typeface="Nunito"/>
                      </a:endParaRPr>
                    </a:p>
                  </a:txBody>
                  <a:tcPr marT="91425" marB="91425" marR="91425" marL="91425">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accent4"/>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Nunito"/>
                          <a:ea typeface="Nunito"/>
                          <a:cs typeface="Nunito"/>
                          <a:sym typeface="Nunito"/>
                        </a:rPr>
                        <a:t>Measure water reservoir</a:t>
                      </a:r>
                      <a:endParaRPr sz="1200" u="none" cap="none" strike="noStrike">
                        <a:latin typeface="Nunito"/>
                        <a:ea typeface="Nunito"/>
                        <a:cs typeface="Nunito"/>
                        <a:sym typeface="Nunito"/>
                      </a:endParaRPr>
                    </a:p>
                  </a:txBody>
                  <a:tcPr marT="91425" marB="91425" marR="91425" marL="91425">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accent4"/>
                      </a:solidFill>
                      <a:prstDash val="dot"/>
                      <a:round/>
                      <a:headEnd len="sm" w="sm" type="none"/>
                      <a:tailEnd len="sm" w="sm" type="none"/>
                    </a:lnB>
                  </a:tcPr>
                </a:tc>
              </a:tr>
              <a:tr h="3838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Nunito"/>
                          <a:ea typeface="Nunito"/>
                          <a:cs typeface="Nunito"/>
                          <a:sym typeface="Nunito"/>
                        </a:rPr>
                        <a:t>Dendrometer</a:t>
                      </a:r>
                      <a:endParaRPr sz="1200" u="none" cap="none" strike="noStrike">
                        <a:latin typeface="Nunito"/>
                        <a:ea typeface="Nunito"/>
                        <a:cs typeface="Nunito"/>
                        <a:sym typeface="Nunito"/>
                      </a:endParaRPr>
                    </a:p>
                  </a:txBody>
                  <a:tcPr marT="91425" marB="91425" marR="91425" marL="91425">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accent4"/>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Nunito"/>
                          <a:ea typeface="Nunito"/>
                          <a:cs typeface="Nunito"/>
                          <a:sym typeface="Nunito"/>
                        </a:rPr>
                        <a:t>Measure tree growth</a:t>
                      </a:r>
                      <a:endParaRPr sz="1200" u="none" cap="none" strike="noStrike">
                        <a:latin typeface="Nunito"/>
                        <a:ea typeface="Nunito"/>
                        <a:cs typeface="Nunito"/>
                        <a:sym typeface="Nunito"/>
                      </a:endParaRPr>
                    </a:p>
                  </a:txBody>
                  <a:tcPr marT="91425" marB="91425" marR="91425" marL="91425">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accent4"/>
                      </a:solidFill>
                      <a:prstDash val="dot"/>
                      <a:round/>
                      <a:headEnd len="sm" w="sm" type="none"/>
                      <a:tailEnd len="sm" w="sm" type="none"/>
                    </a:lnB>
                  </a:tcPr>
                </a:tc>
              </a:tr>
              <a:tr h="3838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Nunito"/>
                          <a:ea typeface="Nunito"/>
                          <a:cs typeface="Nunito"/>
                          <a:sym typeface="Nunito"/>
                        </a:rPr>
                        <a:t>Chainsaw detector</a:t>
                      </a:r>
                      <a:endParaRPr sz="1200" u="none" cap="none" strike="noStrike">
                        <a:latin typeface="Nunito"/>
                        <a:ea typeface="Nunito"/>
                        <a:cs typeface="Nunito"/>
                        <a:sym typeface="Nunito"/>
                      </a:endParaRPr>
                    </a:p>
                  </a:txBody>
                  <a:tcPr marT="91425" marB="91425" marR="91425" marL="91425">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accent4"/>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Nunito"/>
                          <a:ea typeface="Nunito"/>
                          <a:cs typeface="Nunito"/>
                          <a:sym typeface="Nunito"/>
                        </a:rPr>
                        <a:t>Prevent illegal logging</a:t>
                      </a:r>
                      <a:endParaRPr sz="1200" u="none" cap="none" strike="noStrike">
                        <a:latin typeface="Nunito"/>
                        <a:ea typeface="Nunito"/>
                        <a:cs typeface="Nunito"/>
                        <a:sym typeface="Nunito"/>
                      </a:endParaRPr>
                    </a:p>
                  </a:txBody>
                  <a:tcPr marT="91425" marB="91425" marR="91425" marL="91425">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accent4"/>
                      </a:solidFill>
                      <a:prstDash val="dot"/>
                      <a:round/>
                      <a:headEnd len="sm" w="sm" type="none"/>
                      <a:tailEnd len="sm" w="sm" type="none"/>
                    </a:lnB>
                  </a:tcPr>
                </a:tc>
              </a:tr>
              <a:tr h="3838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Nunito"/>
                          <a:ea typeface="Nunito"/>
                          <a:cs typeface="Nunito"/>
                          <a:sym typeface="Nunito"/>
                        </a:rPr>
                        <a:t>2-way Pager</a:t>
                      </a:r>
                      <a:endParaRPr sz="1200" u="none" cap="none" strike="noStrike">
                        <a:latin typeface="Nunito"/>
                        <a:ea typeface="Nunito"/>
                        <a:cs typeface="Nunito"/>
                        <a:sym typeface="Nunito"/>
                      </a:endParaRPr>
                    </a:p>
                  </a:txBody>
                  <a:tcPr marT="91425" marB="91425" marR="91425" marL="91425">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accent4"/>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Nunito"/>
                          <a:ea typeface="Nunito"/>
                          <a:cs typeface="Nunito"/>
                          <a:sym typeface="Nunito"/>
                        </a:rPr>
                        <a:t>Chat for forest workers</a:t>
                      </a:r>
                      <a:endParaRPr sz="1200" u="none" cap="none" strike="noStrike">
                        <a:latin typeface="Nunito"/>
                        <a:ea typeface="Nunito"/>
                        <a:cs typeface="Nunito"/>
                        <a:sym typeface="Nunito"/>
                      </a:endParaRPr>
                    </a:p>
                  </a:txBody>
                  <a:tcPr marT="91425" marB="91425" marR="91425" marL="91425">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accent4"/>
                      </a:solidFill>
                      <a:prstDash val="dot"/>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12"/>
          <p:cNvSpPr txBox="1"/>
          <p:nvPr/>
        </p:nvSpPr>
        <p:spPr>
          <a:xfrm>
            <a:off x="335071" y="444931"/>
            <a:ext cx="6325800" cy="484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chemeClr val="accent6"/>
              </a:solidFill>
              <a:latin typeface="Poppins SemiBold"/>
              <a:ea typeface="Poppins SemiBold"/>
              <a:cs typeface="Poppins SemiBold"/>
              <a:sym typeface="Poppins SemiBold"/>
            </a:endParaRPr>
          </a:p>
        </p:txBody>
      </p:sp>
      <p:sp>
        <p:nvSpPr>
          <p:cNvPr id="1199" name="Google Shape;1199;p12"/>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1200" name="Google Shape;1200;p12"/>
          <p:cNvSpPr txBox="1"/>
          <p:nvPr>
            <p:ph type="title"/>
          </p:nvPr>
        </p:nvSpPr>
        <p:spPr>
          <a:xfrm>
            <a:off x="342900" y="444925"/>
            <a:ext cx="7761600" cy="4845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SzPts val="2700"/>
              <a:buNone/>
            </a:pPr>
            <a:r>
              <a:rPr lang="en"/>
              <a:t>Dryad Team</a:t>
            </a:r>
            <a:endParaRPr/>
          </a:p>
        </p:txBody>
      </p:sp>
      <p:sp>
        <p:nvSpPr>
          <p:cNvPr id="1201" name="Google Shape;1201;p12"/>
          <p:cNvSpPr txBox="1"/>
          <p:nvPr>
            <p:ph idx="4" type="subTitle"/>
          </p:nvPr>
        </p:nvSpPr>
        <p:spPr>
          <a:xfrm>
            <a:off x="342975" y="929425"/>
            <a:ext cx="7761600" cy="2970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SzPts val="1800"/>
              <a:buNone/>
            </a:pPr>
            <a:r>
              <a:rPr lang="en"/>
              <a:t>Experienced team covering business, technology, marketing and science</a:t>
            </a:r>
            <a:endParaRPr/>
          </a:p>
        </p:txBody>
      </p:sp>
      <p:sp>
        <p:nvSpPr>
          <p:cNvPr id="1202" name="Google Shape;1202;p12"/>
          <p:cNvSpPr txBox="1"/>
          <p:nvPr>
            <p:ph idx="1" type="subTitle"/>
          </p:nvPr>
        </p:nvSpPr>
        <p:spPr>
          <a:xfrm>
            <a:off x="269238" y="2960375"/>
            <a:ext cx="1263900" cy="315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SzPts val="1000"/>
              <a:buNone/>
            </a:pPr>
            <a:r>
              <a:rPr b="1" lang="en" sz="800">
                <a:latin typeface="Montserrat"/>
                <a:ea typeface="Montserrat"/>
                <a:cs typeface="Montserrat"/>
                <a:sym typeface="Montserrat"/>
              </a:rPr>
              <a:t>Carsten Brinkschulte</a:t>
            </a:r>
            <a:endParaRPr sz="800"/>
          </a:p>
        </p:txBody>
      </p:sp>
      <p:sp>
        <p:nvSpPr>
          <p:cNvPr id="1203" name="Google Shape;1203;p12"/>
          <p:cNvSpPr txBox="1"/>
          <p:nvPr>
            <p:ph idx="2" type="body"/>
          </p:nvPr>
        </p:nvSpPr>
        <p:spPr>
          <a:xfrm>
            <a:off x="269238" y="3253725"/>
            <a:ext cx="1263900" cy="5460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SzPts val="800"/>
              <a:buNone/>
            </a:pPr>
            <a:r>
              <a:rPr b="0" lang="en">
                <a:latin typeface="Nunito SemiBold"/>
                <a:ea typeface="Nunito SemiBold"/>
                <a:cs typeface="Nunito SemiBold"/>
                <a:sym typeface="Nunito SemiBold"/>
              </a:rPr>
              <a:t>Management, Technical and Corporate Strategy, Marketing &amp; Sales</a:t>
            </a:r>
            <a:endParaRPr/>
          </a:p>
        </p:txBody>
      </p:sp>
      <p:sp>
        <p:nvSpPr>
          <p:cNvPr id="1204" name="Google Shape;1204;p12"/>
          <p:cNvSpPr txBox="1"/>
          <p:nvPr>
            <p:ph idx="3" type="body"/>
          </p:nvPr>
        </p:nvSpPr>
        <p:spPr>
          <a:xfrm>
            <a:off x="269238" y="3799700"/>
            <a:ext cx="1263900" cy="8097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SzPts val="800"/>
              <a:buNone/>
            </a:pPr>
            <a:r>
              <a:rPr lang="en" sz="700"/>
              <a:t>Serial entrepreneur (3 exits) with 20 years experience in mobile network infrastructure. Previously Movirtu, Core Network Dynamics, 7 years running AIM-listed Synchronica</a:t>
            </a:r>
            <a:endParaRPr sz="700"/>
          </a:p>
        </p:txBody>
      </p:sp>
      <p:sp>
        <p:nvSpPr>
          <p:cNvPr id="1205" name="Google Shape;1205;p12"/>
          <p:cNvSpPr txBox="1"/>
          <p:nvPr>
            <p:ph idx="1" type="subTitle"/>
          </p:nvPr>
        </p:nvSpPr>
        <p:spPr>
          <a:xfrm>
            <a:off x="1516038" y="2960375"/>
            <a:ext cx="1263900" cy="3153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000"/>
              <a:buNone/>
            </a:pPr>
            <a:r>
              <a:rPr b="1" lang="en" sz="800">
                <a:latin typeface="Montserrat"/>
                <a:ea typeface="Montserrat"/>
                <a:cs typeface="Montserrat"/>
                <a:sym typeface="Montserrat"/>
              </a:rPr>
              <a:t>Marco Bönig</a:t>
            </a:r>
            <a:endParaRPr b="1" sz="800">
              <a:latin typeface="Montserrat"/>
              <a:ea typeface="Montserrat"/>
              <a:cs typeface="Montserrat"/>
              <a:sym typeface="Montserrat"/>
            </a:endParaRPr>
          </a:p>
        </p:txBody>
      </p:sp>
      <p:sp>
        <p:nvSpPr>
          <p:cNvPr id="1206" name="Google Shape;1206;p12"/>
          <p:cNvSpPr txBox="1"/>
          <p:nvPr>
            <p:ph idx="2" type="body"/>
          </p:nvPr>
        </p:nvSpPr>
        <p:spPr>
          <a:xfrm>
            <a:off x="1516038" y="3253725"/>
            <a:ext cx="1263900" cy="546000"/>
          </a:xfrm>
          <a:prstGeom prst="rect">
            <a:avLst/>
          </a:prstGeom>
          <a:noFill/>
          <a:ln>
            <a:noFill/>
          </a:ln>
        </p:spPr>
        <p:txBody>
          <a:bodyPr anchorCtr="0" anchor="t" bIns="34275" lIns="68575" spcFirstLastPara="1" rIns="68575" wrap="square" tIns="34275">
            <a:noAutofit/>
          </a:bodyPr>
          <a:lstStyle/>
          <a:p>
            <a:pPr indent="0" lvl="0" marL="38100" marR="38100" rtl="0" algn="ctr">
              <a:lnSpc>
                <a:spcPct val="100000"/>
              </a:lnSpc>
              <a:spcBef>
                <a:spcPts val="0"/>
              </a:spcBef>
              <a:spcAft>
                <a:spcPts val="0"/>
              </a:spcAft>
              <a:buSzPts val="800"/>
              <a:buNone/>
            </a:pPr>
            <a:r>
              <a:rPr b="0" lang="en">
                <a:latin typeface="Nunito SemiBold"/>
                <a:ea typeface="Nunito SemiBold"/>
                <a:cs typeface="Nunito SemiBold"/>
                <a:sym typeface="Nunito SemiBold"/>
              </a:rPr>
              <a:t>Hardware Development Lead</a:t>
            </a:r>
            <a:endParaRPr b="0">
              <a:latin typeface="Nunito SemiBold"/>
              <a:ea typeface="Nunito SemiBold"/>
              <a:cs typeface="Nunito SemiBold"/>
              <a:sym typeface="Nunito SemiBold"/>
            </a:endParaRPr>
          </a:p>
        </p:txBody>
      </p:sp>
      <p:sp>
        <p:nvSpPr>
          <p:cNvPr id="1207" name="Google Shape;1207;p12"/>
          <p:cNvSpPr txBox="1"/>
          <p:nvPr>
            <p:ph idx="3" type="body"/>
          </p:nvPr>
        </p:nvSpPr>
        <p:spPr>
          <a:xfrm>
            <a:off x="1516038" y="3799700"/>
            <a:ext cx="1263900" cy="809700"/>
          </a:xfrm>
          <a:prstGeom prst="rect">
            <a:avLst/>
          </a:prstGeom>
          <a:noFill/>
          <a:ln>
            <a:noFill/>
          </a:ln>
        </p:spPr>
        <p:txBody>
          <a:bodyPr anchorCtr="0" anchor="t" bIns="34275" lIns="68575" spcFirstLastPara="1" rIns="68575" wrap="square" tIns="34275">
            <a:noAutofit/>
          </a:bodyPr>
          <a:lstStyle/>
          <a:p>
            <a:pPr indent="0" lvl="0" marL="38100" marR="38100" rtl="0" algn="ctr">
              <a:lnSpc>
                <a:spcPct val="100000"/>
              </a:lnSpc>
              <a:spcBef>
                <a:spcPts val="0"/>
              </a:spcBef>
              <a:spcAft>
                <a:spcPts val="0"/>
              </a:spcAft>
              <a:buSzPts val="800"/>
              <a:buNone/>
            </a:pPr>
            <a:r>
              <a:rPr lang="en" sz="700"/>
              <a:t>Seasoned expert in RF-hardware and custom design of electronic solutions, patent for energy harvesting in smart-home products</a:t>
            </a:r>
            <a:endParaRPr sz="700"/>
          </a:p>
        </p:txBody>
      </p:sp>
      <p:sp>
        <p:nvSpPr>
          <p:cNvPr id="1208" name="Google Shape;1208;p12"/>
          <p:cNvSpPr txBox="1"/>
          <p:nvPr>
            <p:ph idx="1" type="subTitle"/>
          </p:nvPr>
        </p:nvSpPr>
        <p:spPr>
          <a:xfrm>
            <a:off x="2762838" y="2960375"/>
            <a:ext cx="1263900" cy="3153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000"/>
              <a:buNone/>
            </a:pPr>
            <a:r>
              <a:rPr b="1" lang="en" sz="800">
                <a:latin typeface="Montserrat"/>
                <a:ea typeface="Montserrat"/>
                <a:cs typeface="Montserrat"/>
                <a:sym typeface="Montserrat"/>
              </a:rPr>
              <a:t>Eike Marx</a:t>
            </a:r>
            <a:endParaRPr b="1" sz="800">
              <a:latin typeface="Montserrat"/>
              <a:ea typeface="Montserrat"/>
              <a:cs typeface="Montserrat"/>
              <a:sym typeface="Montserrat"/>
            </a:endParaRPr>
          </a:p>
        </p:txBody>
      </p:sp>
      <p:sp>
        <p:nvSpPr>
          <p:cNvPr id="1209" name="Google Shape;1209;p12"/>
          <p:cNvSpPr txBox="1"/>
          <p:nvPr>
            <p:ph idx="2" type="body"/>
          </p:nvPr>
        </p:nvSpPr>
        <p:spPr>
          <a:xfrm>
            <a:off x="2762838" y="3253725"/>
            <a:ext cx="1263900" cy="546000"/>
          </a:xfrm>
          <a:prstGeom prst="rect">
            <a:avLst/>
          </a:prstGeom>
          <a:noFill/>
          <a:ln>
            <a:noFill/>
          </a:ln>
        </p:spPr>
        <p:txBody>
          <a:bodyPr anchorCtr="0" anchor="t" bIns="34275" lIns="68575" spcFirstLastPara="1" rIns="68575" wrap="square" tIns="34275">
            <a:noAutofit/>
          </a:bodyPr>
          <a:lstStyle/>
          <a:p>
            <a:pPr indent="0" lvl="0" marL="38100" marR="38100" rtl="0" algn="ctr">
              <a:lnSpc>
                <a:spcPct val="100000"/>
              </a:lnSpc>
              <a:spcBef>
                <a:spcPts val="0"/>
              </a:spcBef>
              <a:spcAft>
                <a:spcPts val="0"/>
              </a:spcAft>
              <a:buSzPts val="800"/>
              <a:buNone/>
            </a:pPr>
            <a:r>
              <a:rPr b="0" lang="en">
                <a:latin typeface="Nunito SemiBold"/>
                <a:ea typeface="Nunito SemiBold"/>
                <a:cs typeface="Nunito SemiBold"/>
                <a:sym typeface="Nunito SemiBold"/>
              </a:rPr>
              <a:t>Financial Planning, Corporate Strategy</a:t>
            </a:r>
            <a:endParaRPr b="0">
              <a:latin typeface="Nunito SemiBold"/>
              <a:ea typeface="Nunito SemiBold"/>
              <a:cs typeface="Nunito SemiBold"/>
              <a:sym typeface="Nunito SemiBold"/>
            </a:endParaRPr>
          </a:p>
        </p:txBody>
      </p:sp>
      <p:sp>
        <p:nvSpPr>
          <p:cNvPr id="1210" name="Google Shape;1210;p12"/>
          <p:cNvSpPr txBox="1"/>
          <p:nvPr>
            <p:ph idx="3" type="body"/>
          </p:nvPr>
        </p:nvSpPr>
        <p:spPr>
          <a:xfrm>
            <a:off x="2762838" y="3799700"/>
            <a:ext cx="1263900" cy="809700"/>
          </a:xfrm>
          <a:prstGeom prst="rect">
            <a:avLst/>
          </a:prstGeom>
          <a:noFill/>
          <a:ln>
            <a:noFill/>
          </a:ln>
        </p:spPr>
        <p:txBody>
          <a:bodyPr anchorCtr="0" anchor="t" bIns="34275" lIns="68575" spcFirstLastPara="1" rIns="68575" wrap="square" tIns="34275">
            <a:noAutofit/>
          </a:bodyPr>
          <a:lstStyle/>
          <a:p>
            <a:pPr indent="0" lvl="0" marL="38100" marR="38100" rtl="0" algn="ctr">
              <a:lnSpc>
                <a:spcPct val="100000"/>
              </a:lnSpc>
              <a:spcBef>
                <a:spcPts val="0"/>
              </a:spcBef>
              <a:spcAft>
                <a:spcPts val="0"/>
              </a:spcAft>
              <a:buSzPts val="800"/>
              <a:buNone/>
            </a:pPr>
            <a:r>
              <a:rPr lang="en" sz="700"/>
              <a:t>Experienced CFO,  investment banking &amp; VC background. Previously Movirtu, Blackberry, Morgan Stanley, Arma Partners. PhD Nanotech/ Optoelectronics</a:t>
            </a:r>
            <a:endParaRPr sz="700"/>
          </a:p>
        </p:txBody>
      </p:sp>
      <p:sp>
        <p:nvSpPr>
          <p:cNvPr id="1211" name="Google Shape;1211;p12"/>
          <p:cNvSpPr txBox="1"/>
          <p:nvPr>
            <p:ph idx="1" type="subTitle"/>
          </p:nvPr>
        </p:nvSpPr>
        <p:spPr>
          <a:xfrm>
            <a:off x="4009638" y="2960375"/>
            <a:ext cx="1263900" cy="3153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000"/>
              <a:buNone/>
            </a:pPr>
            <a:r>
              <a:rPr b="1" lang="en" sz="800">
                <a:latin typeface="Montserrat"/>
                <a:ea typeface="Montserrat"/>
                <a:cs typeface="Montserrat"/>
                <a:sym typeface="Montserrat"/>
              </a:rPr>
              <a:t>Daniel Hollos</a:t>
            </a:r>
            <a:endParaRPr b="1" sz="800">
              <a:latin typeface="Montserrat"/>
              <a:ea typeface="Montserrat"/>
              <a:cs typeface="Montserrat"/>
              <a:sym typeface="Montserrat"/>
            </a:endParaRPr>
          </a:p>
        </p:txBody>
      </p:sp>
      <p:sp>
        <p:nvSpPr>
          <p:cNvPr id="1212" name="Google Shape;1212;p12"/>
          <p:cNvSpPr txBox="1"/>
          <p:nvPr>
            <p:ph idx="2" type="body"/>
          </p:nvPr>
        </p:nvSpPr>
        <p:spPr>
          <a:xfrm>
            <a:off x="4009638" y="3253725"/>
            <a:ext cx="1263900" cy="546000"/>
          </a:xfrm>
          <a:prstGeom prst="rect">
            <a:avLst/>
          </a:prstGeom>
          <a:noFill/>
          <a:ln>
            <a:noFill/>
          </a:ln>
        </p:spPr>
        <p:txBody>
          <a:bodyPr anchorCtr="0" anchor="t" bIns="34275" lIns="68575" spcFirstLastPara="1" rIns="68575" wrap="square" tIns="34275">
            <a:noAutofit/>
          </a:bodyPr>
          <a:lstStyle/>
          <a:p>
            <a:pPr indent="0" lvl="0" marL="38100" marR="38100" rtl="0" algn="ctr">
              <a:lnSpc>
                <a:spcPct val="100000"/>
              </a:lnSpc>
              <a:spcBef>
                <a:spcPts val="0"/>
              </a:spcBef>
              <a:spcAft>
                <a:spcPts val="0"/>
              </a:spcAft>
              <a:buSzPts val="800"/>
              <a:buNone/>
            </a:pPr>
            <a:r>
              <a:rPr b="0" lang="en">
                <a:latin typeface="Nunito SemiBold"/>
                <a:ea typeface="Nunito SemiBold"/>
                <a:cs typeface="Nunito SemiBold"/>
                <a:sym typeface="Nunito SemiBold"/>
              </a:rPr>
              <a:t>Embedded Software Lead</a:t>
            </a:r>
            <a:endParaRPr b="0">
              <a:latin typeface="Nunito SemiBold"/>
              <a:ea typeface="Nunito SemiBold"/>
              <a:cs typeface="Nunito SemiBold"/>
              <a:sym typeface="Nunito SemiBold"/>
            </a:endParaRPr>
          </a:p>
        </p:txBody>
      </p:sp>
      <p:sp>
        <p:nvSpPr>
          <p:cNvPr id="1213" name="Google Shape;1213;p12"/>
          <p:cNvSpPr txBox="1"/>
          <p:nvPr>
            <p:ph idx="3" type="body"/>
          </p:nvPr>
        </p:nvSpPr>
        <p:spPr>
          <a:xfrm>
            <a:off x="4009638" y="3799700"/>
            <a:ext cx="1263900" cy="809700"/>
          </a:xfrm>
          <a:prstGeom prst="rect">
            <a:avLst/>
          </a:prstGeom>
          <a:noFill/>
          <a:ln>
            <a:noFill/>
          </a:ln>
        </p:spPr>
        <p:txBody>
          <a:bodyPr anchorCtr="0" anchor="t" bIns="34275" lIns="68575" spcFirstLastPara="1" rIns="68575" wrap="square" tIns="34275">
            <a:noAutofit/>
          </a:bodyPr>
          <a:lstStyle/>
          <a:p>
            <a:pPr indent="0" lvl="0" marL="38100" marR="38100" rtl="0" algn="ctr">
              <a:lnSpc>
                <a:spcPct val="100000"/>
              </a:lnSpc>
              <a:spcBef>
                <a:spcPts val="0"/>
              </a:spcBef>
              <a:spcAft>
                <a:spcPts val="0"/>
              </a:spcAft>
              <a:buSzPts val="800"/>
              <a:buNone/>
            </a:pPr>
            <a:r>
              <a:rPr lang="en" sz="700"/>
              <a:t>Senior Embedded Systems and Mesh Network Software Engineer with 10+ years experience in embedded system design and development</a:t>
            </a:r>
            <a:endParaRPr sz="700"/>
          </a:p>
        </p:txBody>
      </p:sp>
      <p:sp>
        <p:nvSpPr>
          <p:cNvPr id="1214" name="Google Shape;1214;p12"/>
          <p:cNvSpPr txBox="1"/>
          <p:nvPr>
            <p:ph idx="1" type="subTitle"/>
          </p:nvPr>
        </p:nvSpPr>
        <p:spPr>
          <a:xfrm>
            <a:off x="5256438" y="2960375"/>
            <a:ext cx="1263900" cy="3153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000"/>
              <a:buNone/>
            </a:pPr>
            <a:r>
              <a:rPr b="1" lang="en" sz="800">
                <a:latin typeface="Montserrat"/>
                <a:ea typeface="Montserrat"/>
                <a:cs typeface="Montserrat"/>
                <a:sym typeface="Montserrat"/>
              </a:rPr>
              <a:t>Cherian Mathew</a:t>
            </a:r>
            <a:endParaRPr b="1" sz="800">
              <a:latin typeface="Montserrat"/>
              <a:ea typeface="Montserrat"/>
              <a:cs typeface="Montserrat"/>
              <a:sym typeface="Montserrat"/>
            </a:endParaRPr>
          </a:p>
        </p:txBody>
      </p:sp>
      <p:sp>
        <p:nvSpPr>
          <p:cNvPr id="1215" name="Google Shape;1215;p12"/>
          <p:cNvSpPr txBox="1"/>
          <p:nvPr>
            <p:ph idx="2" type="body"/>
          </p:nvPr>
        </p:nvSpPr>
        <p:spPr>
          <a:xfrm>
            <a:off x="5256438" y="3253725"/>
            <a:ext cx="1263900" cy="546000"/>
          </a:xfrm>
          <a:prstGeom prst="rect">
            <a:avLst/>
          </a:prstGeom>
          <a:noFill/>
          <a:ln>
            <a:noFill/>
          </a:ln>
        </p:spPr>
        <p:txBody>
          <a:bodyPr anchorCtr="0" anchor="t" bIns="34275" lIns="68575" spcFirstLastPara="1" rIns="68575" wrap="square" tIns="34275">
            <a:noAutofit/>
          </a:bodyPr>
          <a:lstStyle/>
          <a:p>
            <a:pPr indent="0" lvl="0" marL="38100" marR="38100" rtl="0" algn="ctr">
              <a:lnSpc>
                <a:spcPct val="100000"/>
              </a:lnSpc>
              <a:spcBef>
                <a:spcPts val="0"/>
              </a:spcBef>
              <a:spcAft>
                <a:spcPts val="0"/>
              </a:spcAft>
              <a:buSzPts val="800"/>
              <a:buNone/>
            </a:pPr>
            <a:r>
              <a:rPr b="0" lang="en">
                <a:latin typeface="Nunito SemiBold"/>
                <a:ea typeface="Nunito SemiBold"/>
                <a:cs typeface="Nunito SemiBold"/>
                <a:sym typeface="Nunito SemiBold"/>
              </a:rPr>
              <a:t>Cloud and Analytics Software Lead</a:t>
            </a:r>
            <a:endParaRPr b="0">
              <a:latin typeface="Nunito SemiBold"/>
              <a:ea typeface="Nunito SemiBold"/>
              <a:cs typeface="Nunito SemiBold"/>
              <a:sym typeface="Nunito SemiBold"/>
            </a:endParaRPr>
          </a:p>
        </p:txBody>
      </p:sp>
      <p:sp>
        <p:nvSpPr>
          <p:cNvPr id="1216" name="Google Shape;1216;p12"/>
          <p:cNvSpPr txBox="1"/>
          <p:nvPr>
            <p:ph idx="3" type="body"/>
          </p:nvPr>
        </p:nvSpPr>
        <p:spPr>
          <a:xfrm>
            <a:off x="5256438" y="3799700"/>
            <a:ext cx="1263900" cy="809700"/>
          </a:xfrm>
          <a:prstGeom prst="rect">
            <a:avLst/>
          </a:prstGeom>
          <a:noFill/>
          <a:ln>
            <a:noFill/>
          </a:ln>
        </p:spPr>
        <p:txBody>
          <a:bodyPr anchorCtr="0" anchor="t" bIns="34275" lIns="68575" spcFirstLastPara="1" rIns="68575" wrap="square" tIns="34275">
            <a:noAutofit/>
          </a:bodyPr>
          <a:lstStyle/>
          <a:p>
            <a:pPr indent="0" lvl="0" marL="38100" marR="38100" rtl="0" algn="ctr">
              <a:lnSpc>
                <a:spcPct val="100000"/>
              </a:lnSpc>
              <a:spcBef>
                <a:spcPts val="0"/>
              </a:spcBef>
              <a:spcAft>
                <a:spcPts val="0"/>
              </a:spcAft>
              <a:buSzPts val="800"/>
              <a:buNone/>
            </a:pPr>
            <a:r>
              <a:rPr lang="en" sz="700"/>
              <a:t>16+ years of experience in software architecture, design and development in both industry and academia with a focus on cloud based data analysis systems</a:t>
            </a:r>
            <a:endParaRPr sz="700"/>
          </a:p>
        </p:txBody>
      </p:sp>
      <p:sp>
        <p:nvSpPr>
          <p:cNvPr id="1217" name="Google Shape;1217;p12"/>
          <p:cNvSpPr txBox="1"/>
          <p:nvPr>
            <p:ph idx="1" type="subTitle"/>
          </p:nvPr>
        </p:nvSpPr>
        <p:spPr>
          <a:xfrm>
            <a:off x="6503238" y="2960375"/>
            <a:ext cx="1263900" cy="3153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000"/>
              <a:buNone/>
            </a:pPr>
            <a:r>
              <a:rPr b="1" lang="en" sz="800">
                <a:latin typeface="Montserrat"/>
                <a:ea typeface="Montserrat"/>
                <a:cs typeface="Montserrat"/>
                <a:sym typeface="Montserrat"/>
              </a:rPr>
              <a:t>Dr. Jürgen Müller</a:t>
            </a:r>
            <a:endParaRPr b="1" sz="800">
              <a:latin typeface="Montserrat"/>
              <a:ea typeface="Montserrat"/>
              <a:cs typeface="Montserrat"/>
              <a:sym typeface="Montserrat"/>
            </a:endParaRPr>
          </a:p>
        </p:txBody>
      </p:sp>
      <p:sp>
        <p:nvSpPr>
          <p:cNvPr id="1218" name="Google Shape;1218;p12"/>
          <p:cNvSpPr txBox="1"/>
          <p:nvPr>
            <p:ph idx="2" type="body"/>
          </p:nvPr>
        </p:nvSpPr>
        <p:spPr>
          <a:xfrm>
            <a:off x="6503238" y="3253725"/>
            <a:ext cx="1263900" cy="546000"/>
          </a:xfrm>
          <a:prstGeom prst="rect">
            <a:avLst/>
          </a:prstGeom>
          <a:noFill/>
          <a:ln>
            <a:noFill/>
          </a:ln>
        </p:spPr>
        <p:txBody>
          <a:bodyPr anchorCtr="0" anchor="t" bIns="34275" lIns="68575" spcFirstLastPara="1" rIns="68575" wrap="square" tIns="34275">
            <a:noAutofit/>
          </a:bodyPr>
          <a:lstStyle/>
          <a:p>
            <a:pPr indent="0" lvl="0" marL="38100" marR="38100" rtl="0" algn="ctr">
              <a:lnSpc>
                <a:spcPct val="100000"/>
              </a:lnSpc>
              <a:spcBef>
                <a:spcPts val="0"/>
              </a:spcBef>
              <a:spcAft>
                <a:spcPts val="0"/>
              </a:spcAft>
              <a:buSzPts val="800"/>
              <a:buNone/>
            </a:pPr>
            <a:r>
              <a:rPr b="0" lang="en">
                <a:latin typeface="Nunito SemiBold"/>
                <a:ea typeface="Nunito SemiBold"/>
                <a:cs typeface="Nunito SemiBold"/>
                <a:sym typeface="Nunito SemiBold"/>
              </a:rPr>
              <a:t>Research and Scientific Advice, Strategic Partnerships</a:t>
            </a:r>
            <a:endParaRPr b="0">
              <a:latin typeface="Nunito SemiBold"/>
              <a:ea typeface="Nunito SemiBold"/>
              <a:cs typeface="Nunito SemiBold"/>
              <a:sym typeface="Nunito SemiBold"/>
            </a:endParaRPr>
          </a:p>
        </p:txBody>
      </p:sp>
      <p:sp>
        <p:nvSpPr>
          <p:cNvPr id="1219" name="Google Shape;1219;p12"/>
          <p:cNvSpPr txBox="1"/>
          <p:nvPr>
            <p:ph idx="3" type="body"/>
          </p:nvPr>
        </p:nvSpPr>
        <p:spPr>
          <a:xfrm>
            <a:off x="6503238" y="3799700"/>
            <a:ext cx="1263900" cy="809700"/>
          </a:xfrm>
          <a:prstGeom prst="rect">
            <a:avLst/>
          </a:prstGeom>
          <a:noFill/>
          <a:ln>
            <a:noFill/>
          </a:ln>
        </p:spPr>
        <p:txBody>
          <a:bodyPr anchorCtr="0" anchor="t" bIns="34275" lIns="68575" spcFirstLastPara="1" rIns="68575" wrap="square" tIns="34275">
            <a:noAutofit/>
          </a:bodyPr>
          <a:lstStyle/>
          <a:p>
            <a:pPr indent="0" lvl="0" marL="38100" marR="38100" rtl="0" algn="ctr">
              <a:lnSpc>
                <a:spcPct val="100000"/>
              </a:lnSpc>
              <a:spcBef>
                <a:spcPts val="0"/>
              </a:spcBef>
              <a:spcAft>
                <a:spcPts val="0"/>
              </a:spcAft>
              <a:buSzPts val="800"/>
              <a:buNone/>
            </a:pPr>
            <a:r>
              <a:rPr lang="en" sz="700"/>
              <a:t>Until recently leader of department of forest ecology Thünen-Institute of Forest Ecosystems. Developed INPRIWA, a prototype for early forest fire detection</a:t>
            </a:r>
            <a:endParaRPr sz="700"/>
          </a:p>
        </p:txBody>
      </p:sp>
      <p:sp>
        <p:nvSpPr>
          <p:cNvPr id="1220" name="Google Shape;1220;p12"/>
          <p:cNvSpPr txBox="1"/>
          <p:nvPr>
            <p:ph idx="1" type="subTitle"/>
          </p:nvPr>
        </p:nvSpPr>
        <p:spPr>
          <a:xfrm>
            <a:off x="7750038" y="2960375"/>
            <a:ext cx="1263900" cy="3153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000"/>
              <a:buNone/>
            </a:pPr>
            <a:r>
              <a:rPr b="1" lang="en" sz="800">
                <a:latin typeface="Montserrat"/>
                <a:ea typeface="Montserrat"/>
                <a:cs typeface="Montserrat"/>
                <a:sym typeface="Montserrat"/>
              </a:rPr>
              <a:t>Ben Banerjee</a:t>
            </a:r>
            <a:endParaRPr b="1" sz="800">
              <a:latin typeface="Montserrat"/>
              <a:ea typeface="Montserrat"/>
              <a:cs typeface="Montserrat"/>
              <a:sym typeface="Montserrat"/>
            </a:endParaRPr>
          </a:p>
        </p:txBody>
      </p:sp>
      <p:sp>
        <p:nvSpPr>
          <p:cNvPr id="1221" name="Google Shape;1221;p12"/>
          <p:cNvSpPr txBox="1"/>
          <p:nvPr>
            <p:ph idx="2" type="body"/>
          </p:nvPr>
        </p:nvSpPr>
        <p:spPr>
          <a:xfrm>
            <a:off x="7750038" y="3253725"/>
            <a:ext cx="1263900" cy="546000"/>
          </a:xfrm>
          <a:prstGeom prst="rect">
            <a:avLst/>
          </a:prstGeom>
          <a:noFill/>
          <a:ln>
            <a:noFill/>
          </a:ln>
        </p:spPr>
        <p:txBody>
          <a:bodyPr anchorCtr="0" anchor="t" bIns="34275" lIns="68575" spcFirstLastPara="1" rIns="68575" wrap="square" tIns="34275">
            <a:noAutofit/>
          </a:bodyPr>
          <a:lstStyle/>
          <a:p>
            <a:pPr indent="0" lvl="0" marL="38100" marR="38100" rtl="0" algn="ctr">
              <a:lnSpc>
                <a:spcPct val="100000"/>
              </a:lnSpc>
              <a:spcBef>
                <a:spcPts val="0"/>
              </a:spcBef>
              <a:spcAft>
                <a:spcPts val="0"/>
              </a:spcAft>
              <a:buSzPts val="800"/>
              <a:buNone/>
            </a:pPr>
            <a:r>
              <a:rPr b="0" lang="en">
                <a:latin typeface="Nunito SemiBold"/>
                <a:ea typeface="Nunito SemiBold"/>
                <a:cs typeface="Nunito SemiBold"/>
                <a:sym typeface="Nunito SemiBold"/>
              </a:rPr>
              <a:t>SVP Worldwide Sales</a:t>
            </a:r>
            <a:endParaRPr b="0">
              <a:latin typeface="Nunito SemiBold"/>
              <a:ea typeface="Nunito SemiBold"/>
              <a:cs typeface="Nunito SemiBold"/>
              <a:sym typeface="Nunito SemiBold"/>
            </a:endParaRPr>
          </a:p>
        </p:txBody>
      </p:sp>
      <p:sp>
        <p:nvSpPr>
          <p:cNvPr id="1222" name="Google Shape;1222;p12"/>
          <p:cNvSpPr txBox="1"/>
          <p:nvPr>
            <p:ph idx="3" type="body"/>
          </p:nvPr>
        </p:nvSpPr>
        <p:spPr>
          <a:xfrm>
            <a:off x="7750038" y="3799700"/>
            <a:ext cx="1263900" cy="809700"/>
          </a:xfrm>
          <a:prstGeom prst="rect">
            <a:avLst/>
          </a:prstGeom>
          <a:noFill/>
          <a:ln>
            <a:noFill/>
          </a:ln>
        </p:spPr>
        <p:txBody>
          <a:bodyPr anchorCtr="0" anchor="t" bIns="34275" lIns="68575" spcFirstLastPara="1" rIns="68575" wrap="square" tIns="34275">
            <a:noAutofit/>
          </a:bodyPr>
          <a:lstStyle/>
          <a:p>
            <a:pPr indent="0" lvl="0" marL="38100" marR="38100" rtl="0" algn="ctr">
              <a:lnSpc>
                <a:spcPct val="100000"/>
              </a:lnSpc>
              <a:spcBef>
                <a:spcPts val="0"/>
              </a:spcBef>
              <a:spcAft>
                <a:spcPts val="0"/>
              </a:spcAft>
              <a:buSzPts val="800"/>
              <a:buNone/>
            </a:pPr>
            <a:r>
              <a:rPr lang="en" sz="700"/>
              <a:t>Until recently Partner and head of sales TME at Infosys. Previously, global sales head at Wipro Technologies and VP worldwide sales at Synchronica</a:t>
            </a:r>
            <a:endParaRPr sz="700"/>
          </a:p>
        </p:txBody>
      </p:sp>
      <p:pic>
        <p:nvPicPr>
          <p:cNvPr id="1223" name="Google Shape;1223;p12"/>
          <p:cNvPicPr preferRelativeResize="0"/>
          <p:nvPr/>
        </p:nvPicPr>
        <p:blipFill rotWithShape="1">
          <a:blip r:embed="rId3">
            <a:alphaModFix/>
          </a:blip>
          <a:srcRect b="0" l="0" r="0" t="0"/>
          <a:stretch/>
        </p:blipFill>
        <p:spPr>
          <a:xfrm>
            <a:off x="7882800" y="1857450"/>
            <a:ext cx="996600" cy="996600"/>
          </a:xfrm>
          <a:prstGeom prst="ellipse">
            <a:avLst/>
          </a:prstGeom>
          <a:noFill/>
          <a:ln>
            <a:noFill/>
          </a:ln>
        </p:spPr>
      </p:pic>
      <p:pic>
        <p:nvPicPr>
          <p:cNvPr id="1224" name="Google Shape;1224;p12"/>
          <p:cNvPicPr preferRelativeResize="0"/>
          <p:nvPr/>
        </p:nvPicPr>
        <p:blipFill rotWithShape="1">
          <a:blip r:embed="rId4">
            <a:alphaModFix/>
          </a:blip>
          <a:srcRect b="0" l="0" r="0" t="0"/>
          <a:stretch/>
        </p:blipFill>
        <p:spPr>
          <a:xfrm>
            <a:off x="6636018" y="1857450"/>
            <a:ext cx="996600" cy="996600"/>
          </a:xfrm>
          <a:prstGeom prst="ellipse">
            <a:avLst/>
          </a:prstGeom>
          <a:noFill/>
          <a:ln>
            <a:noFill/>
          </a:ln>
        </p:spPr>
      </p:pic>
      <p:pic>
        <p:nvPicPr>
          <p:cNvPr id="1225" name="Google Shape;1225;p12"/>
          <p:cNvPicPr preferRelativeResize="0"/>
          <p:nvPr/>
        </p:nvPicPr>
        <p:blipFill rotWithShape="1">
          <a:blip r:embed="rId5">
            <a:alphaModFix/>
          </a:blip>
          <a:srcRect b="0" l="0" r="0" t="0"/>
          <a:stretch/>
        </p:blipFill>
        <p:spPr>
          <a:xfrm>
            <a:off x="5389237" y="1857450"/>
            <a:ext cx="996600" cy="996600"/>
          </a:xfrm>
          <a:prstGeom prst="ellipse">
            <a:avLst/>
          </a:prstGeom>
          <a:noFill/>
          <a:ln>
            <a:noFill/>
          </a:ln>
        </p:spPr>
      </p:pic>
      <p:pic>
        <p:nvPicPr>
          <p:cNvPr id="1226" name="Google Shape;1226;p12"/>
          <p:cNvPicPr preferRelativeResize="0"/>
          <p:nvPr/>
        </p:nvPicPr>
        <p:blipFill rotWithShape="1">
          <a:blip r:embed="rId6">
            <a:alphaModFix/>
          </a:blip>
          <a:srcRect b="0" l="0" r="0" t="0"/>
          <a:stretch/>
        </p:blipFill>
        <p:spPr>
          <a:xfrm>
            <a:off x="4142455" y="1857450"/>
            <a:ext cx="996600" cy="995100"/>
          </a:xfrm>
          <a:prstGeom prst="ellipse">
            <a:avLst/>
          </a:prstGeom>
          <a:noFill/>
          <a:ln>
            <a:noFill/>
          </a:ln>
        </p:spPr>
      </p:pic>
      <p:pic>
        <p:nvPicPr>
          <p:cNvPr id="1227" name="Google Shape;1227;p12"/>
          <p:cNvPicPr preferRelativeResize="0"/>
          <p:nvPr/>
        </p:nvPicPr>
        <p:blipFill rotWithShape="1">
          <a:blip r:embed="rId7">
            <a:alphaModFix/>
          </a:blip>
          <a:srcRect b="0" l="0" r="0" t="0"/>
          <a:stretch/>
        </p:blipFill>
        <p:spPr>
          <a:xfrm>
            <a:off x="2897295" y="1857450"/>
            <a:ext cx="995100" cy="995100"/>
          </a:xfrm>
          <a:prstGeom prst="ellipse">
            <a:avLst/>
          </a:prstGeom>
          <a:noFill/>
          <a:ln>
            <a:noFill/>
          </a:ln>
        </p:spPr>
      </p:pic>
      <p:pic>
        <p:nvPicPr>
          <p:cNvPr id="1228" name="Google Shape;1228;p12"/>
          <p:cNvPicPr preferRelativeResize="0"/>
          <p:nvPr/>
        </p:nvPicPr>
        <p:blipFill rotWithShape="1">
          <a:blip r:embed="rId8">
            <a:alphaModFix/>
          </a:blip>
          <a:srcRect b="0" l="0" r="0" t="0"/>
          <a:stretch/>
        </p:blipFill>
        <p:spPr>
          <a:xfrm>
            <a:off x="1648809" y="1857450"/>
            <a:ext cx="998400" cy="996600"/>
          </a:xfrm>
          <a:prstGeom prst="ellipse">
            <a:avLst/>
          </a:prstGeom>
          <a:noFill/>
          <a:ln>
            <a:noFill/>
          </a:ln>
        </p:spPr>
      </p:pic>
      <p:pic>
        <p:nvPicPr>
          <p:cNvPr id="1229" name="Google Shape;1229;p12"/>
          <p:cNvPicPr preferRelativeResize="0"/>
          <p:nvPr/>
        </p:nvPicPr>
        <p:blipFill rotWithShape="1">
          <a:blip r:embed="rId9">
            <a:alphaModFix/>
          </a:blip>
          <a:srcRect b="0" l="0" r="0" t="0"/>
          <a:stretch/>
        </p:blipFill>
        <p:spPr>
          <a:xfrm>
            <a:off x="403649" y="1857450"/>
            <a:ext cx="995100" cy="9951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pic>
        <p:nvPicPr>
          <p:cNvPr id="1234" name="Google Shape;1234;p13"/>
          <p:cNvPicPr preferRelativeResize="0"/>
          <p:nvPr/>
        </p:nvPicPr>
        <p:blipFill rotWithShape="1">
          <a:blip r:embed="rId3">
            <a:alphaModFix amt="64000"/>
          </a:blip>
          <a:srcRect b="0" l="0" r="0" t="0"/>
          <a:stretch/>
        </p:blipFill>
        <p:spPr>
          <a:xfrm>
            <a:off x="7204750" y="4130056"/>
            <a:ext cx="1438024" cy="479350"/>
          </a:xfrm>
          <a:prstGeom prst="rect">
            <a:avLst/>
          </a:prstGeom>
          <a:noFill/>
          <a:ln>
            <a:noFill/>
          </a:ln>
        </p:spPr>
      </p:pic>
      <p:pic>
        <p:nvPicPr>
          <p:cNvPr id="1235" name="Google Shape;1235;p13"/>
          <p:cNvPicPr preferRelativeResize="0"/>
          <p:nvPr/>
        </p:nvPicPr>
        <p:blipFill rotWithShape="1">
          <a:blip r:embed="rId4">
            <a:alphaModFix amt="68000"/>
          </a:blip>
          <a:srcRect b="10621" l="41530" r="36793" t="10289"/>
          <a:stretch/>
        </p:blipFill>
        <p:spPr>
          <a:xfrm>
            <a:off x="6060900" y="3894231"/>
            <a:ext cx="928600" cy="951000"/>
          </a:xfrm>
          <a:prstGeom prst="rect">
            <a:avLst/>
          </a:prstGeom>
          <a:noFill/>
          <a:ln>
            <a:noFill/>
          </a:ln>
        </p:spPr>
      </p:pic>
      <p:pic>
        <p:nvPicPr>
          <p:cNvPr id="1236" name="Google Shape;1236;p13"/>
          <p:cNvPicPr preferRelativeResize="0"/>
          <p:nvPr/>
        </p:nvPicPr>
        <p:blipFill rotWithShape="1">
          <a:blip r:embed="rId5">
            <a:alphaModFix amt="72000"/>
          </a:blip>
          <a:srcRect b="0" l="0" r="0" t="0"/>
          <a:stretch/>
        </p:blipFill>
        <p:spPr>
          <a:xfrm>
            <a:off x="533400" y="3782157"/>
            <a:ext cx="1310874" cy="1175149"/>
          </a:xfrm>
          <a:prstGeom prst="rect">
            <a:avLst/>
          </a:prstGeom>
          <a:noFill/>
          <a:ln>
            <a:noFill/>
          </a:ln>
        </p:spPr>
      </p:pic>
      <p:sp>
        <p:nvSpPr>
          <p:cNvPr id="1237" name="Google Shape;1237;p13"/>
          <p:cNvSpPr/>
          <p:nvPr/>
        </p:nvSpPr>
        <p:spPr>
          <a:xfrm>
            <a:off x="1873650" y="3782181"/>
            <a:ext cx="1175100" cy="1175100"/>
          </a:xfrm>
          <a:prstGeom prst="rect">
            <a:avLst/>
          </a:prstGeom>
          <a:solidFill>
            <a:srgbClr val="98946E">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38" name="Google Shape;1238;p13"/>
          <p:cNvPicPr preferRelativeResize="0"/>
          <p:nvPr/>
        </p:nvPicPr>
        <p:blipFill rotWithShape="1">
          <a:blip r:embed="rId6">
            <a:alphaModFix/>
          </a:blip>
          <a:srcRect b="0" l="0" r="0" t="0"/>
          <a:stretch/>
        </p:blipFill>
        <p:spPr>
          <a:xfrm>
            <a:off x="1887075" y="3795618"/>
            <a:ext cx="1148227" cy="11482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15"/>
          <p:cNvSpPr/>
          <p:nvPr/>
        </p:nvSpPr>
        <p:spPr>
          <a:xfrm>
            <a:off x="413160" y="3764722"/>
            <a:ext cx="561900" cy="561900"/>
          </a:xfrm>
          <a:prstGeom prst="ellipse">
            <a:avLst/>
          </a:prstGeom>
          <a:solidFill>
            <a:schemeClr val="l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100"/>
              <a:buFont typeface="Calibri"/>
              <a:buNone/>
            </a:pPr>
            <a:r>
              <a:t/>
            </a:r>
            <a:endParaRPr b="1" i="0" sz="1100" u="none" cap="none" strike="noStrike">
              <a:solidFill>
                <a:schemeClr val="dk1"/>
              </a:solidFill>
              <a:latin typeface="Poppins SemiBold"/>
              <a:ea typeface="Poppins SemiBold"/>
              <a:cs typeface="Poppins SemiBold"/>
              <a:sym typeface="Poppins SemiBold"/>
            </a:endParaRPr>
          </a:p>
        </p:txBody>
      </p:sp>
      <p:sp>
        <p:nvSpPr>
          <p:cNvPr id="1248" name="Google Shape;1248;p15"/>
          <p:cNvSpPr/>
          <p:nvPr/>
        </p:nvSpPr>
        <p:spPr>
          <a:xfrm>
            <a:off x="1492091" y="3119130"/>
            <a:ext cx="1655700" cy="561900"/>
          </a:xfrm>
          <a:prstGeom prst="roundRect">
            <a:avLst>
              <a:gd fmla="val 0" name="adj"/>
            </a:avLst>
          </a:prstGeom>
          <a:solidFill>
            <a:schemeClr val="l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FFFFFF"/>
              </a:buClr>
              <a:buSzPts val="1100"/>
              <a:buFont typeface="Poppins SemiBold"/>
              <a:buNone/>
            </a:pPr>
            <a:r>
              <a:rPr b="0" i="0" lang="en" sz="1100" u="none" cap="none" strike="noStrike">
                <a:solidFill>
                  <a:srgbClr val="FFFFFF"/>
                </a:solidFill>
                <a:latin typeface="Montserrat SemiBold"/>
                <a:ea typeface="Montserrat SemiBold"/>
                <a:cs typeface="Montserrat SemiBold"/>
                <a:sym typeface="Montserrat SemiBold"/>
              </a:rPr>
              <a:t>Geographic Expansion</a:t>
            </a:r>
            <a:endParaRPr b="0" i="0" sz="1100" u="none" cap="none" strike="noStrike">
              <a:solidFill>
                <a:srgbClr val="FFFFFF"/>
              </a:solidFill>
              <a:latin typeface="Montserrat SemiBold"/>
              <a:ea typeface="Montserrat SemiBold"/>
              <a:cs typeface="Montserrat SemiBold"/>
              <a:sym typeface="Montserrat SemiBold"/>
            </a:endParaRPr>
          </a:p>
        </p:txBody>
      </p:sp>
      <p:sp>
        <p:nvSpPr>
          <p:cNvPr id="1249" name="Google Shape;1249;p15"/>
          <p:cNvSpPr/>
          <p:nvPr/>
        </p:nvSpPr>
        <p:spPr>
          <a:xfrm>
            <a:off x="1927183" y="2473537"/>
            <a:ext cx="1654800" cy="561900"/>
          </a:xfrm>
          <a:prstGeom prst="roundRect">
            <a:avLst>
              <a:gd fmla="val 0" name="adj"/>
            </a:avLst>
          </a:prstGeom>
          <a:solidFill>
            <a:schemeClr val="l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FFFFFF"/>
              </a:buClr>
              <a:buSzPts val="1100"/>
              <a:buFont typeface="Poppins SemiBold"/>
              <a:buNone/>
            </a:pPr>
            <a:r>
              <a:rPr b="0" i="0" lang="en" sz="1100" u="none" cap="none" strike="noStrike">
                <a:solidFill>
                  <a:srgbClr val="FFFFFF"/>
                </a:solidFill>
                <a:latin typeface="Montserrat SemiBold"/>
                <a:ea typeface="Montserrat SemiBold"/>
                <a:cs typeface="Montserrat SemiBold"/>
                <a:sym typeface="Montserrat SemiBold"/>
              </a:rPr>
              <a:t>Adjacent Verticals</a:t>
            </a:r>
            <a:endParaRPr b="0" i="0" sz="1100" u="none" cap="none" strike="noStrike">
              <a:solidFill>
                <a:srgbClr val="FFFFFF"/>
              </a:solidFill>
              <a:latin typeface="Montserrat SemiBold"/>
              <a:ea typeface="Montserrat SemiBold"/>
              <a:cs typeface="Montserrat SemiBold"/>
              <a:sym typeface="Montserrat SemiBold"/>
            </a:endParaRPr>
          </a:p>
        </p:txBody>
      </p:sp>
      <p:sp>
        <p:nvSpPr>
          <p:cNvPr id="1250" name="Google Shape;1250;p15"/>
          <p:cNvSpPr/>
          <p:nvPr/>
        </p:nvSpPr>
        <p:spPr>
          <a:xfrm>
            <a:off x="2349791" y="1827945"/>
            <a:ext cx="1654800" cy="561900"/>
          </a:xfrm>
          <a:prstGeom prst="roundRect">
            <a:avLst>
              <a:gd fmla="val 0" name="adj"/>
            </a:avLst>
          </a:prstGeom>
          <a:solidFill>
            <a:schemeClr val="l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FFFFFF"/>
              </a:buClr>
              <a:buSzPts val="1100"/>
              <a:buFont typeface="Poppins SemiBold"/>
              <a:buNone/>
            </a:pPr>
            <a:r>
              <a:rPr b="0" i="0" lang="en" sz="1100" u="none" cap="none" strike="noStrike">
                <a:solidFill>
                  <a:srgbClr val="FFFFFF"/>
                </a:solidFill>
                <a:latin typeface="Montserrat SemiBold"/>
                <a:ea typeface="Montserrat SemiBold"/>
                <a:cs typeface="Montserrat SemiBold"/>
                <a:sym typeface="Montserrat SemiBold"/>
              </a:rPr>
              <a:t>Digital Twin</a:t>
            </a:r>
            <a:endParaRPr b="0" i="0" sz="1100" u="none" cap="none" strike="noStrike">
              <a:solidFill>
                <a:srgbClr val="FFFFFF"/>
              </a:solidFill>
              <a:latin typeface="Montserrat SemiBold"/>
              <a:ea typeface="Montserrat SemiBold"/>
              <a:cs typeface="Montserrat SemiBold"/>
              <a:sym typeface="Montserrat SemiBold"/>
            </a:endParaRPr>
          </a:p>
        </p:txBody>
      </p:sp>
      <p:sp>
        <p:nvSpPr>
          <p:cNvPr id="1251" name="Google Shape;1251;p15"/>
          <p:cNvSpPr/>
          <p:nvPr/>
        </p:nvSpPr>
        <p:spPr>
          <a:xfrm>
            <a:off x="1056481" y="3319068"/>
            <a:ext cx="361800" cy="361800"/>
          </a:xfrm>
          <a:prstGeom prst="bentArrow">
            <a:avLst>
              <a:gd fmla="val 25000" name="adj1"/>
              <a:gd fmla="val 25000" name="adj2"/>
              <a:gd fmla="val 25000" name="adj3"/>
              <a:gd fmla="val 43750" name="adj4"/>
            </a:avLst>
          </a:prstGeom>
          <a:solidFill>
            <a:srgbClr val="EFEFE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100"/>
              <a:buFont typeface="Calibri"/>
              <a:buNone/>
            </a:pPr>
            <a:r>
              <a:t/>
            </a:r>
            <a:endParaRPr b="1" i="0" sz="1100" u="none" cap="none" strike="noStrike">
              <a:solidFill>
                <a:schemeClr val="dk1"/>
              </a:solidFill>
              <a:latin typeface="Poppins SemiBold"/>
              <a:ea typeface="Poppins SemiBold"/>
              <a:cs typeface="Poppins SemiBold"/>
              <a:sym typeface="Poppins SemiBold"/>
            </a:endParaRPr>
          </a:p>
        </p:txBody>
      </p:sp>
      <p:sp>
        <p:nvSpPr>
          <p:cNvPr id="1252" name="Google Shape;1252;p15"/>
          <p:cNvSpPr/>
          <p:nvPr/>
        </p:nvSpPr>
        <p:spPr>
          <a:xfrm>
            <a:off x="1492091" y="2673475"/>
            <a:ext cx="361800" cy="361800"/>
          </a:xfrm>
          <a:prstGeom prst="bentArrow">
            <a:avLst>
              <a:gd fmla="val 25000" name="adj1"/>
              <a:gd fmla="val 25000" name="adj2"/>
              <a:gd fmla="val 25000" name="adj3"/>
              <a:gd fmla="val 43750" name="adj4"/>
            </a:avLst>
          </a:prstGeom>
          <a:solidFill>
            <a:srgbClr val="EFEFE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100"/>
              <a:buFont typeface="Calibri"/>
              <a:buNone/>
            </a:pPr>
            <a:r>
              <a:t/>
            </a:r>
            <a:endParaRPr b="1" i="0" sz="1100" u="none" cap="none" strike="noStrike">
              <a:solidFill>
                <a:schemeClr val="dk1"/>
              </a:solidFill>
              <a:latin typeface="Poppins SemiBold"/>
              <a:ea typeface="Poppins SemiBold"/>
              <a:cs typeface="Poppins SemiBold"/>
              <a:sym typeface="Poppins SemiBold"/>
            </a:endParaRPr>
          </a:p>
        </p:txBody>
      </p:sp>
      <p:sp>
        <p:nvSpPr>
          <p:cNvPr id="1253" name="Google Shape;1253;p15"/>
          <p:cNvSpPr/>
          <p:nvPr/>
        </p:nvSpPr>
        <p:spPr>
          <a:xfrm>
            <a:off x="1927183" y="2033622"/>
            <a:ext cx="361800" cy="356100"/>
          </a:xfrm>
          <a:prstGeom prst="bentArrow">
            <a:avLst>
              <a:gd fmla="val 25000" name="adj1"/>
              <a:gd fmla="val 25000" name="adj2"/>
              <a:gd fmla="val 25000" name="adj3"/>
              <a:gd fmla="val 43750" name="adj4"/>
            </a:avLst>
          </a:prstGeom>
          <a:solidFill>
            <a:srgbClr val="EFEFE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100"/>
              <a:buFont typeface="Calibri"/>
              <a:buNone/>
            </a:pPr>
            <a:r>
              <a:t/>
            </a:r>
            <a:endParaRPr b="1" i="0" sz="1100" u="none" cap="none" strike="noStrike">
              <a:solidFill>
                <a:schemeClr val="dk1"/>
              </a:solidFill>
              <a:latin typeface="Poppins SemiBold"/>
              <a:ea typeface="Poppins SemiBold"/>
              <a:cs typeface="Poppins SemiBold"/>
              <a:sym typeface="Poppins SemiBold"/>
            </a:endParaRPr>
          </a:p>
        </p:txBody>
      </p:sp>
      <p:sp>
        <p:nvSpPr>
          <p:cNvPr id="1254" name="Google Shape;1254;p15"/>
          <p:cNvSpPr/>
          <p:nvPr/>
        </p:nvSpPr>
        <p:spPr>
          <a:xfrm>
            <a:off x="1056481" y="3764722"/>
            <a:ext cx="1655700" cy="561900"/>
          </a:xfrm>
          <a:prstGeom prst="roundRect">
            <a:avLst>
              <a:gd fmla="val 0" name="adj"/>
            </a:avLst>
          </a:prstGeom>
          <a:solidFill>
            <a:schemeClr val="l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FFFFFF"/>
              </a:buClr>
              <a:buSzPts val="1100"/>
              <a:buFont typeface="Poppins SemiBold"/>
              <a:buNone/>
            </a:pPr>
            <a:r>
              <a:rPr b="0" i="0" lang="en" sz="1100" u="none" cap="none" strike="noStrike">
                <a:solidFill>
                  <a:srgbClr val="FFFFFF"/>
                </a:solidFill>
                <a:latin typeface="Montserrat SemiBold"/>
                <a:ea typeface="Montserrat SemiBold"/>
                <a:cs typeface="Montserrat SemiBold"/>
                <a:sym typeface="Montserrat SemiBold"/>
              </a:rPr>
              <a:t>Additional Sensors</a:t>
            </a:r>
            <a:endParaRPr b="0" i="0" sz="1100" u="none" cap="none" strike="noStrike">
              <a:solidFill>
                <a:srgbClr val="FFFFFF"/>
              </a:solidFill>
              <a:latin typeface="Montserrat SemiBold"/>
              <a:ea typeface="Montserrat SemiBold"/>
              <a:cs typeface="Montserrat SemiBold"/>
              <a:sym typeface="Montserrat SemiBold"/>
            </a:endParaRPr>
          </a:p>
        </p:txBody>
      </p:sp>
      <p:sp>
        <p:nvSpPr>
          <p:cNvPr id="1255" name="Google Shape;1255;p15"/>
          <p:cNvSpPr txBox="1"/>
          <p:nvPr/>
        </p:nvSpPr>
        <p:spPr>
          <a:xfrm>
            <a:off x="4935570" y="2206396"/>
            <a:ext cx="1726800" cy="757800"/>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1200"/>
              </a:spcAft>
              <a:buClr>
                <a:schemeClr val="lt1"/>
              </a:buClr>
              <a:buSzPts val="1100"/>
              <a:buFont typeface="Arial"/>
              <a:buNone/>
            </a:pPr>
            <a:r>
              <a:rPr b="1" i="0" lang="en" sz="1100" u="none" cap="none" strike="noStrike">
                <a:solidFill>
                  <a:schemeClr val="lt1"/>
                </a:solidFill>
                <a:latin typeface="Nunito"/>
                <a:ea typeface="Nunito"/>
                <a:cs typeface="Nunito"/>
                <a:sym typeface="Nunito"/>
              </a:rPr>
              <a:t>Communication</a:t>
            </a:r>
            <a:br>
              <a:rPr b="0" i="0" lang="en" sz="1100" u="none" cap="none" strike="noStrike">
                <a:solidFill>
                  <a:schemeClr val="lt1"/>
                </a:solidFill>
                <a:latin typeface="Nunito Light"/>
                <a:ea typeface="Nunito Light"/>
                <a:cs typeface="Nunito Light"/>
                <a:sym typeface="Nunito Light"/>
              </a:rPr>
            </a:br>
            <a:r>
              <a:rPr b="0" i="0" lang="en" sz="1100" u="none" cap="none" strike="noStrike">
                <a:solidFill>
                  <a:schemeClr val="lt1"/>
                </a:solidFill>
                <a:latin typeface="Nunito Light"/>
                <a:ea typeface="Nunito Light"/>
                <a:cs typeface="Nunito Light"/>
                <a:sym typeface="Nunito Light"/>
              </a:rPr>
              <a:t>2-way pager, </a:t>
            </a:r>
            <a:br>
              <a:rPr b="0" i="0" lang="en" sz="1100" u="none" cap="none" strike="noStrike">
                <a:solidFill>
                  <a:schemeClr val="lt1"/>
                </a:solidFill>
                <a:latin typeface="Nunito Light"/>
                <a:ea typeface="Nunito Light"/>
                <a:cs typeface="Nunito Light"/>
                <a:sym typeface="Nunito Light"/>
              </a:rPr>
            </a:br>
            <a:r>
              <a:rPr b="0" i="0" lang="en" sz="1100" u="none" cap="none" strike="noStrike">
                <a:solidFill>
                  <a:schemeClr val="lt1"/>
                </a:solidFill>
                <a:latin typeface="Nunito Light"/>
                <a:ea typeface="Nunito Light"/>
                <a:cs typeface="Nunito Light"/>
                <a:sym typeface="Nunito Light"/>
              </a:rPr>
              <a:t>SOS button, </a:t>
            </a:r>
            <a:br>
              <a:rPr b="0" i="0" lang="en" sz="1100" u="none" cap="none" strike="noStrike">
                <a:solidFill>
                  <a:schemeClr val="lt1"/>
                </a:solidFill>
                <a:latin typeface="Nunito Light"/>
                <a:ea typeface="Nunito Light"/>
                <a:cs typeface="Nunito Light"/>
                <a:sym typeface="Nunito Light"/>
              </a:rPr>
            </a:br>
            <a:r>
              <a:rPr b="0" i="0" lang="en" sz="1100" u="none" cap="none" strike="noStrike">
                <a:solidFill>
                  <a:schemeClr val="lt1"/>
                </a:solidFill>
                <a:latin typeface="Nunito Light"/>
                <a:ea typeface="Nunito Light"/>
                <a:cs typeface="Nunito Light"/>
                <a:sym typeface="Nunito Light"/>
              </a:rPr>
              <a:t>anti-theft alarm</a:t>
            </a:r>
            <a:endParaRPr b="0" i="0" sz="1100" u="none" cap="none" strike="noStrike">
              <a:solidFill>
                <a:srgbClr val="000000"/>
              </a:solidFill>
              <a:latin typeface="Nunito"/>
              <a:ea typeface="Nunito"/>
              <a:cs typeface="Nunito"/>
              <a:sym typeface="Nunito"/>
            </a:endParaRPr>
          </a:p>
        </p:txBody>
      </p:sp>
      <p:pic>
        <p:nvPicPr>
          <p:cNvPr id="1256" name="Google Shape;1256;p15"/>
          <p:cNvPicPr preferRelativeResize="0"/>
          <p:nvPr/>
        </p:nvPicPr>
        <p:blipFill rotWithShape="1">
          <a:blip r:embed="rId3">
            <a:alphaModFix/>
          </a:blip>
          <a:srcRect b="0" l="0" r="0" t="0"/>
          <a:stretch/>
        </p:blipFill>
        <p:spPr>
          <a:xfrm>
            <a:off x="5011770" y="1831771"/>
            <a:ext cx="383219" cy="383219"/>
          </a:xfrm>
          <a:prstGeom prst="rect">
            <a:avLst/>
          </a:prstGeom>
          <a:noFill/>
          <a:ln>
            <a:noFill/>
          </a:ln>
        </p:spPr>
      </p:pic>
      <p:sp>
        <p:nvSpPr>
          <p:cNvPr id="1257" name="Google Shape;1257;p15"/>
          <p:cNvSpPr txBox="1"/>
          <p:nvPr/>
        </p:nvSpPr>
        <p:spPr>
          <a:xfrm>
            <a:off x="7033375" y="2206396"/>
            <a:ext cx="1994400" cy="724500"/>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1200"/>
              </a:spcAft>
              <a:buClr>
                <a:schemeClr val="lt1"/>
              </a:buClr>
              <a:buSzPts val="1100"/>
              <a:buFont typeface="Arial"/>
              <a:buNone/>
            </a:pPr>
            <a:r>
              <a:rPr b="1" i="0" lang="en" sz="1100" u="none" cap="none" strike="noStrike">
                <a:solidFill>
                  <a:schemeClr val="lt1"/>
                </a:solidFill>
                <a:latin typeface="Nunito"/>
                <a:ea typeface="Nunito"/>
                <a:cs typeface="Nunito"/>
                <a:sym typeface="Nunito"/>
              </a:rPr>
              <a:t>Climate</a:t>
            </a:r>
            <a:br>
              <a:rPr b="0" i="0" lang="en" sz="1100" u="none" cap="none" strike="noStrike">
                <a:solidFill>
                  <a:schemeClr val="lt1"/>
                </a:solidFill>
                <a:latin typeface="Nunito Light"/>
                <a:ea typeface="Nunito Light"/>
                <a:cs typeface="Nunito Light"/>
                <a:sym typeface="Nunito Light"/>
              </a:rPr>
            </a:br>
            <a:r>
              <a:rPr b="0" i="0" lang="en" sz="1100" u="none" cap="none" strike="noStrike">
                <a:solidFill>
                  <a:schemeClr val="lt1"/>
                </a:solidFill>
                <a:latin typeface="Nunito Light"/>
                <a:ea typeface="Nunito Light"/>
                <a:cs typeface="Nunito Light"/>
                <a:sym typeface="Nunito Light"/>
              </a:rPr>
              <a:t>Ozone, CO2, NOX, VOC levels, wind speed, humidity and temperature</a:t>
            </a:r>
            <a:endParaRPr b="0" i="0" sz="1100" u="none" cap="none" strike="noStrike">
              <a:solidFill>
                <a:srgbClr val="000000"/>
              </a:solidFill>
              <a:latin typeface="Nunito"/>
              <a:ea typeface="Nunito"/>
              <a:cs typeface="Nunito"/>
              <a:sym typeface="Nunito"/>
            </a:endParaRPr>
          </a:p>
        </p:txBody>
      </p:sp>
      <p:sp>
        <p:nvSpPr>
          <p:cNvPr id="1258" name="Google Shape;1258;p15"/>
          <p:cNvSpPr txBox="1"/>
          <p:nvPr/>
        </p:nvSpPr>
        <p:spPr>
          <a:xfrm>
            <a:off x="7033375" y="1000450"/>
            <a:ext cx="1891800" cy="757800"/>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1200"/>
              </a:spcAft>
              <a:buClr>
                <a:schemeClr val="lt1"/>
              </a:buClr>
              <a:buSzPts val="1100"/>
              <a:buFont typeface="Arial"/>
              <a:buNone/>
            </a:pPr>
            <a:r>
              <a:rPr b="1" i="0" lang="en" sz="1100" u="none" cap="none" strike="noStrike">
                <a:solidFill>
                  <a:schemeClr val="lt1"/>
                </a:solidFill>
                <a:latin typeface="Nunito"/>
                <a:ea typeface="Nunito"/>
                <a:cs typeface="Nunito"/>
                <a:sym typeface="Nunito"/>
              </a:rPr>
              <a:t>Water</a:t>
            </a:r>
            <a:br>
              <a:rPr b="0" i="0" lang="en" sz="1100" u="none" cap="none" strike="noStrike">
                <a:solidFill>
                  <a:schemeClr val="lt1"/>
                </a:solidFill>
                <a:latin typeface="Nunito Light"/>
                <a:ea typeface="Nunito Light"/>
                <a:cs typeface="Nunito Light"/>
                <a:sym typeface="Nunito Light"/>
              </a:rPr>
            </a:br>
            <a:r>
              <a:rPr b="0" i="0" lang="en" sz="1100" u="none" cap="none" strike="noStrike">
                <a:solidFill>
                  <a:schemeClr val="lt1"/>
                </a:solidFill>
                <a:latin typeface="Nunito Light"/>
                <a:ea typeface="Nunito Light"/>
                <a:cs typeface="Nunito Light"/>
                <a:sym typeface="Nunito Light"/>
              </a:rPr>
              <a:t>Temperature, O2 concentration, flow speed and water levels</a:t>
            </a:r>
            <a:endParaRPr b="0" i="0" sz="1100" u="none" cap="none" strike="noStrike">
              <a:solidFill>
                <a:srgbClr val="000000"/>
              </a:solidFill>
              <a:latin typeface="Nunito"/>
              <a:ea typeface="Nunito"/>
              <a:cs typeface="Nunito"/>
              <a:sym typeface="Nunito"/>
            </a:endParaRPr>
          </a:p>
        </p:txBody>
      </p:sp>
      <p:pic>
        <p:nvPicPr>
          <p:cNvPr descr="A picture containing drawing, light&#10;&#10;Description automatically generated" id="1259" name="Google Shape;1259;p15"/>
          <p:cNvPicPr preferRelativeResize="0"/>
          <p:nvPr/>
        </p:nvPicPr>
        <p:blipFill rotWithShape="1">
          <a:blip r:embed="rId4">
            <a:alphaModFix/>
          </a:blip>
          <a:srcRect b="0" l="0" r="0" t="0"/>
          <a:stretch/>
        </p:blipFill>
        <p:spPr>
          <a:xfrm>
            <a:off x="7109575" y="706557"/>
            <a:ext cx="257909" cy="257909"/>
          </a:xfrm>
          <a:prstGeom prst="rect">
            <a:avLst/>
          </a:prstGeom>
          <a:noFill/>
          <a:ln>
            <a:noFill/>
          </a:ln>
        </p:spPr>
      </p:pic>
      <p:sp>
        <p:nvSpPr>
          <p:cNvPr id="1260" name="Google Shape;1260;p15"/>
          <p:cNvSpPr txBox="1"/>
          <p:nvPr/>
        </p:nvSpPr>
        <p:spPr>
          <a:xfrm>
            <a:off x="4935570" y="1000450"/>
            <a:ext cx="1631700" cy="757800"/>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1200"/>
              </a:spcAft>
              <a:buClr>
                <a:schemeClr val="lt1"/>
              </a:buClr>
              <a:buSzPts val="1100"/>
              <a:buFont typeface="Arial"/>
              <a:buNone/>
            </a:pPr>
            <a:r>
              <a:rPr b="1" i="0" lang="en" sz="1100" u="none" cap="none" strike="noStrike">
                <a:solidFill>
                  <a:schemeClr val="lt1"/>
                </a:solidFill>
                <a:latin typeface="Nunito"/>
                <a:ea typeface="Nunito"/>
                <a:cs typeface="Nunito"/>
                <a:sym typeface="Nunito"/>
              </a:rPr>
              <a:t>Forest</a:t>
            </a:r>
            <a:br>
              <a:rPr b="0" i="0" lang="en" sz="1100" u="none" cap="none" strike="noStrike">
                <a:solidFill>
                  <a:schemeClr val="lt1"/>
                </a:solidFill>
                <a:latin typeface="Nunito Light"/>
                <a:ea typeface="Nunito Light"/>
                <a:cs typeface="Nunito Light"/>
                <a:sym typeface="Nunito Light"/>
              </a:rPr>
            </a:br>
            <a:r>
              <a:rPr b="0" i="0" lang="en" sz="1100" u="none" cap="none" strike="noStrike">
                <a:solidFill>
                  <a:schemeClr val="lt1"/>
                </a:solidFill>
                <a:latin typeface="Nunito Light"/>
                <a:ea typeface="Nunito Light"/>
                <a:cs typeface="Nunito Light"/>
                <a:sym typeface="Nunito Light"/>
              </a:rPr>
              <a:t>Ozone, water consumption, tree growth and health</a:t>
            </a:r>
            <a:endParaRPr b="0" i="0" sz="1100" u="none" cap="none" strike="noStrike">
              <a:solidFill>
                <a:srgbClr val="000000"/>
              </a:solidFill>
              <a:latin typeface="Nunito"/>
              <a:ea typeface="Nunito"/>
              <a:cs typeface="Nunito"/>
              <a:sym typeface="Nunito"/>
            </a:endParaRPr>
          </a:p>
        </p:txBody>
      </p:sp>
      <p:pic>
        <p:nvPicPr>
          <p:cNvPr descr="A picture containing silhouette&#10;&#10;Description automatically generated" id="1261" name="Google Shape;1261;p15"/>
          <p:cNvPicPr preferRelativeResize="0"/>
          <p:nvPr/>
        </p:nvPicPr>
        <p:blipFill rotWithShape="1">
          <a:blip r:embed="rId5">
            <a:alphaModFix/>
          </a:blip>
          <a:srcRect b="0" l="0" r="0" t="0"/>
          <a:stretch/>
        </p:blipFill>
        <p:spPr>
          <a:xfrm>
            <a:off x="4935570" y="673670"/>
            <a:ext cx="364429" cy="364429"/>
          </a:xfrm>
          <a:prstGeom prst="rect">
            <a:avLst/>
          </a:prstGeom>
          <a:noFill/>
          <a:ln>
            <a:noFill/>
          </a:ln>
        </p:spPr>
      </p:pic>
      <p:sp>
        <p:nvSpPr>
          <p:cNvPr id="1262" name="Google Shape;1262;p15"/>
          <p:cNvSpPr txBox="1"/>
          <p:nvPr/>
        </p:nvSpPr>
        <p:spPr>
          <a:xfrm>
            <a:off x="7340932" y="3793753"/>
            <a:ext cx="0" cy="0"/>
          </a:xfrm>
          <a:prstGeom prst="rect">
            <a:avLst/>
          </a:prstGeom>
          <a:noFill/>
          <a:ln>
            <a:noFill/>
          </a:ln>
        </p:spPr>
        <p:txBody>
          <a:bodyPr anchorCtr="0" anchor="t" bIns="68575" lIns="68575" spcFirstLastPara="1" rIns="68575" wrap="square" tIns="68575">
            <a:noAutofit/>
          </a:bodyPr>
          <a:lstStyle/>
          <a:p>
            <a:pPr indent="0" lvl="0" marL="10160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Work Sans Light"/>
              <a:ea typeface="Work Sans Light"/>
              <a:cs typeface="Work Sans Light"/>
              <a:sym typeface="Work Sans Light"/>
            </a:endParaRPr>
          </a:p>
        </p:txBody>
      </p:sp>
      <p:grpSp>
        <p:nvGrpSpPr>
          <p:cNvPr id="1263" name="Google Shape;1263;p15"/>
          <p:cNvGrpSpPr/>
          <p:nvPr/>
        </p:nvGrpSpPr>
        <p:grpSpPr>
          <a:xfrm>
            <a:off x="5139401" y="3035391"/>
            <a:ext cx="3498209" cy="1723942"/>
            <a:chOff x="6634289" y="4237114"/>
            <a:chExt cx="2717900" cy="1339400"/>
          </a:xfrm>
        </p:grpSpPr>
        <p:pic>
          <p:nvPicPr>
            <p:cNvPr id="1264" name="Google Shape;1264;p15"/>
            <p:cNvPicPr preferRelativeResize="0"/>
            <p:nvPr/>
          </p:nvPicPr>
          <p:blipFill rotWithShape="1">
            <a:blip r:embed="rId6">
              <a:alphaModFix/>
            </a:blip>
            <a:srcRect b="0" l="0" r="0" t="0"/>
            <a:stretch/>
          </p:blipFill>
          <p:spPr>
            <a:xfrm>
              <a:off x="6634289" y="4237114"/>
              <a:ext cx="2618774" cy="1339400"/>
            </a:xfrm>
            <a:prstGeom prst="rect">
              <a:avLst/>
            </a:prstGeom>
            <a:noFill/>
            <a:ln>
              <a:noFill/>
            </a:ln>
          </p:spPr>
        </p:pic>
        <p:sp>
          <p:nvSpPr>
            <p:cNvPr id="1265" name="Google Shape;1265;p15"/>
            <p:cNvSpPr/>
            <p:nvPr/>
          </p:nvSpPr>
          <p:spPr>
            <a:xfrm>
              <a:off x="7768939" y="4434714"/>
              <a:ext cx="282000" cy="282000"/>
            </a:xfrm>
            <a:prstGeom prst="ellipse">
              <a:avLst/>
            </a:prstGeom>
            <a:solidFill>
              <a:schemeClr val="dk2"/>
            </a:solidFill>
            <a:ln cap="flat" cmpd="sng" w="9525">
              <a:solidFill>
                <a:schemeClr val="lt1"/>
              </a:solidFill>
              <a:prstDash val="solid"/>
              <a:round/>
              <a:headEnd len="sm" w="sm" type="none"/>
              <a:tailEnd len="sm" w="sm" type="none"/>
            </a:ln>
          </p:spPr>
          <p:txBody>
            <a:bodyPr anchorCtr="0" anchor="ctr" bIns="68575" lIns="342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Poppins SemiBold"/>
                <a:ea typeface="Poppins SemiBold"/>
                <a:cs typeface="Poppins SemiBold"/>
                <a:sym typeface="Poppins SemiBold"/>
              </a:endParaRPr>
            </a:p>
          </p:txBody>
        </p:sp>
        <p:sp>
          <p:nvSpPr>
            <p:cNvPr id="1266" name="Google Shape;1266;p15"/>
            <p:cNvSpPr/>
            <p:nvPr/>
          </p:nvSpPr>
          <p:spPr>
            <a:xfrm>
              <a:off x="6817964" y="4580164"/>
              <a:ext cx="282000" cy="282000"/>
            </a:xfrm>
            <a:prstGeom prst="ellipse">
              <a:avLst/>
            </a:prstGeom>
            <a:solidFill>
              <a:schemeClr val="dk2"/>
            </a:solidFill>
            <a:ln cap="flat" cmpd="sng" w="9525">
              <a:solidFill>
                <a:schemeClr val="lt1"/>
              </a:solidFill>
              <a:prstDash val="solid"/>
              <a:round/>
              <a:headEnd len="sm" w="sm" type="none"/>
              <a:tailEnd len="sm" w="sm" type="none"/>
            </a:ln>
          </p:spPr>
          <p:txBody>
            <a:bodyPr anchorCtr="0" anchor="ctr" bIns="68575" lIns="34275" spcFirstLastPara="1" rIns="68575" wrap="square" tIns="68575">
              <a:noAutofit/>
            </a:bodyPr>
            <a:lstStyle/>
            <a:p>
              <a:pPr indent="0" lvl="0" marL="0" marR="0" rtl="0" algn="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Poppins SemiBold"/>
                <a:ea typeface="Poppins SemiBold"/>
                <a:cs typeface="Poppins SemiBold"/>
                <a:sym typeface="Poppins SemiBold"/>
              </a:endParaRPr>
            </a:p>
          </p:txBody>
        </p:sp>
        <p:sp>
          <p:nvSpPr>
            <p:cNvPr id="1267" name="Google Shape;1267;p15"/>
            <p:cNvSpPr/>
            <p:nvPr/>
          </p:nvSpPr>
          <p:spPr>
            <a:xfrm>
              <a:off x="9070189" y="5199739"/>
              <a:ext cx="282000" cy="282000"/>
            </a:xfrm>
            <a:prstGeom prst="ellipse">
              <a:avLst/>
            </a:prstGeom>
            <a:solidFill>
              <a:schemeClr val="dk2"/>
            </a:solidFill>
            <a:ln cap="flat" cmpd="sng" w="9525">
              <a:solidFill>
                <a:schemeClr val="lt1"/>
              </a:solidFill>
              <a:prstDash val="solid"/>
              <a:round/>
              <a:headEnd len="sm" w="sm" type="none"/>
              <a:tailEnd len="sm" w="sm" type="none"/>
            </a:ln>
          </p:spPr>
          <p:txBody>
            <a:bodyPr anchorCtr="0" anchor="ctr" bIns="68575" lIns="34275" spcFirstLastPara="1" rIns="68575" wrap="square" tIns="68575">
              <a:noAutofit/>
            </a:bodyPr>
            <a:lstStyle/>
            <a:p>
              <a:pPr indent="0" lvl="0" marL="0" marR="0" rtl="0" algn="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Poppins SemiBold"/>
                <a:ea typeface="Poppins SemiBold"/>
                <a:cs typeface="Poppins SemiBold"/>
                <a:sym typeface="Poppins SemiBold"/>
              </a:endParaRPr>
            </a:p>
          </p:txBody>
        </p:sp>
        <p:sp>
          <p:nvSpPr>
            <p:cNvPr id="1268" name="Google Shape;1268;p15"/>
            <p:cNvSpPr/>
            <p:nvPr/>
          </p:nvSpPr>
          <p:spPr>
            <a:xfrm>
              <a:off x="8608464" y="4682064"/>
              <a:ext cx="282000" cy="282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68575" lIns="34275" spcFirstLastPara="1" rIns="68575" wrap="square" tIns="68575">
              <a:noAutofit/>
            </a:bodyPr>
            <a:lstStyle/>
            <a:p>
              <a:pPr indent="0" lvl="0" marL="0" marR="0" rtl="0" algn="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Poppins SemiBold"/>
                <a:ea typeface="Poppins SemiBold"/>
                <a:cs typeface="Poppins SemiBold"/>
                <a:sym typeface="Poppins SemiBold"/>
              </a:endParaRPr>
            </a:p>
          </p:txBody>
        </p:sp>
        <p:sp>
          <p:nvSpPr>
            <p:cNvPr id="1269" name="Google Shape;1269;p15"/>
            <p:cNvSpPr/>
            <p:nvPr/>
          </p:nvSpPr>
          <p:spPr>
            <a:xfrm>
              <a:off x="7129039" y="5162789"/>
              <a:ext cx="282000" cy="282000"/>
            </a:xfrm>
            <a:prstGeom prst="ellipse">
              <a:avLst/>
            </a:prstGeom>
            <a:solidFill>
              <a:schemeClr val="dk2"/>
            </a:solidFill>
            <a:ln cap="flat" cmpd="sng" w="9525">
              <a:solidFill>
                <a:schemeClr val="lt1"/>
              </a:solidFill>
              <a:prstDash val="solid"/>
              <a:round/>
              <a:headEnd len="sm" w="sm" type="none"/>
              <a:tailEnd len="sm" w="sm" type="none"/>
            </a:ln>
          </p:spPr>
          <p:txBody>
            <a:bodyPr anchorCtr="0" anchor="ctr" bIns="68575" lIns="34275" spcFirstLastPara="1" rIns="68575" wrap="square" tIns="68575">
              <a:noAutofit/>
            </a:bodyPr>
            <a:lstStyle/>
            <a:p>
              <a:pPr indent="0" lvl="0" marL="0" marR="0" rtl="0" algn="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Poppins SemiBold"/>
                <a:ea typeface="Poppins SemiBold"/>
                <a:cs typeface="Poppins SemiBold"/>
                <a:sym typeface="Poppins SemiBold"/>
              </a:endParaRPr>
            </a:p>
          </p:txBody>
        </p:sp>
      </p:grpSp>
      <p:sp>
        <p:nvSpPr>
          <p:cNvPr id="1270" name="Google Shape;1270;p15"/>
          <p:cNvSpPr txBox="1"/>
          <p:nvPr/>
        </p:nvSpPr>
        <p:spPr>
          <a:xfrm>
            <a:off x="5804928" y="4305754"/>
            <a:ext cx="314700" cy="216000"/>
          </a:xfrm>
          <a:prstGeom prst="rect">
            <a:avLst/>
          </a:prstGeom>
          <a:noFill/>
          <a:ln>
            <a:noFill/>
          </a:ln>
        </p:spPr>
        <p:txBody>
          <a:bodyPr anchorCtr="0" anchor="t" bIns="0" lIns="0" spcFirstLastPara="1" rIns="0" wrap="square" tIns="0">
            <a:noAutofit/>
          </a:bodyPr>
          <a:lstStyle/>
          <a:p>
            <a:pPr indent="0" lvl="0" marL="101600" marR="0" rtl="0" algn="l">
              <a:lnSpc>
                <a:spcPct val="115000"/>
              </a:lnSpc>
              <a:spcBef>
                <a:spcPts val="0"/>
              </a:spcBef>
              <a:spcAft>
                <a:spcPts val="0"/>
              </a:spcAft>
              <a:buClr>
                <a:srgbClr val="000000"/>
              </a:buClr>
              <a:buSzPts val="1200"/>
              <a:buFont typeface="Arial"/>
              <a:buNone/>
            </a:pPr>
            <a:r>
              <a:rPr b="0" i="0" lang="en" sz="1200" u="none" cap="none" strike="noStrike">
                <a:solidFill>
                  <a:schemeClr val="lt1"/>
                </a:solidFill>
                <a:latin typeface="Montserrat SemiBold"/>
                <a:ea typeface="Montserrat SemiBold"/>
                <a:cs typeface="Montserrat SemiBold"/>
                <a:sym typeface="Montserrat SemiBold"/>
              </a:rPr>
              <a:t>5</a:t>
            </a:r>
            <a:endParaRPr b="0" i="0" sz="1100" u="none" cap="none" strike="noStrike">
              <a:solidFill>
                <a:srgbClr val="000000"/>
              </a:solidFill>
              <a:latin typeface="Montserrat SemiBold"/>
              <a:ea typeface="Montserrat SemiBold"/>
              <a:cs typeface="Montserrat SemiBold"/>
              <a:sym typeface="Montserrat SemiBold"/>
            </a:endParaRPr>
          </a:p>
        </p:txBody>
      </p:sp>
      <p:sp>
        <p:nvSpPr>
          <p:cNvPr id="1271" name="Google Shape;1271;p15"/>
          <p:cNvSpPr txBox="1"/>
          <p:nvPr/>
        </p:nvSpPr>
        <p:spPr>
          <a:xfrm>
            <a:off x="5414110" y="3556216"/>
            <a:ext cx="314700" cy="216000"/>
          </a:xfrm>
          <a:prstGeom prst="rect">
            <a:avLst/>
          </a:prstGeom>
          <a:noFill/>
          <a:ln>
            <a:noFill/>
          </a:ln>
        </p:spPr>
        <p:txBody>
          <a:bodyPr anchorCtr="0" anchor="t" bIns="0" lIns="0" spcFirstLastPara="1" rIns="0" wrap="square" tIns="0">
            <a:noAutofit/>
          </a:bodyPr>
          <a:lstStyle/>
          <a:p>
            <a:pPr indent="0" lvl="0" marL="101600" marR="0" rtl="0" algn="l">
              <a:lnSpc>
                <a:spcPct val="115000"/>
              </a:lnSpc>
              <a:spcBef>
                <a:spcPts val="0"/>
              </a:spcBef>
              <a:spcAft>
                <a:spcPts val="0"/>
              </a:spcAft>
              <a:buClr>
                <a:srgbClr val="000000"/>
              </a:buClr>
              <a:buSzPts val="1200"/>
              <a:buFont typeface="Arial"/>
              <a:buNone/>
            </a:pPr>
            <a:r>
              <a:rPr b="0" i="0" lang="en" sz="1200" u="none" cap="none" strike="noStrike">
                <a:solidFill>
                  <a:schemeClr val="lt1"/>
                </a:solidFill>
                <a:latin typeface="Montserrat SemiBold"/>
                <a:ea typeface="Montserrat SemiBold"/>
                <a:cs typeface="Montserrat SemiBold"/>
                <a:sym typeface="Montserrat SemiBold"/>
              </a:rPr>
              <a:t>2</a:t>
            </a:r>
            <a:endParaRPr b="0" i="0" sz="1100" u="none" cap="none" strike="noStrike">
              <a:solidFill>
                <a:srgbClr val="000000"/>
              </a:solidFill>
              <a:latin typeface="Montserrat SemiBold"/>
              <a:ea typeface="Montserrat SemiBold"/>
              <a:cs typeface="Montserrat SemiBold"/>
              <a:sym typeface="Montserrat SemiBold"/>
            </a:endParaRPr>
          </a:p>
        </p:txBody>
      </p:sp>
      <p:sp>
        <p:nvSpPr>
          <p:cNvPr id="1272" name="Google Shape;1272;p15"/>
          <p:cNvSpPr txBox="1"/>
          <p:nvPr/>
        </p:nvSpPr>
        <p:spPr>
          <a:xfrm>
            <a:off x="6646853" y="3361417"/>
            <a:ext cx="314700" cy="216000"/>
          </a:xfrm>
          <a:prstGeom prst="rect">
            <a:avLst/>
          </a:prstGeom>
          <a:noFill/>
          <a:ln>
            <a:noFill/>
          </a:ln>
        </p:spPr>
        <p:txBody>
          <a:bodyPr anchorCtr="0" anchor="t" bIns="0" lIns="0" spcFirstLastPara="1" rIns="0" wrap="square" tIns="0">
            <a:noAutofit/>
          </a:bodyPr>
          <a:lstStyle/>
          <a:p>
            <a:pPr indent="0" lvl="0" marL="101600" marR="0" rtl="0" algn="l">
              <a:lnSpc>
                <a:spcPct val="115000"/>
              </a:lnSpc>
              <a:spcBef>
                <a:spcPts val="0"/>
              </a:spcBef>
              <a:spcAft>
                <a:spcPts val="0"/>
              </a:spcAft>
              <a:buClr>
                <a:srgbClr val="000000"/>
              </a:buClr>
              <a:buSzPts val="1200"/>
              <a:buFont typeface="Arial"/>
              <a:buNone/>
            </a:pPr>
            <a:r>
              <a:rPr b="0" i="0" lang="en" sz="1200" u="none" cap="none" strike="noStrike">
                <a:solidFill>
                  <a:schemeClr val="lt1"/>
                </a:solidFill>
                <a:latin typeface="Montserrat SemiBold"/>
                <a:ea typeface="Montserrat SemiBold"/>
                <a:cs typeface="Montserrat SemiBold"/>
                <a:sym typeface="Montserrat SemiBold"/>
              </a:rPr>
              <a:t>1</a:t>
            </a:r>
            <a:endParaRPr b="0" i="0" sz="1100" u="none" cap="none" strike="noStrike">
              <a:solidFill>
                <a:srgbClr val="000000"/>
              </a:solidFill>
              <a:latin typeface="Montserrat SemiBold"/>
              <a:ea typeface="Montserrat SemiBold"/>
              <a:cs typeface="Montserrat SemiBold"/>
              <a:sym typeface="Montserrat SemiBold"/>
            </a:endParaRPr>
          </a:p>
        </p:txBody>
      </p:sp>
      <p:sp>
        <p:nvSpPr>
          <p:cNvPr id="1273" name="Google Shape;1273;p15"/>
          <p:cNvSpPr txBox="1"/>
          <p:nvPr/>
        </p:nvSpPr>
        <p:spPr>
          <a:xfrm>
            <a:off x="7698840" y="3680707"/>
            <a:ext cx="314700" cy="216000"/>
          </a:xfrm>
          <a:prstGeom prst="rect">
            <a:avLst/>
          </a:prstGeom>
          <a:noFill/>
          <a:ln>
            <a:noFill/>
          </a:ln>
        </p:spPr>
        <p:txBody>
          <a:bodyPr anchorCtr="0" anchor="t" bIns="0" lIns="0" spcFirstLastPara="1" rIns="0" wrap="square" tIns="0">
            <a:noAutofit/>
          </a:bodyPr>
          <a:lstStyle/>
          <a:p>
            <a:pPr indent="0" lvl="0" marL="101600" marR="0" rtl="0" algn="l">
              <a:lnSpc>
                <a:spcPct val="115000"/>
              </a:lnSpc>
              <a:spcBef>
                <a:spcPts val="0"/>
              </a:spcBef>
              <a:spcAft>
                <a:spcPts val="0"/>
              </a:spcAft>
              <a:buClr>
                <a:srgbClr val="000000"/>
              </a:buClr>
              <a:buSzPts val="1200"/>
              <a:buFont typeface="Arial"/>
              <a:buNone/>
            </a:pPr>
            <a:r>
              <a:rPr b="0" i="0" lang="en" sz="1200" u="none" cap="none" strike="noStrike">
                <a:solidFill>
                  <a:schemeClr val="lt1"/>
                </a:solidFill>
                <a:latin typeface="Montserrat SemiBold"/>
                <a:ea typeface="Montserrat SemiBold"/>
                <a:cs typeface="Montserrat SemiBold"/>
                <a:sym typeface="Montserrat SemiBold"/>
              </a:rPr>
              <a:t>4</a:t>
            </a:r>
            <a:endParaRPr b="0" i="0" sz="1100" u="none" cap="none" strike="noStrike">
              <a:solidFill>
                <a:srgbClr val="000000"/>
              </a:solidFill>
              <a:latin typeface="Montserrat SemiBold"/>
              <a:ea typeface="Montserrat SemiBold"/>
              <a:cs typeface="Montserrat SemiBold"/>
              <a:sym typeface="Montserrat SemiBold"/>
            </a:endParaRPr>
          </a:p>
        </p:txBody>
      </p:sp>
      <p:sp>
        <p:nvSpPr>
          <p:cNvPr id="1274" name="Google Shape;1274;p15"/>
          <p:cNvSpPr txBox="1"/>
          <p:nvPr/>
        </p:nvSpPr>
        <p:spPr>
          <a:xfrm>
            <a:off x="8309284" y="4349953"/>
            <a:ext cx="314700" cy="216000"/>
          </a:xfrm>
          <a:prstGeom prst="rect">
            <a:avLst/>
          </a:prstGeom>
          <a:noFill/>
          <a:ln>
            <a:noFill/>
          </a:ln>
        </p:spPr>
        <p:txBody>
          <a:bodyPr anchorCtr="0" anchor="t" bIns="0" lIns="0" spcFirstLastPara="1" rIns="0" wrap="square" tIns="0">
            <a:noAutofit/>
          </a:bodyPr>
          <a:lstStyle/>
          <a:p>
            <a:pPr indent="0" lvl="0" marL="101600" marR="0" rtl="0" algn="l">
              <a:lnSpc>
                <a:spcPct val="115000"/>
              </a:lnSpc>
              <a:spcBef>
                <a:spcPts val="0"/>
              </a:spcBef>
              <a:spcAft>
                <a:spcPts val="0"/>
              </a:spcAft>
              <a:buClr>
                <a:srgbClr val="000000"/>
              </a:buClr>
              <a:buSzPts val="1200"/>
              <a:buFont typeface="Arial"/>
              <a:buNone/>
            </a:pPr>
            <a:r>
              <a:rPr b="0" i="0" lang="en" sz="1200" u="none" cap="none" strike="noStrike">
                <a:solidFill>
                  <a:schemeClr val="lt1"/>
                </a:solidFill>
                <a:latin typeface="Montserrat SemiBold"/>
                <a:ea typeface="Montserrat SemiBold"/>
                <a:cs typeface="Montserrat SemiBold"/>
                <a:sym typeface="Montserrat SemiBold"/>
              </a:rPr>
              <a:t>3</a:t>
            </a:r>
            <a:endParaRPr b="0" i="0" sz="1100" u="none" cap="none" strike="noStrike">
              <a:solidFill>
                <a:srgbClr val="000000"/>
              </a:solidFill>
              <a:latin typeface="Montserrat SemiBold"/>
              <a:ea typeface="Montserrat SemiBold"/>
              <a:cs typeface="Montserrat SemiBold"/>
              <a:sym typeface="Montserrat SemiBold"/>
            </a:endParaRPr>
          </a:p>
        </p:txBody>
      </p:sp>
      <p:sp>
        <p:nvSpPr>
          <p:cNvPr id="1275" name="Google Shape;1275;p15"/>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pic>
        <p:nvPicPr>
          <p:cNvPr id="1276" name="Google Shape;1276;p15"/>
          <p:cNvPicPr preferRelativeResize="0"/>
          <p:nvPr/>
        </p:nvPicPr>
        <p:blipFill rotWithShape="1">
          <a:blip r:embed="rId7">
            <a:alphaModFix/>
          </a:blip>
          <a:srcRect b="0" l="0" r="0" t="0"/>
          <a:stretch/>
        </p:blipFill>
        <p:spPr>
          <a:xfrm flipH="1">
            <a:off x="7046924" y="1829450"/>
            <a:ext cx="383200" cy="366779"/>
          </a:xfrm>
          <a:prstGeom prst="rect">
            <a:avLst/>
          </a:prstGeom>
          <a:noFill/>
          <a:ln>
            <a:noFill/>
          </a:ln>
        </p:spPr>
      </p:pic>
      <p:pic>
        <p:nvPicPr>
          <p:cNvPr id="1277" name="Google Shape;1277;p15"/>
          <p:cNvPicPr preferRelativeResize="0"/>
          <p:nvPr/>
        </p:nvPicPr>
        <p:blipFill rotWithShape="1">
          <a:blip r:embed="rId8">
            <a:alphaModFix/>
          </a:blip>
          <a:srcRect b="0" l="0" r="0" t="0"/>
          <a:stretch/>
        </p:blipFill>
        <p:spPr>
          <a:xfrm>
            <a:off x="520651" y="3884701"/>
            <a:ext cx="346800" cy="321823"/>
          </a:xfrm>
          <a:prstGeom prst="rect">
            <a:avLst/>
          </a:prstGeom>
          <a:noFill/>
          <a:ln>
            <a:noFill/>
          </a:ln>
        </p:spPr>
      </p:pic>
      <p:sp>
        <p:nvSpPr>
          <p:cNvPr id="1278" name="Google Shape;1278;p15"/>
          <p:cNvSpPr txBox="1"/>
          <p:nvPr>
            <p:ph type="title"/>
          </p:nvPr>
        </p:nvSpPr>
        <p:spPr>
          <a:xfrm>
            <a:off x="342900" y="964478"/>
            <a:ext cx="3758700" cy="503700"/>
          </a:xfrm>
          <a:prstGeom prst="rect">
            <a:avLst/>
          </a:prstGeom>
          <a:noFill/>
          <a:ln>
            <a:noFill/>
          </a:ln>
        </p:spPr>
        <p:txBody>
          <a:bodyPr anchorCtr="0" anchor="ctr" bIns="34275" lIns="0" spcFirstLastPara="1" rIns="68575" wrap="square" tIns="34275">
            <a:noAutofit/>
          </a:bodyPr>
          <a:lstStyle/>
          <a:p>
            <a:pPr indent="0" lvl="0" marL="0" rtl="0" algn="l">
              <a:lnSpc>
                <a:spcPct val="90000"/>
              </a:lnSpc>
              <a:spcBef>
                <a:spcPts val="0"/>
              </a:spcBef>
              <a:spcAft>
                <a:spcPts val="0"/>
              </a:spcAft>
              <a:buSzPts val="2700"/>
              <a:buNone/>
            </a:pPr>
            <a:r>
              <a:rPr lang="en"/>
              <a:t>Roadmap and Vision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p16"/>
          <p:cNvSpPr/>
          <p:nvPr/>
        </p:nvSpPr>
        <p:spPr>
          <a:xfrm>
            <a:off x="8202925" y="116700"/>
            <a:ext cx="664500" cy="775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1284" name="Google Shape;1284;p16"/>
          <p:cNvGraphicFramePr/>
          <p:nvPr/>
        </p:nvGraphicFramePr>
        <p:xfrm>
          <a:off x="3431731" y="327500"/>
          <a:ext cx="3000000" cy="3000000"/>
        </p:xfrm>
        <a:graphic>
          <a:graphicData uri="http://schemas.openxmlformats.org/drawingml/2006/table">
            <a:tbl>
              <a:tblPr>
                <a:noFill/>
                <a:tableStyleId>{7029CA6F-6046-4D6D-A03B-EA676EA30600}</a:tableStyleId>
              </a:tblPr>
              <a:tblGrid>
                <a:gridCol w="1090375"/>
                <a:gridCol w="1090375"/>
                <a:gridCol w="1090375"/>
                <a:gridCol w="1090375"/>
                <a:gridCol w="1090375"/>
              </a:tblGrid>
              <a:tr h="293350">
                <a:tc>
                  <a:txBody>
                    <a:bodyPr/>
                    <a:lstStyle/>
                    <a:p>
                      <a:pPr indent="0" lvl="0" marL="0" marR="0" rtl="0" algn="ctr">
                        <a:lnSpc>
                          <a:spcPct val="100000"/>
                        </a:lnSpc>
                        <a:spcBef>
                          <a:spcPts val="0"/>
                        </a:spcBef>
                        <a:spcAft>
                          <a:spcPts val="0"/>
                        </a:spcAft>
                        <a:buClr>
                          <a:srgbClr val="000000"/>
                        </a:buClr>
                        <a:buSzPts val="700"/>
                        <a:buFont typeface="Arial"/>
                        <a:buNone/>
                      </a:pPr>
                      <a:r>
                        <a:t/>
                      </a:r>
                      <a:endParaRPr sz="700" u="none" cap="none" strike="noStrike">
                        <a:latin typeface="Nunito"/>
                        <a:ea typeface="Nunito"/>
                        <a:cs typeface="Nunito"/>
                        <a:sym typeface="Nunito"/>
                      </a:endParaRPr>
                    </a:p>
                  </a:txBody>
                  <a:tcPr marT="18275" marB="18275" marR="0" marL="0"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700"/>
                        <a:buFont typeface="Arial"/>
                        <a:buNone/>
                      </a:pPr>
                      <a:r>
                        <a:t/>
                      </a:r>
                      <a:endParaRPr sz="7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700"/>
                        <a:buFont typeface="Arial"/>
                        <a:buNone/>
                      </a:pPr>
                      <a:r>
                        <a:t/>
                      </a:r>
                      <a:endParaRPr sz="7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700"/>
                        <a:buFont typeface="Arial"/>
                        <a:buNone/>
                      </a:pPr>
                      <a:r>
                        <a:t/>
                      </a:r>
                      <a:endParaRPr sz="7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700"/>
                        <a:buFont typeface="Arial"/>
                        <a:buNone/>
                      </a:pPr>
                      <a:r>
                        <a:t/>
                      </a:r>
                      <a:endParaRPr sz="7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430450">
                <a:tc>
                  <a:txBody>
                    <a:bodyPr/>
                    <a:lstStyle/>
                    <a:p>
                      <a:pPr indent="0" lvl="0" marL="0" marR="0" rtl="0" algn="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ExtraBold"/>
                          <a:ea typeface="Nunito ExtraBold"/>
                          <a:cs typeface="Nunito ExtraBold"/>
                          <a:sym typeface="Nunito ExtraBold"/>
                        </a:rPr>
                        <a:t>Technology</a:t>
                      </a:r>
                      <a:endParaRPr sz="700" u="none" cap="none" strike="noStrike">
                        <a:solidFill>
                          <a:schemeClr val="accent1"/>
                        </a:solidFill>
                        <a:latin typeface="Nunito ExtraBold"/>
                        <a:ea typeface="Nunito ExtraBold"/>
                        <a:cs typeface="Nunito ExtraBold"/>
                        <a:sym typeface="Nunito ExtraBold"/>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Ground Sensors </a:t>
                      </a:r>
                      <a:br>
                        <a:rPr lang="en" sz="700" u="none" cap="none" strike="noStrike">
                          <a:solidFill>
                            <a:schemeClr val="dk2"/>
                          </a:solidFill>
                          <a:latin typeface="Nunito"/>
                          <a:ea typeface="Nunito"/>
                          <a:cs typeface="Nunito"/>
                          <a:sym typeface="Nunito"/>
                        </a:rPr>
                      </a:br>
                      <a:r>
                        <a:rPr lang="en" sz="700" u="none" cap="none" strike="noStrike">
                          <a:solidFill>
                            <a:schemeClr val="dk2"/>
                          </a:solidFill>
                          <a:latin typeface="Nunito"/>
                          <a:ea typeface="Nunito"/>
                          <a:cs typeface="Nunito"/>
                          <a:sym typeface="Nunito"/>
                        </a:rPr>
                        <a:t>and Network</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Ground Cameras (circulating 360°)</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1 HEO Satellite (Highly Elliptical Orbit), 600km, IR</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100 HEO Nanosatellites, </a:t>
                      </a:r>
                      <a:br>
                        <a:rPr lang="en" sz="700" u="none" cap="none" strike="noStrike">
                          <a:solidFill>
                            <a:schemeClr val="dk2"/>
                          </a:solidFill>
                          <a:latin typeface="Nunito"/>
                          <a:ea typeface="Nunito"/>
                          <a:cs typeface="Nunito"/>
                          <a:sym typeface="Nunito"/>
                        </a:rPr>
                      </a:br>
                      <a:r>
                        <a:rPr lang="en" sz="700" u="none" cap="none" strike="noStrike">
                          <a:solidFill>
                            <a:schemeClr val="dk2"/>
                          </a:solidFill>
                          <a:latin typeface="Nunito"/>
                          <a:ea typeface="Nunito"/>
                          <a:cs typeface="Nunito"/>
                          <a:sym typeface="Nunito"/>
                        </a:rPr>
                        <a:t>IR cameras</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67500">
                <a:tc>
                  <a:txBody>
                    <a:bodyPr/>
                    <a:lstStyle/>
                    <a:p>
                      <a:pPr indent="0" lvl="0" marL="0" marR="0" rtl="0" algn="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ExtraBold"/>
                          <a:ea typeface="Nunito ExtraBold"/>
                          <a:cs typeface="Nunito ExtraBold"/>
                          <a:sym typeface="Nunito ExtraBold"/>
                        </a:rPr>
                        <a:t>Smoldering fire</a:t>
                      </a:r>
                      <a:endParaRPr sz="700" u="none" cap="none" strike="noStrike">
                        <a:solidFill>
                          <a:schemeClr val="accent1"/>
                        </a:solidFill>
                        <a:latin typeface="Nunito ExtraBold"/>
                        <a:ea typeface="Nunito ExtraBold"/>
                        <a:cs typeface="Nunito ExtraBold"/>
                        <a:sym typeface="Nunito ExtraBold"/>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67500">
                <a:tc>
                  <a:txBody>
                    <a:bodyPr/>
                    <a:lstStyle/>
                    <a:p>
                      <a:pPr indent="0" lvl="0" marL="0" marR="0" rtl="0" algn="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ExtraBold"/>
                          <a:ea typeface="Nunito ExtraBold"/>
                          <a:cs typeface="Nunito ExtraBold"/>
                          <a:sym typeface="Nunito ExtraBold"/>
                        </a:rPr>
                        <a:t>Open fire</a:t>
                      </a:r>
                      <a:endParaRPr sz="700" u="none" cap="none" strike="noStrike">
                        <a:solidFill>
                          <a:schemeClr val="accent1"/>
                        </a:solidFill>
                        <a:latin typeface="Nunito ExtraBold"/>
                        <a:ea typeface="Nunito ExtraBold"/>
                        <a:cs typeface="Nunito ExtraBold"/>
                        <a:sym typeface="Nunito ExtraBold"/>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67500">
                <a:tc>
                  <a:txBody>
                    <a:bodyPr/>
                    <a:lstStyle/>
                    <a:p>
                      <a:pPr indent="0" lvl="0" marL="0" marR="0" rtl="0" algn="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ExtraBold"/>
                          <a:ea typeface="Nunito ExtraBold"/>
                          <a:cs typeface="Nunito ExtraBold"/>
                          <a:sym typeface="Nunito ExtraBold"/>
                        </a:rPr>
                        <a:t>Temperature</a:t>
                      </a:r>
                      <a:endParaRPr sz="700" u="none" cap="none" strike="noStrike">
                        <a:solidFill>
                          <a:schemeClr val="accent1"/>
                        </a:solidFill>
                        <a:latin typeface="Nunito ExtraBold"/>
                        <a:ea typeface="Nunito ExtraBold"/>
                        <a:cs typeface="Nunito ExtraBold"/>
                        <a:sym typeface="Nunito ExtraBold"/>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67500">
                <a:tc>
                  <a:txBody>
                    <a:bodyPr/>
                    <a:lstStyle/>
                    <a:p>
                      <a:pPr indent="0" lvl="0" marL="0" marR="0" rtl="0" algn="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ExtraBold"/>
                          <a:ea typeface="Nunito ExtraBold"/>
                          <a:cs typeface="Nunito ExtraBold"/>
                          <a:sym typeface="Nunito ExtraBold"/>
                        </a:rPr>
                        <a:t>Humidity</a:t>
                      </a:r>
                      <a:endParaRPr sz="700" u="none" cap="none" strike="noStrike">
                        <a:solidFill>
                          <a:schemeClr val="accent1"/>
                        </a:solidFill>
                        <a:latin typeface="Nunito ExtraBold"/>
                        <a:ea typeface="Nunito ExtraBold"/>
                        <a:cs typeface="Nunito ExtraBold"/>
                        <a:sym typeface="Nunito ExtraBold"/>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67500">
                <a:tc>
                  <a:txBody>
                    <a:bodyPr/>
                    <a:lstStyle/>
                    <a:p>
                      <a:pPr indent="0" lvl="0" marL="0" marR="0" rtl="0" algn="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ExtraBold"/>
                          <a:ea typeface="Nunito ExtraBold"/>
                          <a:cs typeface="Nunito ExtraBold"/>
                          <a:sym typeface="Nunito ExtraBold"/>
                        </a:rPr>
                        <a:t>Ozone</a:t>
                      </a:r>
                      <a:endParaRPr sz="700" u="none" cap="none" strike="noStrike">
                        <a:solidFill>
                          <a:schemeClr val="accent1"/>
                        </a:solidFill>
                        <a:latin typeface="Nunito ExtraBold"/>
                        <a:ea typeface="Nunito ExtraBold"/>
                        <a:cs typeface="Nunito ExtraBold"/>
                        <a:sym typeface="Nunito ExtraBold"/>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67500">
                <a:tc>
                  <a:txBody>
                    <a:bodyPr/>
                    <a:lstStyle/>
                    <a:p>
                      <a:pPr indent="0" lvl="0" marL="0" marR="0" rtl="0" algn="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ExtraBold"/>
                          <a:ea typeface="Nunito ExtraBold"/>
                          <a:cs typeface="Nunito ExtraBold"/>
                          <a:sym typeface="Nunito ExtraBold"/>
                        </a:rPr>
                        <a:t>Soil Moisture</a:t>
                      </a:r>
                      <a:endParaRPr sz="700" u="none" cap="none" strike="noStrike">
                        <a:solidFill>
                          <a:schemeClr val="accent1"/>
                        </a:solidFill>
                        <a:latin typeface="Nunito ExtraBold"/>
                        <a:ea typeface="Nunito ExtraBold"/>
                        <a:cs typeface="Nunito ExtraBold"/>
                        <a:sym typeface="Nunito ExtraBold"/>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67500">
                <a:tc>
                  <a:txBody>
                    <a:bodyPr/>
                    <a:lstStyle/>
                    <a:p>
                      <a:pPr indent="0" lvl="0" marL="0" marR="0" rtl="0" algn="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ExtraBold"/>
                          <a:ea typeface="Nunito ExtraBold"/>
                          <a:cs typeface="Nunito ExtraBold"/>
                          <a:sym typeface="Nunito ExtraBold"/>
                        </a:rPr>
                        <a:t>Sap flow</a:t>
                      </a:r>
                      <a:endParaRPr sz="700" u="none" cap="none" strike="noStrike">
                        <a:solidFill>
                          <a:schemeClr val="accent1"/>
                        </a:solidFill>
                        <a:latin typeface="Nunito ExtraBold"/>
                        <a:ea typeface="Nunito ExtraBold"/>
                        <a:cs typeface="Nunito ExtraBold"/>
                        <a:sym typeface="Nunito ExtraBold"/>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67500">
                <a:tc>
                  <a:txBody>
                    <a:bodyPr/>
                    <a:lstStyle/>
                    <a:p>
                      <a:pPr indent="0" lvl="0" marL="0" marR="0" rtl="0" algn="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ExtraBold"/>
                          <a:ea typeface="Nunito ExtraBold"/>
                          <a:cs typeface="Nunito ExtraBold"/>
                          <a:sym typeface="Nunito ExtraBold"/>
                        </a:rPr>
                        <a:t>Tree Growth</a:t>
                      </a:r>
                      <a:endParaRPr sz="700" u="none" cap="none" strike="noStrike">
                        <a:solidFill>
                          <a:schemeClr val="accent1"/>
                        </a:solidFill>
                        <a:latin typeface="Nunito ExtraBold"/>
                        <a:ea typeface="Nunito ExtraBold"/>
                        <a:cs typeface="Nunito ExtraBold"/>
                        <a:sym typeface="Nunito ExtraBold"/>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67500">
                <a:tc>
                  <a:txBody>
                    <a:bodyPr/>
                    <a:lstStyle/>
                    <a:p>
                      <a:pPr indent="0" lvl="0" marL="0" marR="0" rtl="0" algn="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ExtraBold"/>
                          <a:ea typeface="Nunito ExtraBold"/>
                          <a:cs typeface="Nunito ExtraBold"/>
                          <a:sym typeface="Nunito ExtraBold"/>
                        </a:rPr>
                        <a:t>Carbon Footprint</a:t>
                      </a:r>
                      <a:endParaRPr sz="700" u="none" cap="none" strike="noStrike">
                        <a:solidFill>
                          <a:schemeClr val="accent1"/>
                        </a:solidFill>
                        <a:latin typeface="Nunito ExtraBold"/>
                        <a:ea typeface="Nunito ExtraBold"/>
                        <a:cs typeface="Nunito ExtraBold"/>
                        <a:sym typeface="Nunito ExtraBold"/>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Low</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Low</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High</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High</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73575">
                <a:tc rowSpan="2">
                  <a:txBody>
                    <a:bodyPr/>
                    <a:lstStyle/>
                    <a:p>
                      <a:pPr indent="0" lvl="0" marL="0" marR="0" rtl="0" algn="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ExtraBold"/>
                          <a:ea typeface="Nunito ExtraBold"/>
                          <a:cs typeface="Nunito ExtraBold"/>
                          <a:sym typeface="Nunito ExtraBold"/>
                        </a:rPr>
                        <a:t>Pros</a:t>
                      </a:r>
                      <a:endParaRPr sz="700" u="none" cap="none" strike="noStrike">
                        <a:solidFill>
                          <a:schemeClr val="accent1"/>
                        </a:solidFill>
                        <a:latin typeface="Nunito ExtraBold"/>
                        <a:ea typeface="Nunito ExtraBold"/>
                        <a:cs typeface="Nunito ExtraBold"/>
                        <a:sym typeface="Nunito ExtraBold"/>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rowSpan="2">
                  <a:txBody>
                    <a:bodyPr/>
                    <a:lstStyle/>
                    <a:p>
                      <a:pPr indent="0" lvl="0" marL="0" marR="0" rtl="0" algn="l">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Ultra-early fire detection (within minutes during smoldering phase). Provides forest health data.</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rowSpan="2">
                  <a:txBody>
                    <a:bodyPr/>
                    <a:lstStyle/>
                    <a:p>
                      <a:pPr indent="0" lvl="0" marL="0" marR="0" rtl="0" algn="l">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Can detect smoke plumes from afar, up to 16km radius.</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gridSpan="2">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Covers large area.</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hMerge="1"/>
              </a:tr>
              <a:tr h="674400">
                <a:tc vMerge="1"/>
                <a:tc vMerge="1"/>
                <a:tc vMerge="1"/>
                <a:tc>
                  <a:txBody>
                    <a:bodyPr/>
                    <a:lstStyle/>
                    <a:p>
                      <a:pPr indent="0" lvl="0" marL="0" marR="0" rtl="0" algn="l">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Ultra-High resolution IR camera system.</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Possible data processing in space to avoid high transmission costs and delay.</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674825">
                <a:tc rowSpan="2">
                  <a:txBody>
                    <a:bodyPr/>
                    <a:lstStyle/>
                    <a:p>
                      <a:pPr indent="0" lvl="0" marL="0" marR="0" rtl="0" algn="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ExtraBold"/>
                          <a:ea typeface="Nunito ExtraBold"/>
                          <a:cs typeface="Nunito ExtraBold"/>
                          <a:sym typeface="Nunito ExtraBold"/>
                        </a:rPr>
                        <a:t>Cons</a:t>
                      </a:r>
                      <a:endParaRPr sz="700" u="none" cap="none" strike="noStrike">
                        <a:solidFill>
                          <a:schemeClr val="accent1"/>
                        </a:solidFill>
                        <a:latin typeface="Nunito ExtraBold"/>
                        <a:ea typeface="Nunito ExtraBold"/>
                        <a:cs typeface="Nunito ExtraBold"/>
                        <a:sym typeface="Nunito ExtraBold"/>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rowSpan="2">
                  <a:txBody>
                    <a:bodyPr/>
                    <a:lstStyle/>
                    <a:p>
                      <a:pPr indent="0" lvl="0" marL="0" marR="0" rtl="0" algn="l">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Large number of (inexpensive) sensors required.</a:t>
                      </a:r>
                      <a:endParaRPr sz="700" u="none" cap="none" strike="noStrike">
                        <a:solidFill>
                          <a:schemeClr val="dk2"/>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700"/>
                        <a:buFont typeface="Arial"/>
                        <a:buNone/>
                      </a:pPr>
                      <a:r>
                        <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rowSpan="2">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Does not work at night (relies on visual recognition of smoke plume). Can detect fires only if a large smoke plume is visible.</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gridSpan="2">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Can take hours to detect fire. IR resolution limited from space. Clouds impact images. Ultra-high resolution cameras limited by military regulation. Images sent to ground for processing causes delay and cost.</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hMerge="1"/>
              </a:tr>
              <a:tr h="755800">
                <a:tc vMerge="1"/>
                <a:tc vMerge="1"/>
                <a:tc vMerge="1"/>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Takes 90 min to circle earth, not geostationary. Satellite launch expensive, high CO2 emissions.</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dk2"/>
                          </a:solidFill>
                          <a:latin typeface="Nunito"/>
                          <a:ea typeface="Nunito"/>
                          <a:cs typeface="Nunito"/>
                          <a:sym typeface="Nunito"/>
                        </a:rPr>
                        <a:t>Large number of satellites. Expensive to deploy. High CO2 emissions from rocket launches.</a:t>
                      </a:r>
                      <a:endParaRPr sz="700" u="none" cap="none" strike="noStrike">
                        <a:solidFill>
                          <a:schemeClr val="dk2"/>
                        </a:solidFill>
                        <a:latin typeface="Nunito"/>
                        <a:ea typeface="Nunito"/>
                        <a:cs typeface="Nunito"/>
                        <a:sym typeface="Nunito"/>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bl>
          </a:graphicData>
        </a:graphic>
      </p:graphicFrame>
      <p:pic>
        <p:nvPicPr>
          <p:cNvPr id="1285" name="Google Shape;1285;p16"/>
          <p:cNvPicPr preferRelativeResize="0"/>
          <p:nvPr/>
        </p:nvPicPr>
        <p:blipFill rotWithShape="1">
          <a:blip r:embed="rId3">
            <a:alphaModFix/>
          </a:blip>
          <a:srcRect b="0" l="0" r="0" t="0"/>
          <a:stretch/>
        </p:blipFill>
        <p:spPr>
          <a:xfrm>
            <a:off x="5735900" y="373481"/>
            <a:ext cx="210476" cy="190100"/>
          </a:xfrm>
          <a:prstGeom prst="rect">
            <a:avLst/>
          </a:prstGeom>
          <a:noFill/>
          <a:ln>
            <a:noFill/>
          </a:ln>
        </p:spPr>
      </p:pic>
      <p:sp>
        <p:nvSpPr>
          <p:cNvPr id="1286" name="Google Shape;1286;p16"/>
          <p:cNvSpPr txBox="1"/>
          <p:nvPr/>
        </p:nvSpPr>
        <p:spPr>
          <a:xfrm>
            <a:off x="5922300" y="306078"/>
            <a:ext cx="664500" cy="19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accent1"/>
                </a:solidFill>
                <a:latin typeface="Montserrat SemiBold"/>
                <a:ea typeface="Montserrat SemiBold"/>
                <a:cs typeface="Montserrat SemiBold"/>
                <a:sym typeface="Montserrat SemiBold"/>
              </a:rPr>
              <a:t>Cameras </a:t>
            </a:r>
            <a:endParaRPr b="0" i="0" sz="1300" u="none" cap="none" strike="noStrike">
              <a:solidFill>
                <a:schemeClr val="accent1"/>
              </a:solidFill>
              <a:latin typeface="Montserrat SemiBold"/>
              <a:ea typeface="Montserrat SemiBold"/>
              <a:cs typeface="Montserrat SemiBold"/>
              <a:sym typeface="Montserrat SemiBold"/>
            </a:endParaRPr>
          </a:p>
        </p:txBody>
      </p:sp>
      <p:sp>
        <p:nvSpPr>
          <p:cNvPr id="1287" name="Google Shape;1287;p16"/>
          <p:cNvSpPr txBox="1"/>
          <p:nvPr/>
        </p:nvSpPr>
        <p:spPr>
          <a:xfrm>
            <a:off x="7005550" y="306081"/>
            <a:ext cx="664500" cy="32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accent1"/>
                </a:solidFill>
                <a:latin typeface="Montserrat SemiBold"/>
                <a:ea typeface="Montserrat SemiBold"/>
                <a:cs typeface="Montserrat SemiBold"/>
                <a:sym typeface="Montserrat SemiBold"/>
              </a:rPr>
              <a:t>Satellite</a:t>
            </a:r>
            <a:endParaRPr b="0" i="0" sz="1300" u="none" cap="none" strike="noStrike">
              <a:solidFill>
                <a:schemeClr val="accent1"/>
              </a:solidFill>
              <a:latin typeface="Montserrat SemiBold"/>
              <a:ea typeface="Montserrat SemiBold"/>
              <a:cs typeface="Montserrat SemiBold"/>
              <a:sym typeface="Montserrat SemiBold"/>
            </a:endParaRPr>
          </a:p>
        </p:txBody>
      </p:sp>
      <p:pic>
        <p:nvPicPr>
          <p:cNvPr id="1288" name="Google Shape;1288;p16"/>
          <p:cNvPicPr preferRelativeResize="0"/>
          <p:nvPr/>
        </p:nvPicPr>
        <p:blipFill rotWithShape="1">
          <a:blip r:embed="rId4">
            <a:alphaModFix/>
          </a:blip>
          <a:srcRect b="0" l="0" r="0" t="0"/>
          <a:stretch/>
        </p:blipFill>
        <p:spPr>
          <a:xfrm rot="5400000">
            <a:off x="6792751" y="366094"/>
            <a:ext cx="204874" cy="204874"/>
          </a:xfrm>
          <a:prstGeom prst="rect">
            <a:avLst/>
          </a:prstGeom>
          <a:noFill/>
          <a:ln>
            <a:noFill/>
          </a:ln>
        </p:spPr>
      </p:pic>
      <p:sp>
        <p:nvSpPr>
          <p:cNvPr id="1289" name="Google Shape;1289;p16"/>
          <p:cNvSpPr txBox="1"/>
          <p:nvPr/>
        </p:nvSpPr>
        <p:spPr>
          <a:xfrm>
            <a:off x="7990500" y="306081"/>
            <a:ext cx="893100" cy="32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accent1"/>
                </a:solidFill>
                <a:latin typeface="Montserrat SemiBold"/>
                <a:ea typeface="Montserrat SemiBold"/>
                <a:cs typeface="Montserrat SemiBold"/>
                <a:sym typeface="Montserrat SemiBold"/>
              </a:rPr>
              <a:t>Constellation</a:t>
            </a:r>
            <a:endParaRPr b="0" i="0" sz="1300" u="none" cap="none" strike="noStrike">
              <a:solidFill>
                <a:schemeClr val="accent1"/>
              </a:solidFill>
              <a:latin typeface="Montserrat SemiBold"/>
              <a:ea typeface="Montserrat SemiBold"/>
              <a:cs typeface="Montserrat SemiBold"/>
              <a:sym typeface="Montserrat SemiBold"/>
            </a:endParaRPr>
          </a:p>
        </p:txBody>
      </p:sp>
      <p:pic>
        <p:nvPicPr>
          <p:cNvPr id="1290" name="Google Shape;1290;p16"/>
          <p:cNvPicPr preferRelativeResize="0"/>
          <p:nvPr/>
        </p:nvPicPr>
        <p:blipFill rotWithShape="1">
          <a:blip r:embed="rId5">
            <a:alphaModFix/>
          </a:blip>
          <a:srcRect b="14550" l="12492" r="12836" t="13132"/>
          <a:stretch/>
        </p:blipFill>
        <p:spPr>
          <a:xfrm>
            <a:off x="7844000" y="366624"/>
            <a:ext cx="204874" cy="198401"/>
          </a:xfrm>
          <a:prstGeom prst="rect">
            <a:avLst/>
          </a:prstGeom>
          <a:noFill/>
          <a:ln>
            <a:noFill/>
          </a:ln>
        </p:spPr>
      </p:pic>
      <p:sp>
        <p:nvSpPr>
          <p:cNvPr id="1291" name="Google Shape;1291;p16"/>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1292" name="Google Shape;1292;p16"/>
          <p:cNvSpPr txBox="1"/>
          <p:nvPr>
            <p:ph type="title"/>
          </p:nvPr>
        </p:nvSpPr>
        <p:spPr>
          <a:xfrm>
            <a:off x="342900" y="1155163"/>
            <a:ext cx="2712300" cy="13152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SzPts val="2700"/>
              <a:buNone/>
            </a:pPr>
            <a:r>
              <a:rPr lang="en">
                <a:solidFill>
                  <a:schemeClr val="lt1"/>
                </a:solidFill>
              </a:rPr>
              <a:t>Competitive Analysis</a:t>
            </a:r>
            <a:endParaRPr/>
          </a:p>
        </p:txBody>
      </p:sp>
      <p:sp>
        <p:nvSpPr>
          <p:cNvPr id="1293" name="Google Shape;1293;p16"/>
          <p:cNvSpPr txBox="1"/>
          <p:nvPr>
            <p:ph idx="2" type="body"/>
          </p:nvPr>
        </p:nvSpPr>
        <p:spPr>
          <a:xfrm>
            <a:off x="342925" y="2119138"/>
            <a:ext cx="2712300" cy="18906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800"/>
              </a:spcBef>
              <a:spcAft>
                <a:spcPts val="0"/>
              </a:spcAft>
              <a:buSzPts val="1400"/>
              <a:buNone/>
            </a:pPr>
            <a:r>
              <a:rPr lang="en"/>
              <a:t>Dryad is complementary to Camera and Satellite-based </a:t>
            </a:r>
            <a:br>
              <a:rPr lang="en"/>
            </a:br>
            <a:r>
              <a:rPr lang="en"/>
              <a:t>Fire Detection Systems.</a:t>
            </a:r>
            <a:endParaRPr/>
          </a:p>
          <a:p>
            <a:pPr indent="0" lvl="0" marL="0" rtl="0" algn="l">
              <a:lnSpc>
                <a:spcPct val="100000"/>
              </a:lnSpc>
              <a:spcBef>
                <a:spcPts val="800"/>
              </a:spcBef>
              <a:spcAft>
                <a:spcPts val="0"/>
              </a:spcAft>
              <a:buSzPts val="1400"/>
              <a:buNone/>
            </a:pPr>
            <a:r>
              <a:rPr lang="en"/>
              <a:t>Dryad can detect forest fires at smoldering phase, within minutes.</a:t>
            </a:r>
            <a:endParaRPr/>
          </a:p>
          <a:p>
            <a:pPr indent="0" lvl="0" marL="0" rtl="0" algn="l">
              <a:lnSpc>
                <a:spcPct val="100000"/>
              </a:lnSpc>
              <a:spcBef>
                <a:spcPts val="800"/>
              </a:spcBef>
              <a:spcAft>
                <a:spcPts val="0"/>
              </a:spcAft>
              <a:buSzPts val="1400"/>
              <a:buNone/>
            </a:pPr>
            <a:r>
              <a:rPr lang="en"/>
              <a:t>Dryad monitors and analyzes forest health data, which can’t easily be measured from the distance.</a:t>
            </a:r>
            <a:endParaRPr/>
          </a:p>
        </p:txBody>
      </p:sp>
      <p:pic>
        <p:nvPicPr>
          <p:cNvPr id="1294" name="Google Shape;1294;p16"/>
          <p:cNvPicPr preferRelativeResize="0"/>
          <p:nvPr/>
        </p:nvPicPr>
        <p:blipFill rotWithShape="1">
          <a:blip r:embed="rId6">
            <a:alphaModFix/>
          </a:blip>
          <a:srcRect b="0" l="0" r="0" t="0"/>
          <a:stretch/>
        </p:blipFill>
        <p:spPr>
          <a:xfrm>
            <a:off x="4708200" y="396890"/>
            <a:ext cx="610226" cy="14327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8" name="Shape 1298"/>
        <p:cNvGrpSpPr/>
        <p:nvPr/>
      </p:nvGrpSpPr>
      <p:grpSpPr>
        <a:xfrm>
          <a:off x="0" y="0"/>
          <a:ext cx="0" cy="0"/>
          <a:chOff x="0" y="0"/>
          <a:chExt cx="0" cy="0"/>
        </a:xfrm>
      </p:grpSpPr>
      <p:sp>
        <p:nvSpPr>
          <p:cNvPr id="1299" name="Google Shape;1299;p17"/>
          <p:cNvSpPr/>
          <p:nvPr/>
        </p:nvSpPr>
        <p:spPr>
          <a:xfrm>
            <a:off x="8202925" y="116700"/>
            <a:ext cx="664500" cy="775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1300" name="Google Shape;1300;p17"/>
          <p:cNvGraphicFramePr/>
          <p:nvPr/>
        </p:nvGraphicFramePr>
        <p:xfrm>
          <a:off x="3431731" y="345463"/>
          <a:ext cx="3000000" cy="3000000"/>
        </p:xfrm>
        <a:graphic>
          <a:graphicData uri="http://schemas.openxmlformats.org/drawingml/2006/table">
            <a:tbl>
              <a:tblPr>
                <a:noFill/>
                <a:tableStyleId>{7029CA6F-6046-4D6D-A03B-EA676EA30600}</a:tableStyleId>
              </a:tblPr>
              <a:tblGrid>
                <a:gridCol w="1007075"/>
                <a:gridCol w="1239350"/>
                <a:gridCol w="1125000"/>
                <a:gridCol w="990300"/>
                <a:gridCol w="1040400"/>
              </a:tblGrid>
              <a:tr h="262375">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solidFill>
                            <a:schemeClr val="accent1"/>
                          </a:solidFill>
                          <a:latin typeface="Nunito SemiBold"/>
                          <a:ea typeface="Nunito SemiBold"/>
                          <a:cs typeface="Nunito SemiBold"/>
                          <a:sym typeface="Nunito SemiBold"/>
                        </a:rPr>
                        <a:t>Ecosystem</a:t>
                      </a:r>
                      <a:endParaRPr sz="800" u="none" cap="none" strike="noStrike">
                        <a:solidFill>
                          <a:schemeClr val="accent1"/>
                        </a:solidFill>
                        <a:latin typeface="Nunito SemiBold"/>
                        <a:ea typeface="Nunito SemiBold"/>
                        <a:cs typeface="Nunito SemiBold"/>
                        <a:sym typeface="Nunito SemiBold"/>
                      </a:endParaRPr>
                    </a:p>
                  </a:txBody>
                  <a:tcPr marT="18275" marB="18275" marR="0" marL="0"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A1C5FF">
                        <a:alpha val="56078"/>
                      </a:srgbClr>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solidFill>
                            <a:schemeClr val="accent1"/>
                          </a:solidFill>
                          <a:latin typeface="Nunito SemiBold"/>
                          <a:ea typeface="Nunito SemiBold"/>
                          <a:cs typeface="Nunito SemiBold"/>
                          <a:sym typeface="Nunito SemiBold"/>
                        </a:rPr>
                        <a:t>LoRa</a:t>
                      </a:r>
                      <a:endParaRPr sz="800" u="none" cap="none" strike="noStrike">
                        <a:solidFill>
                          <a:schemeClr val="accent1"/>
                        </a:solidFill>
                        <a:latin typeface="Nunito SemiBold"/>
                        <a:ea typeface="Nunito SemiBold"/>
                        <a:cs typeface="Nunito SemiBold"/>
                        <a:sym typeface="Nunito SemiBold"/>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A1C5FF">
                        <a:alpha val="56078"/>
                      </a:srgbClr>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solidFill>
                            <a:schemeClr val="accent1"/>
                          </a:solidFill>
                          <a:latin typeface="Nunito SemiBold"/>
                          <a:ea typeface="Nunito SemiBold"/>
                          <a:cs typeface="Nunito SemiBold"/>
                          <a:sym typeface="Nunito SemiBold"/>
                        </a:rPr>
                        <a:t>Sigfox</a:t>
                      </a:r>
                      <a:endParaRPr sz="800" u="none" cap="none" strike="noStrike">
                        <a:solidFill>
                          <a:schemeClr val="accent1"/>
                        </a:solidFill>
                        <a:latin typeface="Nunito SemiBold"/>
                        <a:ea typeface="Nunito SemiBold"/>
                        <a:cs typeface="Nunito SemiBold"/>
                        <a:sym typeface="Nunito SemiBold"/>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A1C5FF">
                        <a:alpha val="56078"/>
                      </a:srgbClr>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solidFill>
                            <a:schemeClr val="accent1"/>
                          </a:solidFill>
                          <a:latin typeface="Nunito SemiBold"/>
                          <a:ea typeface="Nunito SemiBold"/>
                          <a:cs typeface="Nunito SemiBold"/>
                          <a:sym typeface="Nunito SemiBold"/>
                        </a:rPr>
                        <a:t>MIOTY</a:t>
                      </a:r>
                      <a:endParaRPr sz="800" u="none" cap="none" strike="noStrike">
                        <a:solidFill>
                          <a:schemeClr val="accent1"/>
                        </a:solidFill>
                        <a:latin typeface="Nunito SemiBold"/>
                        <a:ea typeface="Nunito SemiBold"/>
                        <a:cs typeface="Nunito SemiBold"/>
                        <a:sym typeface="Nunito SemiBold"/>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A1C5FF">
                        <a:alpha val="56078"/>
                      </a:srgbClr>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solidFill>
                            <a:schemeClr val="accent1"/>
                          </a:solidFill>
                          <a:latin typeface="Nunito SemiBold"/>
                          <a:ea typeface="Nunito SemiBold"/>
                          <a:cs typeface="Nunito SemiBold"/>
                          <a:sym typeface="Nunito SemiBold"/>
                        </a:rPr>
                        <a:t>NB-IOT</a:t>
                      </a:r>
                      <a:endParaRPr sz="800" u="none" cap="none" strike="noStrike">
                        <a:solidFill>
                          <a:schemeClr val="accent1"/>
                        </a:solidFill>
                        <a:latin typeface="Nunito SemiBold"/>
                        <a:ea typeface="Nunito SemiBold"/>
                        <a:cs typeface="Nunito SemiBold"/>
                        <a:sym typeface="Nunito SemiBold"/>
                      </a:endParaRPr>
                    </a:p>
                  </a:txBody>
                  <a:tcPr marT="18275" marB="18275" marR="91425" marL="9142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A1C5FF">
                        <a:alpha val="56078"/>
                      </a:srgbClr>
                    </a:solidFill>
                  </a:tcPr>
                </a:tc>
              </a:tr>
              <a:tr h="205350">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SemiBold"/>
                          <a:ea typeface="Nunito SemiBold"/>
                          <a:cs typeface="Nunito SemiBold"/>
                          <a:sym typeface="Nunito SemiBold"/>
                        </a:rPr>
                        <a:t>Technology</a:t>
                      </a:r>
                      <a:endParaRPr sz="700" u="none" cap="none" strike="noStrike">
                        <a:solidFill>
                          <a:schemeClr val="accent1"/>
                        </a:solidFill>
                        <a:latin typeface="Nunito SemiBold"/>
                        <a:ea typeface="Nunito SemiBold"/>
                        <a:cs typeface="Nunito SemiBold"/>
                        <a:sym typeface="Nunito SemiBold"/>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LPWAN</a:t>
                      </a:r>
                      <a:br>
                        <a:rPr lang="en" sz="500" u="none" cap="none" strike="noStrike">
                          <a:latin typeface="Nunito"/>
                          <a:ea typeface="Nunito"/>
                          <a:cs typeface="Nunito"/>
                          <a:sym typeface="Nunito"/>
                        </a:rPr>
                      </a:br>
                      <a:r>
                        <a:rPr lang="en" sz="500" u="none" cap="none" strike="noStrike">
                          <a:latin typeface="Nunito"/>
                          <a:ea typeface="Nunito"/>
                          <a:cs typeface="Nunito"/>
                          <a:sym typeface="Nunito"/>
                        </a:rPr>
                        <a:t>(spread-spectrum)</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LPWAN</a:t>
                      </a:r>
                      <a:br>
                        <a:rPr lang="en" sz="500" u="none" cap="none" strike="noStrike">
                          <a:latin typeface="Nunito"/>
                          <a:ea typeface="Nunito"/>
                          <a:cs typeface="Nunito"/>
                          <a:sym typeface="Nunito"/>
                        </a:rPr>
                      </a:br>
                      <a:r>
                        <a:rPr lang="en" sz="500" u="none" cap="none" strike="noStrike">
                          <a:latin typeface="Nunito"/>
                          <a:ea typeface="Nunito"/>
                          <a:cs typeface="Nunito"/>
                          <a:sym typeface="Nunito"/>
                        </a:rPr>
                        <a:t>(binary phase-shift keying)</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LPWAN</a:t>
                      </a:r>
                      <a:br>
                        <a:rPr lang="en" sz="500" u="none" cap="none" strike="noStrike">
                          <a:latin typeface="Nunito"/>
                          <a:ea typeface="Nunito"/>
                          <a:cs typeface="Nunito"/>
                          <a:sym typeface="Nunito"/>
                        </a:rPr>
                      </a:br>
                      <a:r>
                        <a:rPr lang="en" sz="500" u="none" cap="none" strike="noStrike">
                          <a:latin typeface="Nunito"/>
                          <a:ea typeface="Nunito"/>
                          <a:cs typeface="Nunito"/>
                          <a:sym typeface="Nunito"/>
                        </a:rPr>
                        <a:t>(telegram splitting)</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WAN</a:t>
                      </a:r>
                      <a:br>
                        <a:rPr lang="en" sz="500" u="none" cap="none" strike="noStrike">
                          <a:latin typeface="Nunito"/>
                          <a:ea typeface="Nunito"/>
                          <a:cs typeface="Nunito"/>
                          <a:sym typeface="Nunito"/>
                        </a:rPr>
                      </a:br>
                      <a:r>
                        <a:rPr lang="en" sz="500" u="none" cap="none" strike="noStrike">
                          <a:latin typeface="Nunito"/>
                          <a:ea typeface="Nunito"/>
                          <a:cs typeface="Nunito"/>
                          <a:sym typeface="Nunito"/>
                        </a:rPr>
                        <a:t>(LTE-based)</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49825">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SemiBold"/>
                          <a:ea typeface="Nunito SemiBold"/>
                          <a:cs typeface="Nunito SemiBold"/>
                          <a:sym typeface="Nunito SemiBold"/>
                        </a:rPr>
                        <a:t>Main Licensor</a:t>
                      </a:r>
                      <a:endParaRPr sz="700" u="none" cap="none" strike="noStrike">
                        <a:solidFill>
                          <a:schemeClr val="accent1"/>
                        </a:solidFill>
                        <a:latin typeface="Nunito SemiBold"/>
                        <a:ea typeface="Nunito SemiBold"/>
                        <a:cs typeface="Nunito SemiBold"/>
                        <a:sym typeface="Nunito SemiBold"/>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Semtech</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Sigfox</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Fraunhofer, TI</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3GPP</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49825">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SemiBold"/>
                          <a:ea typeface="Nunito SemiBold"/>
                          <a:cs typeface="Nunito SemiBold"/>
                          <a:sym typeface="Nunito SemiBold"/>
                        </a:rPr>
                        <a:t>Standardization</a:t>
                      </a:r>
                      <a:endParaRPr sz="700" u="none" cap="none" strike="noStrike">
                        <a:solidFill>
                          <a:schemeClr val="accent1"/>
                        </a:solidFill>
                        <a:latin typeface="Nunito SemiBold"/>
                        <a:ea typeface="Nunito SemiBold"/>
                        <a:cs typeface="Nunito SemiBold"/>
                        <a:sym typeface="Nunito SemiBold"/>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LoRa Alliance</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Sigfox</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MIOTA Alliance</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GSMA</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49825">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SemiBold"/>
                          <a:ea typeface="Nunito SemiBold"/>
                          <a:cs typeface="Nunito SemiBold"/>
                          <a:sym typeface="Nunito SemiBold"/>
                        </a:rPr>
                        <a:t>Available Since</a:t>
                      </a:r>
                      <a:endParaRPr sz="700" u="none" cap="none" strike="noStrike">
                        <a:solidFill>
                          <a:schemeClr val="accent1"/>
                        </a:solidFill>
                        <a:latin typeface="Nunito SemiBold"/>
                        <a:ea typeface="Nunito SemiBold"/>
                        <a:cs typeface="Nunito SemiBold"/>
                        <a:sym typeface="Nunito SemiBold"/>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2012</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2010</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2020</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2016</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205350">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SemiBold"/>
                          <a:ea typeface="Nunito SemiBold"/>
                          <a:cs typeface="Nunito SemiBold"/>
                          <a:sym typeface="Nunito SemiBold"/>
                        </a:rPr>
                        <a:t>Status</a:t>
                      </a:r>
                      <a:endParaRPr sz="700" u="none" cap="none" strike="noStrike">
                        <a:solidFill>
                          <a:schemeClr val="accent1"/>
                        </a:solidFill>
                        <a:latin typeface="Nunito SemiBold"/>
                        <a:ea typeface="Nunito SemiBold"/>
                        <a:cs typeface="Nunito SemiBold"/>
                        <a:sym typeface="Nunito SemiBold"/>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Millions of sensors, 137 live operator networks</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Millions of sensors, 50 live networks</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Pilot Installations only, no live operators or devices available</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D7D31">
                        <a:alpha val="40000"/>
                      </a:srgbClr>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142 operators live (NB-IOT and LTE-M combined)</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49825">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SemiBold"/>
                          <a:ea typeface="Nunito SemiBold"/>
                          <a:cs typeface="Nunito SemiBold"/>
                          <a:sym typeface="Nunito SemiBold"/>
                        </a:rPr>
                        <a:t>Alliance Members</a:t>
                      </a:r>
                      <a:endParaRPr sz="700" u="none" cap="none" strike="noStrike">
                        <a:solidFill>
                          <a:schemeClr val="accent1"/>
                        </a:solidFill>
                        <a:latin typeface="Nunito SemiBold"/>
                        <a:ea typeface="Nunito SemiBold"/>
                        <a:cs typeface="Nunito SemiBold"/>
                        <a:sym typeface="Nunito SemiBold"/>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500</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Proprietary</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D7D31">
                        <a:alpha val="40000"/>
                      </a:srgbClr>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6</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370</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49825">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SemiBold"/>
                          <a:ea typeface="Nunito SemiBold"/>
                          <a:cs typeface="Nunito SemiBold"/>
                          <a:sym typeface="Nunito SemiBold"/>
                        </a:rPr>
                        <a:t>Private Networks</a:t>
                      </a:r>
                      <a:endParaRPr sz="700" u="none" cap="none" strike="noStrike">
                        <a:solidFill>
                          <a:schemeClr val="accent1"/>
                        </a:solidFill>
                        <a:latin typeface="Nunito SemiBold"/>
                        <a:ea typeface="Nunito SemiBold"/>
                        <a:cs typeface="Nunito SemiBold"/>
                        <a:sym typeface="Nunito SemiBold"/>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Yes</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1EFD8"/>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No</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D7D31">
                        <a:alpha val="40000"/>
                      </a:srgbClr>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Yes</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No</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D7D31">
                        <a:alpha val="40000"/>
                      </a:srgbClr>
                    </a:solidFill>
                  </a:tcPr>
                </a:tc>
              </a:tr>
              <a:tr h="205350">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SemiBold"/>
                          <a:ea typeface="Nunito SemiBold"/>
                          <a:cs typeface="Nunito SemiBold"/>
                          <a:sym typeface="Nunito SemiBold"/>
                        </a:rPr>
                        <a:t>Spectrum</a:t>
                      </a:r>
                      <a:endParaRPr sz="700" u="none" cap="none" strike="noStrike">
                        <a:solidFill>
                          <a:schemeClr val="accent1"/>
                        </a:solidFill>
                        <a:latin typeface="Nunito SemiBold"/>
                        <a:ea typeface="Nunito SemiBold"/>
                        <a:cs typeface="Nunito SemiBold"/>
                        <a:sym typeface="Nunito SemiBold"/>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868Mhz (Europe), 915MHz (USA), 433MHz (Asia)</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868 MHz (Europe), 915 MHz (USA), 433 MHz (Asia, LatAm)</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868 MHz (Europe)</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Europe: 1800, 900, 800 MHz, USA: 1700, 700, 850 MHz</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49825">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SemiBold"/>
                          <a:ea typeface="Nunito SemiBold"/>
                          <a:cs typeface="Nunito SemiBold"/>
                          <a:sym typeface="Nunito SemiBold"/>
                        </a:rPr>
                        <a:t>Max. Throughput</a:t>
                      </a:r>
                      <a:endParaRPr sz="700" u="none" cap="none" strike="noStrike">
                        <a:solidFill>
                          <a:schemeClr val="accent1"/>
                        </a:solidFill>
                        <a:latin typeface="Nunito SemiBold"/>
                        <a:ea typeface="Nunito SemiBold"/>
                        <a:cs typeface="Nunito SemiBold"/>
                        <a:sym typeface="Nunito SemiBold"/>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50 kbps</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100 bps</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Unclear (claims high)?</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200 kbps</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49825">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SemiBold"/>
                          <a:ea typeface="Nunito SemiBold"/>
                          <a:cs typeface="Nunito SemiBold"/>
                          <a:sym typeface="Nunito SemiBold"/>
                        </a:rPr>
                        <a:t>Real. Throughput</a:t>
                      </a:r>
                      <a:endParaRPr sz="700" u="none" cap="none" strike="noStrike">
                        <a:solidFill>
                          <a:schemeClr val="accent1"/>
                        </a:solidFill>
                        <a:latin typeface="Nunito SemiBold"/>
                        <a:ea typeface="Nunito SemiBold"/>
                        <a:cs typeface="Nunito SemiBold"/>
                        <a:sym typeface="Nunito SemiBold"/>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100 bytes / minute</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12 bytes / minute</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Unclear (claims high)?</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50-70 kbps</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49825">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SemiBold"/>
                          <a:ea typeface="Nunito SemiBold"/>
                          <a:cs typeface="Nunito SemiBold"/>
                          <a:sym typeface="Nunito SemiBold"/>
                        </a:rPr>
                        <a:t>FOTA</a:t>
                      </a:r>
                      <a:endParaRPr sz="700" u="none" cap="none" strike="noStrike">
                        <a:solidFill>
                          <a:schemeClr val="accent1"/>
                        </a:solidFill>
                        <a:latin typeface="Nunito SemiBold"/>
                        <a:ea typeface="Nunito SemiBold"/>
                        <a:cs typeface="Nunito SemiBold"/>
                        <a:sym typeface="Nunito SemiBold"/>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Yes</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1EFD8"/>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No</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D7D31">
                        <a:alpha val="40000"/>
                      </a:srgbClr>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Unclear</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Yes</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49825">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SemiBold"/>
                          <a:ea typeface="Nunito SemiBold"/>
                          <a:cs typeface="Nunito SemiBold"/>
                          <a:sym typeface="Nunito SemiBold"/>
                        </a:rPr>
                        <a:t>Battery life</a:t>
                      </a:r>
                      <a:endParaRPr sz="700" u="none" cap="none" strike="noStrike">
                        <a:solidFill>
                          <a:schemeClr val="accent1"/>
                        </a:solidFill>
                        <a:latin typeface="Nunito SemiBold"/>
                        <a:ea typeface="Nunito SemiBold"/>
                        <a:cs typeface="Nunito SemiBold"/>
                        <a:sym typeface="Nunito SemiBold"/>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2-5 years (1200 mAh)</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1-2.5 years (2400 mAh)</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Up to 20 years (Battery?)</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Up to 10 years (2400 mAh)</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49825">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SemiBold"/>
                          <a:ea typeface="Nunito SemiBold"/>
                          <a:cs typeface="Nunito SemiBold"/>
                          <a:sym typeface="Nunito SemiBold"/>
                        </a:rPr>
                        <a:t>Range</a:t>
                      </a:r>
                      <a:endParaRPr sz="700" u="none" cap="none" strike="noStrike">
                        <a:solidFill>
                          <a:schemeClr val="accent1"/>
                        </a:solidFill>
                        <a:latin typeface="Nunito SemiBold"/>
                        <a:ea typeface="Nunito SemiBold"/>
                        <a:cs typeface="Nunito SemiBold"/>
                        <a:sym typeface="Nunito SemiBold"/>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&lt; 20km</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&lt; 40km</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&lt; 15km</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&lt; 10km</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r>
              <a:tr h="149825">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SemiBold"/>
                          <a:ea typeface="Nunito SemiBold"/>
                          <a:cs typeface="Nunito SemiBold"/>
                          <a:sym typeface="Nunito SemiBold"/>
                        </a:rPr>
                        <a:t>Pricing</a:t>
                      </a:r>
                      <a:endParaRPr sz="700" u="none" cap="none" strike="noStrike">
                        <a:solidFill>
                          <a:schemeClr val="accent1"/>
                        </a:solidFill>
                        <a:latin typeface="Nunito SemiBold"/>
                        <a:ea typeface="Nunito SemiBold"/>
                        <a:cs typeface="Nunito SemiBold"/>
                        <a:sym typeface="Nunito SemiBold"/>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Free</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1EFD8"/>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€9 per device / year @  </a:t>
                      </a:r>
                      <a:br>
                        <a:rPr lang="en" sz="500" u="none" cap="none" strike="noStrike">
                          <a:latin typeface="Nunito"/>
                          <a:ea typeface="Nunito"/>
                          <a:cs typeface="Nunito"/>
                          <a:sym typeface="Nunito"/>
                        </a:rPr>
                      </a:br>
                      <a:r>
                        <a:rPr lang="en" sz="500" u="none" cap="none" strike="noStrike">
                          <a:latin typeface="Nunito"/>
                          <a:ea typeface="Nunito"/>
                          <a:cs typeface="Nunito"/>
                          <a:sym typeface="Nunito"/>
                        </a:rPr>
                        <a:t>2 messages / day</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D7D31">
                        <a:alpha val="40000"/>
                      </a:srgbClr>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Free? (No info)</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€1.7/SIM/Month + Data</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D7D31">
                        <a:alpha val="40000"/>
                      </a:srgbClr>
                    </a:solidFill>
                  </a:tcPr>
                </a:tc>
              </a:tr>
              <a:tr h="149825">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SemiBold"/>
                          <a:ea typeface="Nunito SemiBold"/>
                          <a:cs typeface="Nunito SemiBold"/>
                          <a:sym typeface="Nunito SemiBold"/>
                        </a:rPr>
                        <a:t>Certified Products</a:t>
                      </a:r>
                      <a:endParaRPr sz="700" u="none" cap="none" strike="noStrike">
                        <a:solidFill>
                          <a:schemeClr val="accent1"/>
                        </a:solidFill>
                        <a:latin typeface="Nunito SemiBold"/>
                        <a:ea typeface="Nunito SemiBold"/>
                        <a:cs typeface="Nunito SemiBold"/>
                        <a:sym typeface="Nunito SemiBold"/>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176</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1EFD8"/>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866</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D7D31">
                        <a:alpha val="40000"/>
                      </a:srgbClr>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Few</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D7D31">
                        <a:alpha val="40000"/>
                      </a:srgbClr>
                    </a:solidFill>
                  </a:tcPr>
                </a:tc>
              </a:tr>
              <a:tr h="804850">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SemiBold"/>
                          <a:ea typeface="Nunito SemiBold"/>
                          <a:cs typeface="Nunito SemiBold"/>
                          <a:sym typeface="Nunito SemiBold"/>
                        </a:rPr>
                        <a:t>Pros</a:t>
                      </a:r>
                      <a:endParaRPr sz="700" u="none" cap="none" strike="noStrike">
                        <a:solidFill>
                          <a:schemeClr val="accent1"/>
                        </a:solidFill>
                        <a:latin typeface="Nunito SemiBold"/>
                        <a:ea typeface="Nunito SemiBold"/>
                        <a:cs typeface="Nunito SemiBold"/>
                        <a:sym typeface="Nunito SemiBold"/>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1EFD8"/>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Established and thriving ecosystem of many chipset manufacturers, sensor and gateway vendors as well as operators. Operator and private networks supported. Backend by operators or private networks. LoRaWAN protocol open source. No limit of max. Messages per day.</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1EFD8"/>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Good support by Sigfox as it controls the backend of all live networks globally.</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1EFD8"/>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Telegram splitting prevents message collision, decreasing error packet rates, better handling of interference than other LPWAN protocols. ETSI (TS-UNB) Compliant. Supports mobility up to 120km. Substantially improved battery life.</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1EFD8"/>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Live networks of many operators worldwide. Reliable operation - no spectrum interference as it uses licensed spectrum of operators. 1600 bytes payload.</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1EFD8"/>
                    </a:solidFill>
                  </a:tcPr>
                </a:tc>
              </a:tr>
              <a:tr h="950575">
                <a:tc>
                  <a:txBody>
                    <a:bodyPr/>
                    <a:lstStyle/>
                    <a:p>
                      <a:pPr indent="0" lvl="0" marL="0" marR="0" rtl="0" algn="ctr">
                        <a:lnSpc>
                          <a:spcPct val="100000"/>
                        </a:lnSpc>
                        <a:spcBef>
                          <a:spcPts val="0"/>
                        </a:spcBef>
                        <a:spcAft>
                          <a:spcPts val="0"/>
                        </a:spcAft>
                        <a:buClr>
                          <a:srgbClr val="000000"/>
                        </a:buClr>
                        <a:buSzPts val="700"/>
                        <a:buFont typeface="Arial"/>
                        <a:buNone/>
                      </a:pPr>
                      <a:r>
                        <a:rPr lang="en" sz="700" u="none" cap="none" strike="noStrike">
                          <a:solidFill>
                            <a:schemeClr val="accent1"/>
                          </a:solidFill>
                          <a:latin typeface="Nunito SemiBold"/>
                          <a:ea typeface="Nunito SemiBold"/>
                          <a:cs typeface="Nunito SemiBold"/>
                          <a:sym typeface="Nunito SemiBold"/>
                        </a:rPr>
                        <a:t>Cons</a:t>
                      </a:r>
                      <a:endParaRPr sz="700" u="none" cap="none" strike="noStrike">
                        <a:solidFill>
                          <a:schemeClr val="accent1"/>
                        </a:solidFill>
                        <a:latin typeface="Nunito SemiBold"/>
                        <a:ea typeface="Nunito SemiBold"/>
                        <a:cs typeface="Nunito SemiBold"/>
                        <a:sym typeface="Nunito SemiBold"/>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D7D31">
                        <a:alpha val="40000"/>
                      </a:srgbClr>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Limited support for mobility. Payload limited to 243 bytes. Uses free spectrum, subject to interference.</a:t>
                      </a:r>
                      <a:endParaRPr sz="500" u="none" cap="none" strike="noStrike">
                        <a:latin typeface="Nunito"/>
                        <a:ea typeface="Nunito"/>
                        <a:cs typeface="Nunito"/>
                        <a:sym typeface="Nunito"/>
                      </a:endParaRPr>
                    </a:p>
                    <a:p>
                      <a:pPr indent="0" lvl="0" marL="0" marR="0" rtl="0" algn="ctr">
                        <a:lnSpc>
                          <a:spcPct val="100000"/>
                        </a:lnSpc>
                        <a:spcBef>
                          <a:spcPts val="0"/>
                        </a:spcBef>
                        <a:spcAft>
                          <a:spcPts val="0"/>
                        </a:spcAft>
                        <a:buClr>
                          <a:srgbClr val="000000"/>
                        </a:buClr>
                        <a:buSzPts val="500"/>
                        <a:buFont typeface="Arial"/>
                        <a:buNone/>
                      </a:pPr>
                      <a:r>
                        <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D7D31">
                        <a:alpha val="40000"/>
                      </a:srgbClr>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Backend dependent on Sigfox. Limited support for mobility. Limited network coverage in rural areas, </a:t>
                      </a:r>
                      <a:r>
                        <a:rPr lang="en" sz="500" u="sng" cap="none" strike="noStrike">
                          <a:solidFill>
                            <a:schemeClr val="hlink"/>
                          </a:solidFill>
                          <a:latin typeface="Nunito"/>
                          <a:ea typeface="Nunito"/>
                          <a:cs typeface="Nunito"/>
                          <a:sym typeface="Nunito"/>
                          <a:hlinkClick r:id="rId3"/>
                        </a:rPr>
                        <a:t>spotty coverage</a:t>
                      </a:r>
                      <a:r>
                        <a:rPr lang="en" sz="500" u="none" cap="none" strike="noStrike">
                          <a:latin typeface="Nunito"/>
                          <a:ea typeface="Nunito"/>
                          <a:cs typeface="Nunito"/>
                          <a:sym typeface="Nunito"/>
                        </a:rPr>
                        <a:t> in USA, Norway, Sweden, No coverage in Africa, Asia. Protocol proprietary to Sigfox. Payload limited to 12 bytes. Maximum of 140 messages / day. Uses free spectrum, subject to interference.</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D7D31">
                        <a:alpha val="40000"/>
                      </a:srgbClr>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New, unproven protocol with no existing ecosystem and </a:t>
                      </a:r>
                      <a:r>
                        <a:rPr lang="en" sz="500" u="sng" cap="none" strike="noStrike">
                          <a:latin typeface="Nunito"/>
                          <a:ea typeface="Nunito"/>
                          <a:cs typeface="Nunito"/>
                          <a:sym typeface="Nunito"/>
                        </a:rPr>
                        <a:t>no live installations</a:t>
                      </a:r>
                      <a:r>
                        <a:rPr lang="en" sz="500" u="none" cap="none" strike="noStrike">
                          <a:latin typeface="Nunito"/>
                          <a:ea typeface="Nunito"/>
                          <a:cs typeface="Nunito"/>
                          <a:sym typeface="Nunito"/>
                        </a:rPr>
                        <a:t>. May take several years to establish the standard. Uses free spectrum, subject to interference</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D7D31">
                        <a:alpha val="40000"/>
                      </a:srgbClr>
                    </a:solidFill>
                  </a:tcPr>
                </a:tc>
                <a:tc>
                  <a:txBody>
                    <a:bodyPr/>
                    <a:lstStyle/>
                    <a:p>
                      <a:pPr indent="0" lvl="0" marL="0" marR="0" rtl="0" algn="ctr">
                        <a:lnSpc>
                          <a:spcPct val="100000"/>
                        </a:lnSpc>
                        <a:spcBef>
                          <a:spcPts val="0"/>
                        </a:spcBef>
                        <a:spcAft>
                          <a:spcPts val="0"/>
                        </a:spcAft>
                        <a:buClr>
                          <a:srgbClr val="000000"/>
                        </a:buClr>
                        <a:buSzPts val="500"/>
                        <a:buFont typeface="Arial"/>
                        <a:buNone/>
                      </a:pPr>
                      <a:r>
                        <a:rPr lang="en" sz="500" u="none" cap="none" strike="noStrike">
                          <a:latin typeface="Nunito"/>
                          <a:ea typeface="Nunito"/>
                          <a:cs typeface="Nunito"/>
                          <a:sym typeface="Nunito"/>
                        </a:rPr>
                        <a:t>Costly for large number of devices. Dependency on network coverage by operators (no private networks). </a:t>
                      </a:r>
                      <a:r>
                        <a:rPr lang="en" sz="500" u="sng" cap="none" strike="noStrike">
                          <a:solidFill>
                            <a:schemeClr val="hlink"/>
                          </a:solidFill>
                          <a:latin typeface="Nunito"/>
                          <a:ea typeface="Nunito"/>
                          <a:cs typeface="Nunito"/>
                          <a:sym typeface="Nunito"/>
                          <a:hlinkClick r:id="rId4"/>
                        </a:rPr>
                        <a:t>German </a:t>
                      </a:r>
                      <a:r>
                        <a:rPr lang="en" sz="500" u="none" cap="none" strike="noStrike">
                          <a:latin typeface="Nunito"/>
                          <a:ea typeface="Nunito"/>
                          <a:cs typeface="Nunito"/>
                          <a:sym typeface="Nunito"/>
                        </a:rPr>
                        <a:t>coverage good, but blind spots in forests. Rural network coverage in </a:t>
                      </a:r>
                      <a:r>
                        <a:rPr lang="en" sz="500" u="sng" cap="none" strike="noStrike">
                          <a:solidFill>
                            <a:schemeClr val="hlink"/>
                          </a:solidFill>
                          <a:latin typeface="Nunito"/>
                          <a:ea typeface="Nunito"/>
                          <a:cs typeface="Nunito"/>
                          <a:sym typeface="Nunito"/>
                          <a:hlinkClick r:id="rId5"/>
                        </a:rPr>
                        <a:t>USA</a:t>
                      </a:r>
                      <a:r>
                        <a:rPr lang="en" sz="500" u="none" cap="none" strike="noStrike">
                          <a:latin typeface="Nunito"/>
                          <a:ea typeface="Nunito"/>
                          <a:cs typeface="Nunito"/>
                          <a:sym typeface="Nunito"/>
                        </a:rPr>
                        <a:t> limited. Sparse network coverage in </a:t>
                      </a:r>
                      <a:r>
                        <a:rPr lang="en" sz="500" u="sng" cap="none" strike="noStrike">
                          <a:solidFill>
                            <a:schemeClr val="hlink"/>
                          </a:solidFill>
                          <a:latin typeface="Nunito"/>
                          <a:ea typeface="Nunito"/>
                          <a:cs typeface="Nunito"/>
                          <a:sym typeface="Nunito"/>
                          <a:hlinkClick r:id="rId6"/>
                        </a:rPr>
                        <a:t>Asia, South America and Africa</a:t>
                      </a:r>
                      <a:r>
                        <a:rPr lang="en" sz="500" u="none" cap="none" strike="noStrike">
                          <a:latin typeface="Nunito"/>
                          <a:ea typeface="Nunito"/>
                          <a:cs typeface="Nunito"/>
                          <a:sym typeface="Nunito"/>
                        </a:rPr>
                        <a:t>. Does not support mobility.</a:t>
                      </a:r>
                      <a:endParaRPr sz="500" u="none" cap="none" strike="noStrike">
                        <a:latin typeface="Nunito"/>
                        <a:ea typeface="Nunito"/>
                        <a:cs typeface="Nunito"/>
                        <a:sym typeface="Nunito"/>
                      </a:endParaRPr>
                    </a:p>
                  </a:txBody>
                  <a:tcPr marT="9125" marB="9125" marR="18275" marL="18275" anchor="ctr">
                    <a:lnL cap="flat" cmpd="sng" w="9525">
                      <a:solidFill>
                        <a:schemeClr val="accent1"/>
                      </a:solidFill>
                      <a:prstDash val="dot"/>
                      <a:round/>
                      <a:headEnd len="sm" w="sm" type="none"/>
                      <a:tailEnd len="sm" w="sm" type="none"/>
                    </a:lnL>
                    <a:lnR cap="flat" cmpd="sng" w="9525">
                      <a:solidFill>
                        <a:schemeClr val="accent1"/>
                      </a:solidFill>
                      <a:prstDash val="dot"/>
                      <a:round/>
                      <a:headEnd len="sm" w="sm" type="none"/>
                      <a:tailEnd len="sm" w="sm" type="none"/>
                    </a:lnR>
                    <a:lnT cap="flat" cmpd="sng" w="9525">
                      <a:solidFill>
                        <a:schemeClr val="accent1"/>
                      </a:solidFill>
                      <a:prstDash val="dot"/>
                      <a:round/>
                      <a:headEnd len="sm" w="sm" type="none"/>
                      <a:tailEnd len="sm" w="sm" type="none"/>
                    </a:lnT>
                    <a:lnB cap="flat" cmpd="sng" w="9525">
                      <a:solidFill>
                        <a:schemeClr val="accent1"/>
                      </a:solidFill>
                      <a:prstDash val="dot"/>
                      <a:round/>
                      <a:headEnd len="sm" w="sm" type="none"/>
                      <a:tailEnd len="sm" w="sm" type="none"/>
                    </a:lnB>
                    <a:solidFill>
                      <a:srgbClr val="ED7D31">
                        <a:alpha val="40000"/>
                      </a:srgbClr>
                    </a:solidFill>
                  </a:tcPr>
                </a:tc>
              </a:tr>
            </a:tbl>
          </a:graphicData>
        </a:graphic>
      </p:graphicFrame>
      <p:sp>
        <p:nvSpPr>
          <p:cNvPr id="1301" name="Google Shape;1301;p17"/>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1302" name="Google Shape;1302;p17"/>
          <p:cNvSpPr txBox="1"/>
          <p:nvPr>
            <p:ph type="title"/>
          </p:nvPr>
        </p:nvSpPr>
        <p:spPr>
          <a:xfrm>
            <a:off x="342900" y="668975"/>
            <a:ext cx="2619300" cy="5721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SzPts val="2700"/>
              <a:buNone/>
            </a:pPr>
            <a:r>
              <a:rPr lang="en">
                <a:solidFill>
                  <a:schemeClr val="lt1"/>
                </a:solidFill>
              </a:rPr>
              <a:t>Comparing Ecosystems</a:t>
            </a:r>
            <a:endParaRPr/>
          </a:p>
        </p:txBody>
      </p:sp>
      <p:sp>
        <p:nvSpPr>
          <p:cNvPr id="1303" name="Google Shape;1303;p17"/>
          <p:cNvSpPr txBox="1"/>
          <p:nvPr>
            <p:ph idx="1" type="body"/>
          </p:nvPr>
        </p:nvSpPr>
        <p:spPr>
          <a:xfrm>
            <a:off x="342900" y="1727725"/>
            <a:ext cx="2712300" cy="27468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200"/>
              <a:buFont typeface="Arial"/>
              <a:buNone/>
            </a:pPr>
            <a:r>
              <a:rPr lang="en" sz="1100">
                <a:solidFill>
                  <a:schemeClr val="lt1"/>
                </a:solidFill>
              </a:rPr>
              <a:t>NB-IOT depends on operators, lack of coverage in rural areas and costly. </a:t>
            </a:r>
            <a:endParaRPr sz="1100">
              <a:solidFill>
                <a:schemeClr val="lt1"/>
              </a:solidFill>
            </a:endParaRPr>
          </a:p>
          <a:p>
            <a:pPr indent="0" lvl="0" marL="101600" rtl="0" algn="l">
              <a:lnSpc>
                <a:spcPct val="115000"/>
              </a:lnSpc>
              <a:spcBef>
                <a:spcPts val="0"/>
              </a:spcBef>
              <a:spcAft>
                <a:spcPts val="0"/>
              </a:spcAft>
              <a:buClr>
                <a:schemeClr val="dk1"/>
              </a:buClr>
              <a:buSzPts val="1200"/>
              <a:buFont typeface="Arial"/>
              <a:buNone/>
            </a:pPr>
            <a:r>
              <a:t/>
            </a:r>
            <a:endParaRPr sz="1100">
              <a:solidFill>
                <a:schemeClr val="lt1"/>
              </a:solidFill>
            </a:endParaRPr>
          </a:p>
          <a:p>
            <a:pPr indent="0" lvl="0" marL="0" rtl="0" algn="l">
              <a:lnSpc>
                <a:spcPct val="115000"/>
              </a:lnSpc>
              <a:spcBef>
                <a:spcPts val="0"/>
              </a:spcBef>
              <a:spcAft>
                <a:spcPts val="0"/>
              </a:spcAft>
              <a:buClr>
                <a:schemeClr val="dk1"/>
              </a:buClr>
              <a:buSzPts val="1200"/>
              <a:buFont typeface="Arial"/>
              <a:buNone/>
            </a:pPr>
            <a:r>
              <a:rPr lang="en" sz="1100">
                <a:solidFill>
                  <a:schemeClr val="lt1"/>
                </a:solidFill>
              </a:rPr>
              <a:t>Sigfox depends on a single operator (Sigfox), its network coverage is limited in rural areas, no FOTA. </a:t>
            </a:r>
            <a:endParaRPr sz="1100">
              <a:solidFill>
                <a:schemeClr val="lt1"/>
              </a:solidFill>
            </a:endParaRPr>
          </a:p>
          <a:p>
            <a:pPr indent="0" lvl="0" marL="101600" rtl="0" algn="l">
              <a:lnSpc>
                <a:spcPct val="115000"/>
              </a:lnSpc>
              <a:spcBef>
                <a:spcPts val="0"/>
              </a:spcBef>
              <a:spcAft>
                <a:spcPts val="0"/>
              </a:spcAft>
              <a:buClr>
                <a:schemeClr val="dk1"/>
              </a:buClr>
              <a:buSzPts val="1200"/>
              <a:buFont typeface="Arial"/>
              <a:buNone/>
            </a:pPr>
            <a:r>
              <a:t/>
            </a:r>
            <a:endParaRPr sz="1100">
              <a:solidFill>
                <a:schemeClr val="lt1"/>
              </a:solidFill>
            </a:endParaRPr>
          </a:p>
          <a:p>
            <a:pPr indent="0" lvl="0" marL="0" rtl="0" algn="l">
              <a:lnSpc>
                <a:spcPct val="115000"/>
              </a:lnSpc>
              <a:spcBef>
                <a:spcPts val="0"/>
              </a:spcBef>
              <a:spcAft>
                <a:spcPts val="0"/>
              </a:spcAft>
              <a:buClr>
                <a:schemeClr val="dk1"/>
              </a:buClr>
              <a:buSzPts val="1200"/>
              <a:buFont typeface="Arial"/>
              <a:buNone/>
            </a:pPr>
            <a:r>
              <a:rPr lang="en" sz="1100">
                <a:solidFill>
                  <a:schemeClr val="lt1"/>
                </a:solidFill>
              </a:rPr>
              <a:t>MIOTY is a promising technology, </a:t>
            </a:r>
            <a:br>
              <a:rPr lang="en" sz="1100">
                <a:solidFill>
                  <a:schemeClr val="lt1"/>
                </a:solidFill>
              </a:rPr>
            </a:br>
            <a:r>
              <a:rPr lang="en" sz="1100">
                <a:solidFill>
                  <a:schemeClr val="lt1"/>
                </a:solidFill>
              </a:rPr>
              <a:t>but very early stage (no products, </a:t>
            </a:r>
            <a:br>
              <a:rPr lang="en" sz="1100">
                <a:solidFill>
                  <a:schemeClr val="lt1"/>
                </a:solidFill>
              </a:rPr>
            </a:br>
            <a:r>
              <a:rPr lang="en" sz="1100">
                <a:solidFill>
                  <a:schemeClr val="lt1"/>
                </a:solidFill>
              </a:rPr>
              <a:t>no live deployments). </a:t>
            </a:r>
            <a:endParaRPr sz="1100">
              <a:solidFill>
                <a:schemeClr val="lt1"/>
              </a:solidFill>
            </a:endParaRPr>
          </a:p>
          <a:p>
            <a:pPr indent="0" lvl="0" marL="101600" rtl="0" algn="l">
              <a:lnSpc>
                <a:spcPct val="115000"/>
              </a:lnSpc>
              <a:spcBef>
                <a:spcPts val="0"/>
              </a:spcBef>
              <a:spcAft>
                <a:spcPts val="0"/>
              </a:spcAft>
              <a:buClr>
                <a:schemeClr val="dk1"/>
              </a:buClr>
              <a:buSzPts val="1200"/>
              <a:buFont typeface="Arial"/>
              <a:buNone/>
            </a:pPr>
            <a:r>
              <a:t/>
            </a:r>
            <a:endParaRPr sz="1100">
              <a:solidFill>
                <a:schemeClr val="lt1"/>
              </a:solidFill>
            </a:endParaRPr>
          </a:p>
          <a:p>
            <a:pPr indent="0" lvl="0" marL="0" rtl="0" algn="l">
              <a:lnSpc>
                <a:spcPct val="115000"/>
              </a:lnSpc>
              <a:spcBef>
                <a:spcPts val="0"/>
              </a:spcBef>
              <a:spcAft>
                <a:spcPts val="0"/>
              </a:spcAft>
              <a:buClr>
                <a:schemeClr val="dk1"/>
              </a:buClr>
              <a:buSzPts val="1200"/>
              <a:buFont typeface="Arial"/>
              <a:buNone/>
            </a:pPr>
            <a:r>
              <a:rPr lang="en" sz="1100">
                <a:solidFill>
                  <a:schemeClr val="lt1"/>
                </a:solidFill>
              </a:rPr>
              <a:t>LoRa is the best choice with an established ecosystem, support for private networks and no license cost.</a:t>
            </a:r>
            <a:endParaRPr sz="1100">
              <a:solidFill>
                <a:schemeClr val="dk1"/>
              </a:solidFill>
            </a:endParaRPr>
          </a:p>
          <a:p>
            <a:pPr indent="0" lvl="0" marL="0" rtl="0" algn="l">
              <a:lnSpc>
                <a:spcPct val="100000"/>
              </a:lnSpc>
              <a:spcBef>
                <a:spcPts val="800"/>
              </a:spcBef>
              <a:spcAft>
                <a:spcPts val="0"/>
              </a:spcAft>
              <a:buSzPts val="12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pic>
        <p:nvPicPr>
          <p:cNvPr id="1308" name="Google Shape;1308;p18"/>
          <p:cNvPicPr preferRelativeResize="0"/>
          <p:nvPr/>
        </p:nvPicPr>
        <p:blipFill rotWithShape="1">
          <a:blip r:embed="rId3">
            <a:alphaModFix/>
          </a:blip>
          <a:srcRect b="28" l="0" r="0" t="39"/>
          <a:stretch/>
        </p:blipFill>
        <p:spPr>
          <a:xfrm>
            <a:off x="152400" y="152400"/>
            <a:ext cx="6451601" cy="4838700"/>
          </a:xfrm>
          <a:prstGeom prst="rect">
            <a:avLst/>
          </a:prstGeom>
          <a:noFill/>
          <a:ln>
            <a:noFill/>
          </a:ln>
        </p:spPr>
      </p:pic>
      <p:sp>
        <p:nvSpPr>
          <p:cNvPr id="1309" name="Google Shape;1309;p18"/>
          <p:cNvSpPr txBox="1"/>
          <p:nvPr>
            <p:ph idx="4294967295" type="body"/>
          </p:nvPr>
        </p:nvSpPr>
        <p:spPr>
          <a:xfrm>
            <a:off x="6699825" y="1074475"/>
            <a:ext cx="2398200" cy="38676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200"/>
              <a:buNone/>
            </a:pPr>
            <a:r>
              <a:rPr b="1" lang="en" sz="1600">
                <a:solidFill>
                  <a:schemeClr val="lt2"/>
                </a:solidFill>
                <a:latin typeface="Montserrat"/>
                <a:ea typeface="Montserrat"/>
                <a:cs typeface="Montserrat"/>
                <a:sym typeface="Montserrat"/>
              </a:rPr>
              <a:t>Artificial Intelligence</a:t>
            </a:r>
            <a:endParaRPr b="1" sz="1600">
              <a:solidFill>
                <a:schemeClr val="lt2"/>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200"/>
              <a:buNone/>
            </a:pPr>
            <a:r>
              <a:rPr b="1" lang="en" sz="1600">
                <a:solidFill>
                  <a:schemeClr val="lt2"/>
                </a:solidFill>
                <a:latin typeface="Montserrat"/>
                <a:ea typeface="Montserrat"/>
                <a:cs typeface="Montserrat"/>
                <a:sym typeface="Montserrat"/>
              </a:rPr>
              <a:t>Training Lab</a:t>
            </a:r>
            <a:endParaRPr b="1" sz="1600">
              <a:solidFill>
                <a:schemeClr val="lt2"/>
              </a:solidFill>
              <a:latin typeface="Montserrat"/>
              <a:ea typeface="Montserrat"/>
              <a:cs typeface="Montserrat"/>
              <a:sym typeface="Montserrat"/>
            </a:endParaRPr>
          </a:p>
          <a:p>
            <a:pPr indent="-215900" lvl="0" marL="215900" marR="0" rtl="0" algn="l">
              <a:lnSpc>
                <a:spcPct val="115000"/>
              </a:lnSpc>
              <a:spcBef>
                <a:spcPts val="800"/>
              </a:spcBef>
              <a:spcAft>
                <a:spcPts val="0"/>
              </a:spcAft>
              <a:buClr>
                <a:schemeClr val="accent1"/>
              </a:buClr>
              <a:buSzPts val="1200"/>
              <a:buFont typeface="Arial"/>
              <a:buChar char="•"/>
            </a:pPr>
            <a:r>
              <a:rPr lang="en" sz="1200"/>
              <a:t>Samples from target forest</a:t>
            </a:r>
            <a:endParaRPr sz="1200"/>
          </a:p>
          <a:p>
            <a:pPr indent="-215900" lvl="0" marL="215900" marR="0" rtl="0" algn="l">
              <a:lnSpc>
                <a:spcPct val="115000"/>
              </a:lnSpc>
              <a:spcBef>
                <a:spcPts val="800"/>
              </a:spcBef>
              <a:spcAft>
                <a:spcPts val="0"/>
              </a:spcAft>
              <a:buClr>
                <a:srgbClr val="000000"/>
              </a:buClr>
              <a:buSzPts val="1200"/>
              <a:buFont typeface="Arial"/>
              <a:buChar char="•"/>
            </a:pPr>
            <a:r>
              <a:rPr lang="en" sz="1200"/>
              <a:t>Heated to 320 degrees</a:t>
            </a:r>
            <a:endParaRPr sz="1200"/>
          </a:p>
          <a:p>
            <a:pPr indent="-215900" lvl="0" marL="215900" marR="0" rtl="0" algn="l">
              <a:lnSpc>
                <a:spcPct val="115000"/>
              </a:lnSpc>
              <a:spcBef>
                <a:spcPts val="800"/>
              </a:spcBef>
              <a:spcAft>
                <a:spcPts val="0"/>
              </a:spcAft>
              <a:buClr>
                <a:srgbClr val="000000"/>
              </a:buClr>
              <a:buSzPts val="1200"/>
              <a:buFont typeface="Arial"/>
              <a:buChar char="•"/>
            </a:pPr>
            <a:r>
              <a:rPr lang="en" sz="1200"/>
              <a:t>VOC / Gas emitted from the material</a:t>
            </a:r>
            <a:endParaRPr sz="1200"/>
          </a:p>
          <a:p>
            <a:pPr indent="-215900" lvl="0" marL="215900" marR="0" rtl="0" algn="l">
              <a:lnSpc>
                <a:spcPct val="115000"/>
              </a:lnSpc>
              <a:spcBef>
                <a:spcPts val="800"/>
              </a:spcBef>
              <a:spcAft>
                <a:spcPts val="0"/>
              </a:spcAft>
              <a:buClr>
                <a:srgbClr val="000000"/>
              </a:buClr>
              <a:buSzPts val="1200"/>
              <a:buFont typeface="Arial"/>
              <a:buChar char="•"/>
            </a:pPr>
            <a:r>
              <a:rPr lang="en" sz="1200"/>
              <a:t>Sensors are trained to detect the specific smell of the forest</a:t>
            </a:r>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pic>
        <p:nvPicPr>
          <p:cNvPr id="1314" name="Google Shape;1314;p19"/>
          <p:cNvPicPr preferRelativeResize="0"/>
          <p:nvPr/>
        </p:nvPicPr>
        <p:blipFill rotWithShape="1">
          <a:blip r:embed="rId3">
            <a:alphaModFix/>
          </a:blip>
          <a:srcRect b="0" l="88" r="89" t="0"/>
          <a:stretch/>
        </p:blipFill>
        <p:spPr>
          <a:xfrm>
            <a:off x="342900" y="1041475"/>
            <a:ext cx="2899600" cy="3866129"/>
          </a:xfrm>
          <a:prstGeom prst="rect">
            <a:avLst/>
          </a:prstGeom>
          <a:noFill/>
          <a:ln>
            <a:noFill/>
          </a:ln>
        </p:spPr>
      </p:pic>
      <p:pic>
        <p:nvPicPr>
          <p:cNvPr id="1315" name="Google Shape;1315;p19"/>
          <p:cNvPicPr preferRelativeResize="0"/>
          <p:nvPr/>
        </p:nvPicPr>
        <p:blipFill rotWithShape="1">
          <a:blip r:embed="rId4">
            <a:alphaModFix/>
          </a:blip>
          <a:srcRect b="0" l="19" r="19" t="0"/>
          <a:stretch/>
        </p:blipFill>
        <p:spPr>
          <a:xfrm>
            <a:off x="3560297" y="1041475"/>
            <a:ext cx="5154867" cy="3866123"/>
          </a:xfrm>
          <a:prstGeom prst="rect">
            <a:avLst/>
          </a:prstGeom>
          <a:noFill/>
          <a:ln>
            <a:noFill/>
          </a:ln>
        </p:spPr>
      </p:pic>
      <p:sp>
        <p:nvSpPr>
          <p:cNvPr id="1316" name="Google Shape;1316;p19"/>
          <p:cNvSpPr txBox="1"/>
          <p:nvPr>
            <p:ph type="title"/>
          </p:nvPr>
        </p:nvSpPr>
        <p:spPr>
          <a:xfrm>
            <a:off x="342900" y="444925"/>
            <a:ext cx="7726800" cy="4845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SzPts val="2700"/>
              <a:buNone/>
            </a:pPr>
            <a:r>
              <a:rPr lang="en"/>
              <a:t>Real-world testing in the forest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id="770" name="Google Shape;770;p2"/>
          <p:cNvPicPr preferRelativeResize="0"/>
          <p:nvPr/>
        </p:nvPicPr>
        <p:blipFill rotWithShape="1">
          <a:blip r:embed="rId3">
            <a:alphaModFix/>
          </a:blip>
          <a:srcRect b="0" l="0" r="0" t="0"/>
          <a:stretch/>
        </p:blipFill>
        <p:spPr>
          <a:xfrm>
            <a:off x="3965" y="0"/>
            <a:ext cx="9136072" cy="5143501"/>
          </a:xfrm>
          <a:prstGeom prst="rect">
            <a:avLst/>
          </a:prstGeom>
          <a:noFill/>
          <a:ln>
            <a:noFill/>
          </a:ln>
        </p:spPr>
      </p:pic>
      <p:sp>
        <p:nvSpPr>
          <p:cNvPr id="771" name="Google Shape;771;p2"/>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772" name="Google Shape;772;p2"/>
          <p:cNvSpPr txBox="1"/>
          <p:nvPr>
            <p:ph type="title"/>
          </p:nvPr>
        </p:nvSpPr>
        <p:spPr>
          <a:xfrm>
            <a:off x="342900" y="444925"/>
            <a:ext cx="7726800" cy="4845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SzPts val="2700"/>
              <a:buNone/>
            </a:pPr>
            <a:r>
              <a:rPr lang="en"/>
              <a:t>Impact of Wildfires </a:t>
            </a:r>
            <a:endParaRPr/>
          </a:p>
        </p:txBody>
      </p:sp>
      <p:sp>
        <p:nvSpPr>
          <p:cNvPr id="773" name="Google Shape;773;p2"/>
          <p:cNvSpPr/>
          <p:nvPr/>
        </p:nvSpPr>
        <p:spPr>
          <a:xfrm>
            <a:off x="373650" y="1694250"/>
            <a:ext cx="1811700" cy="1755000"/>
          </a:xfrm>
          <a:prstGeom prst="rect">
            <a:avLst/>
          </a:prstGeom>
          <a:solidFill>
            <a:srgbClr val="DCAD1C"/>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rgbClr val="FFFFFF"/>
                </a:solidFill>
                <a:latin typeface="Arial"/>
                <a:ea typeface="Arial"/>
                <a:cs typeface="Arial"/>
                <a:sym typeface="Arial"/>
              </a:rPr>
              <a:t>Wildfires cause</a:t>
            </a:r>
            <a:endParaRPr b="0" i="0" sz="1200" u="none" cap="none" strike="noStrike">
              <a:solidFill>
                <a:srgbClr val="FFFFFF"/>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100"/>
              <a:buFont typeface="Arial"/>
              <a:buNone/>
            </a:pPr>
            <a:r>
              <a:rPr b="1" i="0" lang="en" sz="2100" u="none" cap="none" strike="noStrike">
                <a:solidFill>
                  <a:srgbClr val="FFFFFF"/>
                </a:solidFill>
                <a:latin typeface="Arial"/>
                <a:ea typeface="Arial"/>
                <a:cs typeface="Arial"/>
                <a:sym typeface="Arial"/>
              </a:rPr>
              <a:t>20% </a:t>
            </a:r>
            <a:endParaRPr b="1" i="0" sz="2100" u="none" cap="none" strike="noStrike">
              <a:solidFill>
                <a:srgbClr val="FFFFFF"/>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100"/>
              <a:buFont typeface="Arial"/>
              <a:buNone/>
            </a:pPr>
            <a:r>
              <a:rPr b="0" i="0" lang="en" sz="1100" u="none" cap="none" strike="noStrike">
                <a:solidFill>
                  <a:srgbClr val="FFFFFF"/>
                </a:solidFill>
                <a:latin typeface="Arial"/>
                <a:ea typeface="Arial"/>
                <a:cs typeface="Arial"/>
                <a:sym typeface="Arial"/>
              </a:rPr>
              <a:t>of global CO2 emissions</a:t>
            </a:r>
            <a:endParaRPr b="0" i="0" sz="1400" u="none" cap="none" strike="noStrike">
              <a:solidFill>
                <a:srgbClr val="FFFFFF"/>
              </a:solidFill>
              <a:latin typeface="Arial"/>
              <a:ea typeface="Arial"/>
              <a:cs typeface="Arial"/>
              <a:sym typeface="Arial"/>
            </a:endParaRPr>
          </a:p>
        </p:txBody>
      </p:sp>
      <p:sp>
        <p:nvSpPr>
          <p:cNvPr id="774" name="Google Shape;774;p2"/>
          <p:cNvSpPr/>
          <p:nvPr/>
        </p:nvSpPr>
        <p:spPr>
          <a:xfrm>
            <a:off x="2578775" y="1694250"/>
            <a:ext cx="1811700" cy="1755000"/>
          </a:xfrm>
          <a:prstGeom prst="rect">
            <a:avLst/>
          </a:prstGeom>
          <a:solidFill>
            <a:srgbClr val="E59111"/>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rgbClr val="FFFFFF"/>
                </a:solidFill>
                <a:latin typeface="Arial"/>
                <a:ea typeface="Arial"/>
                <a:cs typeface="Arial"/>
                <a:sym typeface="Arial"/>
              </a:rPr>
              <a:t>Human induced </a:t>
            </a:r>
            <a:endParaRPr b="0" i="0" sz="1200" u="none" cap="none" strike="noStrike">
              <a:solidFill>
                <a:srgbClr val="FFFFFF"/>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100"/>
              <a:buFont typeface="Arial"/>
              <a:buNone/>
            </a:pPr>
            <a:r>
              <a:rPr b="1" i="0" lang="en" sz="2100" u="none" cap="none" strike="noStrike">
                <a:solidFill>
                  <a:srgbClr val="FFFFFF"/>
                </a:solidFill>
                <a:latin typeface="Arial"/>
                <a:ea typeface="Arial"/>
                <a:cs typeface="Arial"/>
                <a:sym typeface="Arial"/>
              </a:rPr>
              <a:t>80% </a:t>
            </a:r>
            <a:endParaRPr b="1" i="0" sz="2100" u="none" cap="none" strike="noStrike">
              <a:solidFill>
                <a:srgbClr val="FFFFFF"/>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100"/>
              <a:buFont typeface="Arial"/>
              <a:buNone/>
            </a:pPr>
            <a:r>
              <a:rPr b="0" i="0" lang="en" sz="1100" u="none" cap="none" strike="noStrike">
                <a:solidFill>
                  <a:srgbClr val="FFFFFF"/>
                </a:solidFill>
                <a:latin typeface="Arial"/>
                <a:ea typeface="Arial"/>
                <a:cs typeface="Arial"/>
                <a:sym typeface="Arial"/>
              </a:rPr>
              <a:t>of wildfires</a:t>
            </a:r>
            <a:endParaRPr b="0" i="0" sz="1400" u="none" cap="none" strike="noStrike">
              <a:solidFill>
                <a:srgbClr val="FFFFFF"/>
              </a:solidFill>
              <a:latin typeface="Arial"/>
              <a:ea typeface="Arial"/>
              <a:cs typeface="Arial"/>
              <a:sym typeface="Arial"/>
            </a:endParaRPr>
          </a:p>
        </p:txBody>
      </p:sp>
      <p:sp>
        <p:nvSpPr>
          <p:cNvPr id="775" name="Google Shape;775;p2"/>
          <p:cNvSpPr/>
          <p:nvPr/>
        </p:nvSpPr>
        <p:spPr>
          <a:xfrm>
            <a:off x="4783900" y="1694250"/>
            <a:ext cx="1811700" cy="1755000"/>
          </a:xfrm>
          <a:prstGeom prst="rect">
            <a:avLst/>
          </a:prstGeom>
          <a:solidFill>
            <a:srgbClr val="F46F08"/>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lt1"/>
                </a:solidFill>
                <a:latin typeface="Arial"/>
                <a:ea typeface="Arial"/>
                <a:cs typeface="Arial"/>
                <a:sym typeface="Arial"/>
              </a:rPr>
              <a:t>Biodiversity loss</a:t>
            </a:r>
            <a:endParaRPr b="0" i="0" sz="1200" u="none" cap="none" strike="noStrike">
              <a:solidFill>
                <a:schemeClr val="lt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&gt; 3 billion</a:t>
            </a:r>
            <a:endParaRPr b="1" i="0" sz="2100" u="none" cap="none" strike="noStrike">
              <a:solidFill>
                <a:schemeClr val="lt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100"/>
              <a:buFont typeface="Arial"/>
              <a:buNone/>
            </a:pPr>
            <a:r>
              <a:rPr b="0" i="0" lang="en" sz="1100" u="none" cap="none" strike="noStrike">
                <a:solidFill>
                  <a:schemeClr val="lt1"/>
                </a:solidFill>
                <a:latin typeface="Arial"/>
                <a:ea typeface="Arial"/>
                <a:cs typeface="Arial"/>
                <a:sym typeface="Arial"/>
              </a:rPr>
              <a:t>animals killed</a:t>
            </a:r>
            <a:endParaRPr b="0" i="0" sz="1100" u="none" cap="none" strike="noStrike">
              <a:solidFill>
                <a:srgbClr val="FFFFFF"/>
              </a:solidFill>
              <a:latin typeface="Arial"/>
              <a:ea typeface="Arial"/>
              <a:cs typeface="Arial"/>
              <a:sym typeface="Arial"/>
            </a:endParaRPr>
          </a:p>
        </p:txBody>
      </p:sp>
      <p:sp>
        <p:nvSpPr>
          <p:cNvPr id="776" name="Google Shape;776;p2"/>
          <p:cNvSpPr/>
          <p:nvPr/>
        </p:nvSpPr>
        <p:spPr>
          <a:xfrm>
            <a:off x="6989025" y="1694250"/>
            <a:ext cx="1811700" cy="1755000"/>
          </a:xfrm>
          <a:prstGeom prst="rect">
            <a:avLst/>
          </a:prstGeom>
          <a:solidFill>
            <a:srgbClr val="CF5D05"/>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lt1"/>
                </a:solidFill>
                <a:latin typeface="Arial"/>
                <a:ea typeface="Arial"/>
                <a:cs typeface="Arial"/>
                <a:sym typeface="Arial"/>
              </a:rPr>
              <a:t>Financial damages</a:t>
            </a:r>
            <a:endParaRPr b="0" i="0" sz="1200" u="none" cap="none" strike="noStrike">
              <a:solidFill>
                <a:schemeClr val="lt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$140 billion </a:t>
            </a:r>
            <a:endParaRPr b="1" i="0" sz="2100" u="none" cap="none" strike="noStrike">
              <a:solidFill>
                <a:schemeClr val="lt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0" i="0" lang="en" sz="1200" u="none" cap="none" strike="noStrike">
                <a:solidFill>
                  <a:schemeClr val="lt1"/>
                </a:solidFill>
                <a:latin typeface="Arial"/>
                <a:ea typeface="Arial"/>
                <a:cs typeface="Arial"/>
                <a:sym typeface="Arial"/>
              </a:rPr>
              <a:t>global economic loss</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p20"/>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graphicFrame>
        <p:nvGraphicFramePr>
          <p:cNvPr id="1322" name="Google Shape;1322;p20"/>
          <p:cNvGraphicFramePr/>
          <p:nvPr/>
        </p:nvGraphicFramePr>
        <p:xfrm>
          <a:off x="152400" y="152400"/>
          <a:ext cx="3000000" cy="3000000"/>
        </p:xfrm>
        <a:graphic>
          <a:graphicData uri="http://schemas.openxmlformats.org/drawingml/2006/table">
            <a:tbl>
              <a:tblPr>
                <a:noFill/>
                <a:tableStyleId>{D2963A8D-83B8-46C3-BCCF-1DB604AD9067}</a:tableStyleId>
              </a:tblPr>
              <a:tblGrid>
                <a:gridCol w="962025"/>
                <a:gridCol w="1952625"/>
                <a:gridCol w="1952625"/>
                <a:gridCol w="1952625"/>
                <a:gridCol w="1952625"/>
              </a:tblGrid>
              <a:tr h="323850">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34A853"/>
                          </a:solidFill>
                          <a:latin typeface="Montserrat"/>
                          <a:ea typeface="Montserrat"/>
                          <a:cs typeface="Montserrat"/>
                          <a:sym typeface="Montserrat"/>
                        </a:rPr>
                        <a:t>Roadmap</a:t>
                      </a:r>
                      <a:endParaRPr b="1" sz="1100" u="none" cap="none" strike="noStrike">
                        <a:solidFill>
                          <a:srgbClr val="34A853"/>
                        </a:solidFill>
                        <a:latin typeface="Montserrat"/>
                        <a:ea typeface="Montserrat"/>
                        <a:cs typeface="Montserrat"/>
                        <a:sym typeface="Montserrat"/>
                      </a:endParaRPr>
                    </a:p>
                  </a:txBody>
                  <a:tcPr marT="19050" marB="19050" marR="28575" marL="28575" anchor="ctr">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lt2"/>
                      </a:solidFill>
                      <a:prstDash val="dot"/>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34A853"/>
                          </a:solidFill>
                          <a:latin typeface="Montserrat"/>
                          <a:ea typeface="Montserrat"/>
                          <a:cs typeface="Montserrat"/>
                          <a:sym typeface="Montserrat"/>
                        </a:rPr>
                        <a:t>Silvanet Gen-1</a:t>
                      </a:r>
                      <a:endParaRPr b="1" sz="1100" u="none" cap="none" strike="noStrike">
                        <a:solidFill>
                          <a:srgbClr val="34A853"/>
                        </a:solidFill>
                        <a:latin typeface="Montserrat"/>
                        <a:ea typeface="Montserrat"/>
                        <a:cs typeface="Montserrat"/>
                        <a:sym typeface="Montserrat"/>
                      </a:endParaRPr>
                    </a:p>
                  </a:txBody>
                  <a:tcPr marT="19050" marB="19050" marR="28575" marL="28575" anchor="ctr">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lt2"/>
                      </a:solidFill>
                      <a:prstDash val="dot"/>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34A853"/>
                          </a:solidFill>
                          <a:latin typeface="Montserrat"/>
                          <a:ea typeface="Montserrat"/>
                          <a:cs typeface="Montserrat"/>
                          <a:sym typeface="Montserrat"/>
                        </a:rPr>
                        <a:t>Gen-2</a:t>
                      </a:r>
                      <a:endParaRPr b="1" sz="1100" u="none" cap="none" strike="noStrike">
                        <a:solidFill>
                          <a:srgbClr val="34A853"/>
                        </a:solidFill>
                        <a:latin typeface="Montserrat"/>
                        <a:ea typeface="Montserrat"/>
                        <a:cs typeface="Montserrat"/>
                        <a:sym typeface="Montserrat"/>
                      </a:endParaRPr>
                    </a:p>
                  </a:txBody>
                  <a:tcPr marT="19050" marB="19050" marR="28575" marL="28575" anchor="ctr">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lt2"/>
                      </a:solidFill>
                      <a:prstDash val="dot"/>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34A853"/>
                          </a:solidFill>
                          <a:latin typeface="Montserrat"/>
                          <a:ea typeface="Montserrat"/>
                          <a:cs typeface="Montserrat"/>
                          <a:sym typeface="Montserrat"/>
                        </a:rPr>
                        <a:t>Gen-3</a:t>
                      </a:r>
                      <a:endParaRPr b="1" sz="1100" u="none" cap="none" strike="noStrike">
                        <a:solidFill>
                          <a:srgbClr val="34A853"/>
                        </a:solidFill>
                        <a:latin typeface="Montserrat"/>
                        <a:ea typeface="Montserrat"/>
                        <a:cs typeface="Montserrat"/>
                        <a:sym typeface="Montserrat"/>
                      </a:endParaRPr>
                    </a:p>
                  </a:txBody>
                  <a:tcPr marT="19050" marB="19050" marR="28575" marL="28575" anchor="ctr">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lt2"/>
                      </a:solidFill>
                      <a:prstDash val="dot"/>
                      <a:round/>
                      <a:headEnd len="sm" w="sm" type="none"/>
                      <a:tailEnd len="sm" w="sm" type="none"/>
                    </a:lnB>
                    <a:solidFill>
                      <a:srgbClr val="D9EAD3"/>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34A853"/>
                          </a:solidFill>
                          <a:latin typeface="Montserrat"/>
                          <a:ea typeface="Montserrat"/>
                          <a:cs typeface="Montserrat"/>
                          <a:sym typeface="Montserrat"/>
                        </a:rPr>
                        <a:t>Vision</a:t>
                      </a:r>
                      <a:endParaRPr b="1" sz="1100" u="none" cap="none" strike="noStrike">
                        <a:solidFill>
                          <a:srgbClr val="34A853"/>
                        </a:solidFill>
                        <a:latin typeface="Montserrat"/>
                        <a:ea typeface="Montserrat"/>
                        <a:cs typeface="Montserrat"/>
                        <a:sym typeface="Montserrat"/>
                      </a:endParaRPr>
                    </a:p>
                  </a:txBody>
                  <a:tcPr marT="19050" marB="19050" marR="28575" marL="28575" anchor="ctr">
                    <a:lnL cap="flat" cmpd="sng" w="9525">
                      <a:solidFill>
                        <a:schemeClr val="accent4"/>
                      </a:solidFill>
                      <a:prstDash val="dot"/>
                      <a:round/>
                      <a:headEnd len="sm" w="sm" type="none"/>
                      <a:tailEnd len="sm" w="sm" type="none"/>
                    </a:lnL>
                    <a:lnR cap="flat" cmpd="sng" w="9525">
                      <a:solidFill>
                        <a:schemeClr val="accent4"/>
                      </a:solidFill>
                      <a:prstDash val="dot"/>
                      <a:round/>
                      <a:headEnd len="sm" w="sm" type="none"/>
                      <a:tailEnd len="sm" w="sm" type="none"/>
                    </a:lnR>
                    <a:lnT cap="flat" cmpd="sng" w="9525">
                      <a:solidFill>
                        <a:schemeClr val="accent4"/>
                      </a:solidFill>
                      <a:prstDash val="dot"/>
                      <a:round/>
                      <a:headEnd len="sm" w="sm" type="none"/>
                      <a:tailEnd len="sm" w="sm" type="none"/>
                    </a:lnT>
                    <a:lnB cap="flat" cmpd="sng" w="9525">
                      <a:solidFill>
                        <a:schemeClr val="lt2"/>
                      </a:solidFill>
                      <a:prstDash val="dot"/>
                      <a:round/>
                      <a:headEnd len="sm" w="sm" type="none"/>
                      <a:tailEnd len="sm" w="sm" type="none"/>
                    </a:lnB>
                    <a:solidFill>
                      <a:srgbClr val="D9EAD3"/>
                    </a:solidFill>
                  </a:tcPr>
                </a:tc>
              </a:tr>
              <a:tr h="323850">
                <a:tc>
                  <a:txBody>
                    <a:bodyPr/>
                    <a:lstStyle/>
                    <a:p>
                      <a:pPr indent="0" lvl="0" marL="0" marR="0" rtl="0" algn="r">
                        <a:lnSpc>
                          <a:spcPct val="115000"/>
                        </a:lnSpc>
                        <a:spcBef>
                          <a:spcPts val="0"/>
                        </a:spcBef>
                        <a:spcAft>
                          <a:spcPts val="0"/>
                        </a:spcAft>
                        <a:buClr>
                          <a:srgbClr val="000000"/>
                        </a:buClr>
                        <a:buSzPts val="700"/>
                        <a:buFont typeface="Arial"/>
                        <a:buNone/>
                      </a:pPr>
                      <a:r>
                        <a:rPr b="1" lang="en" sz="700" u="none" cap="none" strike="noStrike">
                          <a:solidFill>
                            <a:srgbClr val="34A853"/>
                          </a:solidFill>
                          <a:latin typeface="Nunito"/>
                          <a:ea typeface="Nunito"/>
                          <a:cs typeface="Nunito"/>
                          <a:sym typeface="Nunito"/>
                        </a:rPr>
                        <a:t>Date</a:t>
                      </a:r>
                      <a:endParaRPr b="1" sz="700" u="none" cap="none" strike="noStrike">
                        <a:solidFill>
                          <a:srgbClr val="34A853"/>
                        </a:solidFill>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34A853"/>
                          </a:solidFill>
                          <a:latin typeface="Nunito"/>
                          <a:ea typeface="Nunito"/>
                          <a:cs typeface="Nunito"/>
                          <a:sym typeface="Nunito"/>
                        </a:rPr>
                        <a:t>Q1/2022</a:t>
                      </a:r>
                      <a:endParaRPr b="1" sz="1100" u="none" cap="none" strike="noStrike">
                        <a:solidFill>
                          <a:srgbClr val="34A853"/>
                        </a:solidFill>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34A853"/>
                          </a:solidFill>
                          <a:latin typeface="Nunito"/>
                          <a:ea typeface="Nunito"/>
                          <a:cs typeface="Nunito"/>
                          <a:sym typeface="Nunito"/>
                        </a:rPr>
                        <a:t>Q4/2022</a:t>
                      </a:r>
                      <a:endParaRPr b="1" sz="1100" u="none" cap="none" strike="noStrike">
                        <a:solidFill>
                          <a:srgbClr val="34A853"/>
                        </a:solidFill>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34A853"/>
                          </a:solidFill>
                          <a:latin typeface="Nunito"/>
                          <a:ea typeface="Nunito"/>
                          <a:cs typeface="Nunito"/>
                          <a:sym typeface="Nunito"/>
                        </a:rPr>
                        <a:t>2023</a:t>
                      </a:r>
                      <a:endParaRPr b="1" sz="1100" u="none" cap="none" strike="noStrike">
                        <a:solidFill>
                          <a:srgbClr val="34A853"/>
                        </a:solidFill>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solidFill>
                            <a:srgbClr val="34A853"/>
                          </a:solidFill>
                          <a:latin typeface="Nunito"/>
                          <a:ea typeface="Nunito"/>
                          <a:cs typeface="Nunito"/>
                          <a:sym typeface="Nunito"/>
                        </a:rPr>
                        <a:t>2024-25</a:t>
                      </a:r>
                      <a:endParaRPr b="1" sz="1100" u="none" cap="none" strike="noStrike">
                        <a:solidFill>
                          <a:srgbClr val="34A853"/>
                        </a:solidFill>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r>
              <a:tr h="200025">
                <a:tc>
                  <a:txBody>
                    <a:bodyPr/>
                    <a:lstStyle/>
                    <a:p>
                      <a:pPr indent="0" lvl="0" marL="0" marR="0" rtl="0" algn="r">
                        <a:lnSpc>
                          <a:spcPct val="115000"/>
                        </a:lnSpc>
                        <a:spcBef>
                          <a:spcPts val="0"/>
                        </a:spcBef>
                        <a:spcAft>
                          <a:spcPts val="0"/>
                        </a:spcAft>
                        <a:buClr>
                          <a:srgbClr val="000000"/>
                        </a:buClr>
                        <a:buSzPts val="700"/>
                        <a:buFont typeface="Arial"/>
                        <a:buNone/>
                      </a:pPr>
                      <a:r>
                        <a:rPr b="1" lang="en" sz="700" u="none" cap="none" strike="noStrike">
                          <a:solidFill>
                            <a:srgbClr val="34A853"/>
                          </a:solidFill>
                          <a:latin typeface="Nunito"/>
                          <a:ea typeface="Nunito"/>
                          <a:cs typeface="Nunito"/>
                          <a:sym typeface="Nunito"/>
                        </a:rPr>
                        <a:t>Scope</a:t>
                      </a:r>
                      <a:endParaRPr b="1" sz="700" u="none" cap="none" strike="noStrike">
                        <a:solidFill>
                          <a:srgbClr val="34A853"/>
                        </a:solidFill>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Fire Detection</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Fire Detection</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Fire Detection, Health Monitoring</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Environmental Monitoring</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r>
              <a:tr h="200025">
                <a:tc>
                  <a:txBody>
                    <a:bodyPr/>
                    <a:lstStyle/>
                    <a:p>
                      <a:pPr indent="0" lvl="0" marL="0" marR="0" rtl="0" algn="r">
                        <a:lnSpc>
                          <a:spcPct val="115000"/>
                        </a:lnSpc>
                        <a:spcBef>
                          <a:spcPts val="0"/>
                        </a:spcBef>
                        <a:spcAft>
                          <a:spcPts val="0"/>
                        </a:spcAft>
                        <a:buClr>
                          <a:srgbClr val="000000"/>
                        </a:buClr>
                        <a:buSzPts val="700"/>
                        <a:buFont typeface="Arial"/>
                        <a:buNone/>
                      </a:pPr>
                      <a:r>
                        <a:rPr b="1" lang="en" sz="700" u="none" cap="none" strike="noStrike">
                          <a:solidFill>
                            <a:srgbClr val="34A853"/>
                          </a:solidFill>
                          <a:latin typeface="Nunito"/>
                          <a:ea typeface="Nunito"/>
                          <a:cs typeface="Nunito"/>
                          <a:sym typeface="Nunito"/>
                        </a:rPr>
                        <a:t>Geography</a:t>
                      </a:r>
                      <a:endParaRPr b="1" sz="700" u="none" cap="none" strike="noStrike">
                        <a:solidFill>
                          <a:srgbClr val="34A853"/>
                        </a:solidFill>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Europe, US, Australia</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Worldwide</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Worldwide</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Worldwide</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r>
              <a:tr h="200025">
                <a:tc>
                  <a:txBody>
                    <a:bodyPr/>
                    <a:lstStyle/>
                    <a:p>
                      <a:pPr indent="0" lvl="0" marL="0" marR="0" rtl="0" algn="r">
                        <a:lnSpc>
                          <a:spcPct val="115000"/>
                        </a:lnSpc>
                        <a:spcBef>
                          <a:spcPts val="0"/>
                        </a:spcBef>
                        <a:spcAft>
                          <a:spcPts val="0"/>
                        </a:spcAft>
                        <a:buClr>
                          <a:srgbClr val="000000"/>
                        </a:buClr>
                        <a:buSzPts val="700"/>
                        <a:buFont typeface="Arial"/>
                        <a:buNone/>
                      </a:pPr>
                      <a:r>
                        <a:rPr b="1" lang="en" sz="700" u="none" cap="none" strike="noStrike">
                          <a:solidFill>
                            <a:srgbClr val="34A853"/>
                          </a:solidFill>
                          <a:latin typeface="Nunito"/>
                          <a:ea typeface="Nunito"/>
                          <a:cs typeface="Nunito"/>
                          <a:sym typeface="Nunito"/>
                        </a:rPr>
                        <a:t>Scale</a:t>
                      </a:r>
                      <a:endParaRPr b="1" sz="700" u="none" cap="none" strike="noStrike">
                        <a:solidFill>
                          <a:srgbClr val="34A853"/>
                        </a:solidFill>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20 sq km, 3 Gateways, 20 Sensors</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500+ sq km, 50+ Gateways, 1000+ Sensors</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500+ sq km, 50+ Gateways, 1000+ Sensors</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Country-Wide</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lnB cap="flat" cmpd="sng" w="9525">
                      <a:solidFill>
                        <a:schemeClr val="lt2"/>
                      </a:solidFill>
                      <a:prstDash val="dot"/>
                      <a:round/>
                      <a:headEnd len="sm" w="sm" type="none"/>
                      <a:tailEnd len="sm" w="sm" type="none"/>
                    </a:lnB>
                    <a:solidFill>
                      <a:srgbClr val="FFFFFF"/>
                    </a:solidFill>
                  </a:tcPr>
                </a:tc>
              </a:tr>
              <a:tr h="200025">
                <a:tc>
                  <a:txBody>
                    <a:bodyPr/>
                    <a:lstStyle/>
                    <a:p>
                      <a:pPr indent="0" lvl="0" marL="0" marR="0" rtl="0" algn="r">
                        <a:lnSpc>
                          <a:spcPct val="115000"/>
                        </a:lnSpc>
                        <a:spcBef>
                          <a:spcPts val="0"/>
                        </a:spcBef>
                        <a:spcAft>
                          <a:spcPts val="0"/>
                        </a:spcAft>
                        <a:buClr>
                          <a:srgbClr val="000000"/>
                        </a:buClr>
                        <a:buSzPts val="700"/>
                        <a:buFont typeface="Arial"/>
                        <a:buNone/>
                      </a:pPr>
                      <a:r>
                        <a:rPr b="1" lang="en" sz="700" u="none" cap="none" strike="noStrike">
                          <a:solidFill>
                            <a:srgbClr val="34A853"/>
                          </a:solidFill>
                          <a:latin typeface="Nunito"/>
                          <a:ea typeface="Nunito"/>
                          <a:cs typeface="Nunito"/>
                          <a:sym typeface="Nunito"/>
                        </a:rPr>
                        <a:t>Sensor</a:t>
                      </a:r>
                      <a:endParaRPr b="1" sz="700" u="none" cap="none" strike="noStrike">
                        <a:solidFill>
                          <a:srgbClr val="34A853"/>
                        </a:solidFill>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PCB, Solar Powered</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OptimizedAntenna</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Fireball (Air-Drop, temp. harvesting)</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OEM (White Label, Licensing to 3rd parties)</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r>
              <a:tr h="200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Gas sensor (Air)</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Certification (FCC, CE, LoRaWAN)</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Fuel Moisture Sensor (Ultra-Sonic)</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Communications (2-Way Pager)</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r>
              <a:tr h="200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Temp, Humidity, Pressure (Air)</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Dryad AI Library</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Soil Moisture (3rd party, Humidity)</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Safety (Illegal Logging, Panic)</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r>
              <a:tr h="200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Firmware Update Over The Air (FOTA)</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Dendrometer (3rd party, Tree Growth)</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Air Quality (Ozone, CO2, NOX, VOC)</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r>
              <a:tr h="200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STM MCU</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Sap Flow (3rd party, Water Consumption)</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r>
              <a:tr h="200025">
                <a:tc>
                  <a:txBody>
                    <a:bodyPr/>
                    <a:lstStyle/>
                    <a:p>
                      <a:pPr indent="0" lvl="0" marL="0" marR="0" rtl="0" algn="r">
                        <a:lnSpc>
                          <a:spcPct val="115000"/>
                        </a:lnSpc>
                        <a:spcBef>
                          <a:spcPts val="0"/>
                        </a:spcBef>
                        <a:spcAft>
                          <a:spcPts val="0"/>
                        </a:spcAft>
                        <a:buClr>
                          <a:srgbClr val="000000"/>
                        </a:buClr>
                        <a:buSzPts val="700"/>
                        <a:buFont typeface="Arial"/>
                        <a:buNone/>
                      </a:pPr>
                      <a:r>
                        <a:rPr b="1" lang="en" sz="700" u="none" cap="none" strike="noStrike">
                          <a:solidFill>
                            <a:srgbClr val="34A853"/>
                          </a:solidFill>
                          <a:latin typeface="Nunito"/>
                          <a:ea typeface="Nunito"/>
                          <a:cs typeface="Nunito"/>
                          <a:sym typeface="Nunito"/>
                        </a:rPr>
                        <a:t>Border Gateway</a:t>
                      </a:r>
                      <a:endParaRPr b="1" sz="700" u="none" cap="none" strike="noStrike">
                        <a:solidFill>
                          <a:srgbClr val="34A853"/>
                        </a:solidFill>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PCB, Solar Powered</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STM MCU</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3rd party sensors</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OEM (White Label, Licensing to 3rd parties)</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r>
              <a:tr h="200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LoRa, LTE-M, Ethernet, Satellite</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Power-over-Ethernet (PoE)</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Custom Antenna</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r>
              <a:tr h="200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Firmware Update Over The Air (FOTA)</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BasicStation (CUS)</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r>
              <a:tr h="200025">
                <a:tc>
                  <a:txBody>
                    <a:bodyPr/>
                    <a:lstStyle/>
                    <a:p>
                      <a:pPr indent="0" lvl="0" marL="0" marR="0" rtl="0" algn="r">
                        <a:lnSpc>
                          <a:spcPct val="115000"/>
                        </a:lnSpc>
                        <a:spcBef>
                          <a:spcPts val="0"/>
                        </a:spcBef>
                        <a:spcAft>
                          <a:spcPts val="0"/>
                        </a:spcAft>
                        <a:buClr>
                          <a:srgbClr val="000000"/>
                        </a:buClr>
                        <a:buSzPts val="700"/>
                        <a:buFont typeface="Arial"/>
                        <a:buNone/>
                      </a:pPr>
                      <a:r>
                        <a:rPr b="1" lang="en" sz="700" u="none" cap="none" strike="noStrike">
                          <a:solidFill>
                            <a:srgbClr val="34A853"/>
                          </a:solidFill>
                          <a:latin typeface="Nunito"/>
                          <a:ea typeface="Nunito"/>
                          <a:cs typeface="Nunito"/>
                          <a:sym typeface="Nunito"/>
                        </a:rPr>
                        <a:t>Mesh Gateway</a:t>
                      </a:r>
                      <a:endParaRPr b="1" sz="700" u="none" cap="none" strike="noStrike">
                        <a:solidFill>
                          <a:srgbClr val="34A853"/>
                        </a:solidFill>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PCB, Solar Powered</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STM MCU</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3rd party sensors</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OEM (White Label, Licensing to 3rd parties)</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r>
              <a:tr h="200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Simple LoRa Mesh</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Improved LoRa Mesh</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Custom Antenna</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r>
              <a:tr h="200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Firmware Update Over The Air (FOTA)</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r>
              <a:tr h="200025">
                <a:tc>
                  <a:txBody>
                    <a:bodyPr/>
                    <a:lstStyle/>
                    <a:p>
                      <a:pPr indent="0" lvl="0" marL="0" marR="0" rtl="0" algn="r">
                        <a:lnSpc>
                          <a:spcPct val="115000"/>
                        </a:lnSpc>
                        <a:spcBef>
                          <a:spcPts val="0"/>
                        </a:spcBef>
                        <a:spcAft>
                          <a:spcPts val="0"/>
                        </a:spcAft>
                        <a:buClr>
                          <a:srgbClr val="000000"/>
                        </a:buClr>
                        <a:buSzPts val="700"/>
                        <a:buFont typeface="Arial"/>
                        <a:buNone/>
                      </a:pPr>
                      <a:r>
                        <a:rPr b="1" lang="en" sz="700" u="none" cap="none" strike="noStrike">
                          <a:solidFill>
                            <a:srgbClr val="34A853"/>
                          </a:solidFill>
                          <a:latin typeface="Nunito"/>
                          <a:ea typeface="Nunito"/>
                          <a:cs typeface="Nunito"/>
                          <a:sym typeface="Nunito"/>
                        </a:rPr>
                        <a:t>Cloud Platform</a:t>
                      </a:r>
                      <a:endParaRPr b="1" sz="700" u="none" cap="none" strike="noStrike">
                        <a:solidFill>
                          <a:srgbClr val="34A853"/>
                        </a:solidFill>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User Management</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Multi-Tenancy</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3rd party sensors</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OEM (White Label, Licensing to 3rd parties)</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T cap="flat" cmpd="sng" w="9525">
                      <a:solidFill>
                        <a:schemeClr val="lt2"/>
                      </a:solidFill>
                      <a:prstDash val="dot"/>
                      <a:round/>
                      <a:headEnd len="sm" w="sm" type="none"/>
                      <a:tailEnd len="sm" w="sm" type="none"/>
                    </a:lnT>
                    <a:solidFill>
                      <a:srgbClr val="FFFFFF"/>
                    </a:solidFill>
                  </a:tcPr>
                </a:tc>
              </a:tr>
              <a:tr h="200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Device Management</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API</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Auto Device Positioning</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Analytics, Artificial Intelligence</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solidFill>
                      <a:srgbClr val="FFFFFF"/>
                    </a:solidFill>
                  </a:tcPr>
                </a:tc>
              </a:tr>
              <a:tr h="200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Deployment Planning</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3rd party data (Weather, Satellite)</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c>
                  <a:txBody>
                    <a:bodyPr/>
                    <a:lstStyle/>
                    <a:p>
                      <a:pPr indent="0" lvl="0" marL="0" marR="0" rtl="0" algn="ctr">
                        <a:lnSpc>
                          <a:spcPct val="115000"/>
                        </a:lnSpc>
                        <a:spcBef>
                          <a:spcPts val="0"/>
                        </a:spcBef>
                        <a:spcAft>
                          <a:spcPts val="0"/>
                        </a:spcAft>
                        <a:buClr>
                          <a:srgbClr val="000000"/>
                        </a:buClr>
                        <a:buSzPts val="700"/>
                        <a:buFont typeface="Arial"/>
                        <a:buNone/>
                      </a:pPr>
                      <a:r>
                        <a:rPr lang="en" sz="700" u="none" cap="none" strike="noStrike">
                          <a:latin typeface="Nunito"/>
                          <a:ea typeface="Nunito"/>
                          <a:cs typeface="Nunito"/>
                          <a:sym typeface="Nunito"/>
                        </a:rPr>
                        <a:t>Fire Risk Analysis</a:t>
                      </a:r>
                      <a:endParaRPr sz="700" u="none" cap="none" strike="noStrike">
                        <a:latin typeface="Nunito"/>
                        <a:ea typeface="Nunito"/>
                        <a:cs typeface="Nunito"/>
                        <a:sym typeface="Nunito"/>
                      </a:endParaRPr>
                    </a:p>
                  </a:txBody>
                  <a:tcPr marT="19050" marB="19050" marR="28575" marL="28575" anchor="ctr">
                    <a:lnL cap="flat" cmpd="sng" w="9525">
                      <a:solidFill>
                        <a:schemeClr val="lt2"/>
                      </a:solidFill>
                      <a:prstDash val="dot"/>
                      <a:round/>
                      <a:headEnd len="sm" w="sm" type="none"/>
                      <a:tailEnd len="sm" w="sm" type="none"/>
                    </a:lnL>
                    <a:lnR cap="flat" cmpd="sng" w="9525">
                      <a:solidFill>
                        <a:schemeClr val="lt2"/>
                      </a:solidFill>
                      <a:prstDash val="dot"/>
                      <a:round/>
                      <a:headEnd len="sm" w="sm" type="none"/>
                      <a:tailEnd len="sm" w="sm" type="none"/>
                    </a:lnR>
                    <a:lnB cap="flat" cmpd="sng" w="9525">
                      <a:solidFill>
                        <a:schemeClr val="lt2"/>
                      </a:solidFill>
                      <a:prstDash val="dot"/>
                      <a:round/>
                      <a:headEnd len="sm" w="sm" type="none"/>
                      <a:tailEnd len="sm" w="sm" type="none"/>
                    </a:lnB>
                    <a:solidFill>
                      <a:srgbClr val="FFFFFF"/>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21"/>
          <p:cNvSpPr txBox="1"/>
          <p:nvPr/>
        </p:nvSpPr>
        <p:spPr>
          <a:xfrm>
            <a:off x="591644" y="2012168"/>
            <a:ext cx="1961400" cy="2514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Montserrat SemiBold"/>
                <a:ea typeface="Montserrat SemiBold"/>
                <a:cs typeface="Montserrat SemiBold"/>
                <a:sym typeface="Montserrat SemiBold"/>
              </a:rPr>
              <a:t>Forest Workers</a:t>
            </a:r>
            <a:endParaRPr b="0" i="0" sz="1400" u="none" cap="none" strike="noStrike">
              <a:solidFill>
                <a:schemeClr val="dk1"/>
              </a:solidFill>
              <a:latin typeface="Montserrat SemiBold"/>
              <a:ea typeface="Montserrat SemiBold"/>
              <a:cs typeface="Montserrat SemiBold"/>
              <a:sym typeface="Montserrat SemiBold"/>
            </a:endParaRPr>
          </a:p>
        </p:txBody>
      </p:sp>
      <p:sp>
        <p:nvSpPr>
          <p:cNvPr id="1328" name="Google Shape;1328;p21"/>
          <p:cNvSpPr txBox="1"/>
          <p:nvPr/>
        </p:nvSpPr>
        <p:spPr>
          <a:xfrm>
            <a:off x="591644" y="3432510"/>
            <a:ext cx="1961400" cy="2514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Nunito Light"/>
                <a:ea typeface="Nunito Light"/>
                <a:cs typeface="Nunito Light"/>
                <a:sym typeface="Nunito Light"/>
              </a:rPr>
              <a:t>Managed Forests</a:t>
            </a:r>
            <a:endParaRPr b="0" i="0" sz="1400" u="none" cap="none" strike="noStrike">
              <a:solidFill>
                <a:schemeClr val="dk1"/>
              </a:solidFill>
              <a:latin typeface="Nunito Light"/>
              <a:ea typeface="Nunito Light"/>
              <a:cs typeface="Nunito Light"/>
              <a:sym typeface="Nunito Light"/>
            </a:endParaRPr>
          </a:p>
        </p:txBody>
      </p:sp>
      <p:sp>
        <p:nvSpPr>
          <p:cNvPr id="1329" name="Google Shape;1329;p21"/>
          <p:cNvSpPr txBox="1"/>
          <p:nvPr/>
        </p:nvSpPr>
        <p:spPr>
          <a:xfrm>
            <a:off x="591644" y="3699098"/>
            <a:ext cx="1961400" cy="2514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100"/>
              <a:buFont typeface="Arial"/>
              <a:buNone/>
            </a:pPr>
            <a:r>
              <a:rPr b="0" i="0" lang="en" sz="1100" u="none" cap="none" strike="noStrike">
                <a:solidFill>
                  <a:schemeClr val="dk1"/>
                </a:solidFill>
                <a:latin typeface="Nunito Light"/>
                <a:ea typeface="Nunito Light"/>
                <a:cs typeface="Nunito Light"/>
                <a:sym typeface="Nunito Light"/>
              </a:rPr>
              <a:t>Medium Size</a:t>
            </a:r>
            <a:endParaRPr b="0" i="0" sz="1100" u="none" cap="none" strike="noStrike">
              <a:solidFill>
                <a:schemeClr val="dk1"/>
              </a:solidFill>
              <a:latin typeface="Nunito Light"/>
              <a:ea typeface="Nunito Light"/>
              <a:cs typeface="Nunito Light"/>
              <a:sym typeface="Nunito Light"/>
            </a:endParaRPr>
          </a:p>
        </p:txBody>
      </p:sp>
      <p:sp>
        <p:nvSpPr>
          <p:cNvPr id="1330" name="Google Shape;1330;p21"/>
          <p:cNvSpPr txBox="1"/>
          <p:nvPr/>
        </p:nvSpPr>
        <p:spPr>
          <a:xfrm>
            <a:off x="3591338" y="2012168"/>
            <a:ext cx="1961400" cy="2514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Montserrat SemiBold"/>
                <a:ea typeface="Montserrat SemiBold"/>
                <a:cs typeface="Montserrat SemiBold"/>
                <a:sym typeface="Montserrat SemiBold"/>
              </a:rPr>
              <a:t>Drone/ Parachutes</a:t>
            </a:r>
            <a:endParaRPr b="0" i="0" sz="1400" u="none" cap="none" strike="noStrike">
              <a:solidFill>
                <a:schemeClr val="dk1"/>
              </a:solidFill>
              <a:latin typeface="Montserrat SemiBold"/>
              <a:ea typeface="Montserrat SemiBold"/>
              <a:cs typeface="Montserrat SemiBold"/>
              <a:sym typeface="Montserrat SemiBold"/>
            </a:endParaRPr>
          </a:p>
        </p:txBody>
      </p:sp>
      <p:sp>
        <p:nvSpPr>
          <p:cNvPr id="1331" name="Google Shape;1331;p21"/>
          <p:cNvSpPr txBox="1"/>
          <p:nvPr/>
        </p:nvSpPr>
        <p:spPr>
          <a:xfrm>
            <a:off x="3591338" y="3432514"/>
            <a:ext cx="1961400" cy="2514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Nunito Light"/>
                <a:ea typeface="Nunito Light"/>
                <a:cs typeface="Nunito Light"/>
                <a:sym typeface="Nunito Light"/>
              </a:rPr>
              <a:t>Natural Forests</a:t>
            </a:r>
            <a:endParaRPr b="0" i="0" sz="1400" u="none" cap="none" strike="noStrike">
              <a:solidFill>
                <a:schemeClr val="dk1"/>
              </a:solidFill>
              <a:latin typeface="Nunito Light"/>
              <a:ea typeface="Nunito Light"/>
              <a:cs typeface="Nunito Light"/>
              <a:sym typeface="Nunito Light"/>
            </a:endParaRPr>
          </a:p>
        </p:txBody>
      </p:sp>
      <p:sp>
        <p:nvSpPr>
          <p:cNvPr id="1332" name="Google Shape;1332;p21"/>
          <p:cNvSpPr txBox="1"/>
          <p:nvPr/>
        </p:nvSpPr>
        <p:spPr>
          <a:xfrm>
            <a:off x="3591338" y="3699098"/>
            <a:ext cx="1961400" cy="2514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100"/>
              <a:buFont typeface="Arial"/>
              <a:buNone/>
            </a:pPr>
            <a:r>
              <a:rPr b="0" i="0" lang="en" sz="1100" u="none" cap="none" strike="noStrike">
                <a:solidFill>
                  <a:schemeClr val="dk1"/>
                </a:solidFill>
                <a:latin typeface="Nunito Light"/>
                <a:ea typeface="Nunito Light"/>
                <a:cs typeface="Nunito Light"/>
                <a:sym typeface="Nunito Light"/>
              </a:rPr>
              <a:t>Large-Size, Inaccessible</a:t>
            </a:r>
            <a:endParaRPr b="0" i="0" sz="1100" u="none" cap="none" strike="noStrike">
              <a:solidFill>
                <a:schemeClr val="dk1"/>
              </a:solidFill>
              <a:latin typeface="Nunito Light"/>
              <a:ea typeface="Nunito Light"/>
              <a:cs typeface="Nunito Light"/>
              <a:sym typeface="Nunito Light"/>
            </a:endParaRPr>
          </a:p>
        </p:txBody>
      </p:sp>
      <p:sp>
        <p:nvSpPr>
          <p:cNvPr id="1333" name="Google Shape;1333;p21"/>
          <p:cNvSpPr txBox="1"/>
          <p:nvPr/>
        </p:nvSpPr>
        <p:spPr>
          <a:xfrm>
            <a:off x="6302846" y="2012168"/>
            <a:ext cx="2427900" cy="2514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Montserrat SemiBold"/>
                <a:ea typeface="Montserrat SemiBold"/>
                <a:cs typeface="Montserrat SemiBold"/>
                <a:sym typeface="Montserrat SemiBold"/>
              </a:rPr>
              <a:t>Helicopter/ Parachutes</a:t>
            </a:r>
            <a:endParaRPr b="0" i="0" sz="1400" u="none" cap="none" strike="noStrike">
              <a:solidFill>
                <a:schemeClr val="dk1"/>
              </a:solidFill>
              <a:latin typeface="Montserrat SemiBold"/>
              <a:ea typeface="Montserrat SemiBold"/>
              <a:cs typeface="Montserrat SemiBold"/>
              <a:sym typeface="Montserrat SemiBold"/>
            </a:endParaRPr>
          </a:p>
        </p:txBody>
      </p:sp>
      <p:sp>
        <p:nvSpPr>
          <p:cNvPr id="1334" name="Google Shape;1334;p21"/>
          <p:cNvSpPr txBox="1"/>
          <p:nvPr/>
        </p:nvSpPr>
        <p:spPr>
          <a:xfrm>
            <a:off x="6536187" y="3432510"/>
            <a:ext cx="1961400" cy="2514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Nunito Light"/>
                <a:ea typeface="Nunito Light"/>
                <a:cs typeface="Nunito Light"/>
                <a:sym typeface="Nunito Light"/>
              </a:rPr>
              <a:t>Amazonas, Asia</a:t>
            </a:r>
            <a:endParaRPr b="0" i="0" sz="1400" u="none" cap="none" strike="noStrike">
              <a:solidFill>
                <a:schemeClr val="dk1"/>
              </a:solidFill>
              <a:latin typeface="Nunito Light"/>
              <a:ea typeface="Nunito Light"/>
              <a:cs typeface="Nunito Light"/>
              <a:sym typeface="Nunito Light"/>
            </a:endParaRPr>
          </a:p>
        </p:txBody>
      </p:sp>
      <p:sp>
        <p:nvSpPr>
          <p:cNvPr id="1335" name="Google Shape;1335;p21"/>
          <p:cNvSpPr txBox="1"/>
          <p:nvPr/>
        </p:nvSpPr>
        <p:spPr>
          <a:xfrm>
            <a:off x="6537312" y="3699098"/>
            <a:ext cx="1959000" cy="2514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100"/>
              <a:buFont typeface="Arial"/>
              <a:buNone/>
            </a:pPr>
            <a:r>
              <a:rPr b="0" i="0" lang="en" sz="1100" u="none" cap="none" strike="noStrike">
                <a:solidFill>
                  <a:schemeClr val="dk1"/>
                </a:solidFill>
                <a:latin typeface="Nunito Light"/>
                <a:ea typeface="Nunito Light"/>
                <a:cs typeface="Nunito Light"/>
                <a:sym typeface="Nunito Light"/>
              </a:rPr>
              <a:t>Very Large, Inaccessible</a:t>
            </a:r>
            <a:endParaRPr b="0" i="0" sz="1100" u="none" cap="none" strike="noStrike">
              <a:solidFill>
                <a:schemeClr val="dk1"/>
              </a:solidFill>
              <a:latin typeface="Nunito Light"/>
              <a:ea typeface="Nunito Light"/>
              <a:cs typeface="Nunito Light"/>
              <a:sym typeface="Nunito Light"/>
            </a:endParaRPr>
          </a:p>
        </p:txBody>
      </p:sp>
      <p:sp>
        <p:nvSpPr>
          <p:cNvPr id="1336" name="Google Shape;1336;p21"/>
          <p:cNvSpPr/>
          <p:nvPr/>
        </p:nvSpPr>
        <p:spPr>
          <a:xfrm>
            <a:off x="958029" y="2461364"/>
            <a:ext cx="629400" cy="629400"/>
          </a:xfrm>
          <a:prstGeom prst="ellipse">
            <a:avLst/>
          </a:prstGeom>
          <a:solidFill>
            <a:srgbClr val="E1EF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337" name="Google Shape;1337;p21"/>
          <p:cNvSpPr txBox="1"/>
          <p:nvPr/>
        </p:nvSpPr>
        <p:spPr>
          <a:xfrm>
            <a:off x="1089793" y="2560294"/>
            <a:ext cx="357000" cy="484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2"/>
                </a:solidFill>
                <a:latin typeface="Montserrat SemiBold"/>
                <a:ea typeface="Montserrat SemiBold"/>
                <a:cs typeface="Montserrat SemiBold"/>
                <a:sym typeface="Montserrat SemiBold"/>
              </a:rPr>
              <a:t>1</a:t>
            </a:r>
            <a:endParaRPr b="0" i="0" sz="2700" u="none" cap="none" strike="noStrike">
              <a:solidFill>
                <a:schemeClr val="dk2"/>
              </a:solidFill>
              <a:latin typeface="Montserrat SemiBold"/>
              <a:ea typeface="Montserrat SemiBold"/>
              <a:cs typeface="Montserrat SemiBold"/>
              <a:sym typeface="Montserrat SemiBold"/>
            </a:endParaRPr>
          </a:p>
        </p:txBody>
      </p:sp>
      <p:sp>
        <p:nvSpPr>
          <p:cNvPr id="1338" name="Google Shape;1338;p21"/>
          <p:cNvSpPr/>
          <p:nvPr/>
        </p:nvSpPr>
        <p:spPr>
          <a:xfrm>
            <a:off x="3940165" y="2461364"/>
            <a:ext cx="629400" cy="629400"/>
          </a:xfrm>
          <a:prstGeom prst="ellipse">
            <a:avLst/>
          </a:prstGeom>
          <a:solidFill>
            <a:srgbClr val="E1EF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339" name="Google Shape;1339;p21"/>
          <p:cNvSpPr txBox="1"/>
          <p:nvPr/>
        </p:nvSpPr>
        <p:spPr>
          <a:xfrm>
            <a:off x="4071928" y="2560294"/>
            <a:ext cx="357000" cy="484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2"/>
                </a:solidFill>
                <a:latin typeface="Montserrat SemiBold"/>
                <a:ea typeface="Montserrat SemiBold"/>
                <a:cs typeface="Montserrat SemiBold"/>
                <a:sym typeface="Montserrat SemiBold"/>
              </a:rPr>
              <a:t>2</a:t>
            </a:r>
            <a:endParaRPr b="0" i="0" sz="2700" u="none" cap="none" strike="noStrike">
              <a:solidFill>
                <a:schemeClr val="dk2"/>
              </a:solidFill>
              <a:latin typeface="Montserrat SemiBold"/>
              <a:ea typeface="Montserrat SemiBold"/>
              <a:cs typeface="Montserrat SemiBold"/>
              <a:sym typeface="Montserrat SemiBold"/>
            </a:endParaRPr>
          </a:p>
        </p:txBody>
      </p:sp>
      <p:sp>
        <p:nvSpPr>
          <p:cNvPr id="1340" name="Google Shape;1340;p21"/>
          <p:cNvSpPr/>
          <p:nvPr/>
        </p:nvSpPr>
        <p:spPr>
          <a:xfrm>
            <a:off x="6898739" y="2461364"/>
            <a:ext cx="629400" cy="629400"/>
          </a:xfrm>
          <a:prstGeom prst="ellipse">
            <a:avLst/>
          </a:prstGeom>
          <a:solidFill>
            <a:srgbClr val="E1EF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341" name="Google Shape;1341;p21"/>
          <p:cNvSpPr txBox="1"/>
          <p:nvPr/>
        </p:nvSpPr>
        <p:spPr>
          <a:xfrm>
            <a:off x="7030503" y="2560294"/>
            <a:ext cx="357000" cy="484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2"/>
                </a:solidFill>
                <a:latin typeface="Montserrat SemiBold"/>
                <a:ea typeface="Montserrat SemiBold"/>
                <a:cs typeface="Montserrat SemiBold"/>
                <a:sym typeface="Montserrat SemiBold"/>
              </a:rPr>
              <a:t>3</a:t>
            </a:r>
            <a:endParaRPr b="0" i="0" sz="2700" u="none" cap="none" strike="noStrike">
              <a:solidFill>
                <a:schemeClr val="dk2"/>
              </a:solidFill>
              <a:latin typeface="Montserrat SemiBold"/>
              <a:ea typeface="Montserrat SemiBold"/>
              <a:cs typeface="Montserrat SemiBold"/>
              <a:sym typeface="Montserrat SemiBold"/>
            </a:endParaRPr>
          </a:p>
        </p:txBody>
      </p:sp>
      <p:pic>
        <p:nvPicPr>
          <p:cNvPr id="1342" name="Google Shape;1342;p21"/>
          <p:cNvPicPr preferRelativeResize="0"/>
          <p:nvPr/>
        </p:nvPicPr>
        <p:blipFill rotWithShape="1">
          <a:blip r:embed="rId3">
            <a:alphaModFix/>
          </a:blip>
          <a:srcRect b="0" l="0" r="0" t="0"/>
          <a:stretch/>
        </p:blipFill>
        <p:spPr>
          <a:xfrm>
            <a:off x="1246517" y="2200471"/>
            <a:ext cx="1140095" cy="1140095"/>
          </a:xfrm>
          <a:prstGeom prst="rect">
            <a:avLst/>
          </a:prstGeom>
          <a:noFill/>
          <a:ln>
            <a:noFill/>
          </a:ln>
        </p:spPr>
      </p:pic>
      <p:grpSp>
        <p:nvGrpSpPr>
          <p:cNvPr id="1343" name="Google Shape;1343;p21"/>
          <p:cNvGrpSpPr/>
          <p:nvPr/>
        </p:nvGrpSpPr>
        <p:grpSpPr>
          <a:xfrm>
            <a:off x="4150649" y="2090541"/>
            <a:ext cx="1274850" cy="1274868"/>
            <a:chOff x="3668887" y="2806177"/>
            <a:chExt cx="1699800" cy="1699825"/>
          </a:xfrm>
        </p:grpSpPr>
        <p:pic>
          <p:nvPicPr>
            <p:cNvPr id="1344" name="Google Shape;1344;p21"/>
            <p:cNvPicPr preferRelativeResize="0"/>
            <p:nvPr/>
          </p:nvPicPr>
          <p:blipFill rotWithShape="1">
            <a:blip r:embed="rId4">
              <a:alphaModFix/>
            </a:blip>
            <a:srcRect b="0" l="0" r="0" t="0"/>
            <a:stretch/>
          </p:blipFill>
          <p:spPr>
            <a:xfrm>
              <a:off x="3668887" y="2806177"/>
              <a:ext cx="1699800" cy="1699825"/>
            </a:xfrm>
            <a:prstGeom prst="rect">
              <a:avLst/>
            </a:prstGeom>
            <a:noFill/>
            <a:ln>
              <a:noFill/>
            </a:ln>
          </p:spPr>
        </p:pic>
        <p:pic>
          <p:nvPicPr>
            <p:cNvPr id="1345" name="Google Shape;1345;p21"/>
            <p:cNvPicPr preferRelativeResize="0"/>
            <p:nvPr/>
          </p:nvPicPr>
          <p:blipFill rotWithShape="1">
            <a:blip r:embed="rId5">
              <a:alphaModFix/>
            </a:blip>
            <a:srcRect b="0" l="0" r="0" t="0"/>
            <a:stretch/>
          </p:blipFill>
          <p:spPr>
            <a:xfrm flipH="1">
              <a:off x="4737213" y="3983625"/>
              <a:ext cx="389600" cy="389600"/>
            </a:xfrm>
            <a:prstGeom prst="rect">
              <a:avLst/>
            </a:prstGeom>
            <a:noFill/>
            <a:ln>
              <a:noFill/>
            </a:ln>
          </p:spPr>
        </p:pic>
        <p:pic>
          <p:nvPicPr>
            <p:cNvPr id="1346" name="Google Shape;1346;p21"/>
            <p:cNvPicPr preferRelativeResize="0"/>
            <p:nvPr/>
          </p:nvPicPr>
          <p:blipFill rotWithShape="1">
            <a:blip r:embed="rId5">
              <a:alphaModFix/>
            </a:blip>
            <a:srcRect b="0" l="0" r="0" t="0"/>
            <a:stretch/>
          </p:blipFill>
          <p:spPr>
            <a:xfrm flipH="1">
              <a:off x="4277825" y="4090025"/>
              <a:ext cx="389600" cy="389600"/>
            </a:xfrm>
            <a:prstGeom prst="rect">
              <a:avLst/>
            </a:prstGeom>
            <a:noFill/>
            <a:ln>
              <a:noFill/>
            </a:ln>
          </p:spPr>
        </p:pic>
        <p:pic>
          <p:nvPicPr>
            <p:cNvPr id="1347" name="Google Shape;1347;p21"/>
            <p:cNvPicPr preferRelativeResize="0"/>
            <p:nvPr/>
          </p:nvPicPr>
          <p:blipFill rotWithShape="1">
            <a:blip r:embed="rId5">
              <a:alphaModFix/>
            </a:blip>
            <a:srcRect b="0" l="0" r="0" t="0"/>
            <a:stretch/>
          </p:blipFill>
          <p:spPr>
            <a:xfrm flipH="1">
              <a:off x="3888225" y="3853500"/>
              <a:ext cx="389600" cy="389600"/>
            </a:xfrm>
            <a:prstGeom prst="rect">
              <a:avLst/>
            </a:prstGeom>
            <a:noFill/>
            <a:ln>
              <a:noFill/>
            </a:ln>
          </p:spPr>
        </p:pic>
      </p:grpSp>
      <p:grpSp>
        <p:nvGrpSpPr>
          <p:cNvPr id="1348" name="Google Shape;1348;p21"/>
          <p:cNvGrpSpPr/>
          <p:nvPr/>
        </p:nvGrpSpPr>
        <p:grpSpPr>
          <a:xfrm>
            <a:off x="7216925" y="2120312"/>
            <a:ext cx="1088363" cy="1145515"/>
            <a:chOff x="6488900" y="2845872"/>
            <a:chExt cx="1451150" cy="1527353"/>
          </a:xfrm>
        </p:grpSpPr>
        <p:pic>
          <p:nvPicPr>
            <p:cNvPr id="1349" name="Google Shape;1349;p21"/>
            <p:cNvPicPr preferRelativeResize="0"/>
            <p:nvPr/>
          </p:nvPicPr>
          <p:blipFill rotWithShape="1">
            <a:blip r:embed="rId6">
              <a:alphaModFix/>
            </a:blip>
            <a:srcRect b="0" l="0" r="0" t="0"/>
            <a:stretch/>
          </p:blipFill>
          <p:spPr>
            <a:xfrm>
              <a:off x="6488900" y="2845872"/>
              <a:ext cx="1451150" cy="1451150"/>
            </a:xfrm>
            <a:prstGeom prst="rect">
              <a:avLst/>
            </a:prstGeom>
            <a:noFill/>
            <a:ln>
              <a:noFill/>
            </a:ln>
          </p:spPr>
        </p:pic>
        <p:pic>
          <p:nvPicPr>
            <p:cNvPr id="1350" name="Google Shape;1350;p21"/>
            <p:cNvPicPr preferRelativeResize="0"/>
            <p:nvPr/>
          </p:nvPicPr>
          <p:blipFill rotWithShape="1">
            <a:blip r:embed="rId5">
              <a:alphaModFix/>
            </a:blip>
            <a:srcRect b="0" l="0" r="0" t="0"/>
            <a:stretch/>
          </p:blipFill>
          <p:spPr>
            <a:xfrm flipH="1">
              <a:off x="6583675" y="3853500"/>
              <a:ext cx="389600" cy="389600"/>
            </a:xfrm>
            <a:prstGeom prst="rect">
              <a:avLst/>
            </a:prstGeom>
            <a:noFill/>
            <a:ln>
              <a:noFill/>
            </a:ln>
          </p:spPr>
        </p:pic>
        <p:pic>
          <p:nvPicPr>
            <p:cNvPr id="1351" name="Google Shape;1351;p21"/>
            <p:cNvPicPr preferRelativeResize="0"/>
            <p:nvPr/>
          </p:nvPicPr>
          <p:blipFill rotWithShape="1">
            <a:blip r:embed="rId5">
              <a:alphaModFix/>
            </a:blip>
            <a:srcRect b="0" l="0" r="0" t="0"/>
            <a:stretch/>
          </p:blipFill>
          <p:spPr>
            <a:xfrm flipH="1">
              <a:off x="7019675" y="3983625"/>
              <a:ext cx="389600" cy="389600"/>
            </a:xfrm>
            <a:prstGeom prst="rect">
              <a:avLst/>
            </a:prstGeom>
            <a:noFill/>
            <a:ln>
              <a:noFill/>
            </a:ln>
          </p:spPr>
        </p:pic>
        <p:pic>
          <p:nvPicPr>
            <p:cNvPr id="1352" name="Google Shape;1352;p21"/>
            <p:cNvPicPr preferRelativeResize="0"/>
            <p:nvPr/>
          </p:nvPicPr>
          <p:blipFill rotWithShape="1">
            <a:blip r:embed="rId5">
              <a:alphaModFix/>
            </a:blip>
            <a:srcRect b="0" l="0" r="0" t="0"/>
            <a:stretch/>
          </p:blipFill>
          <p:spPr>
            <a:xfrm flipH="1">
              <a:off x="7502450" y="3930875"/>
              <a:ext cx="389600" cy="389600"/>
            </a:xfrm>
            <a:prstGeom prst="rect">
              <a:avLst/>
            </a:prstGeom>
            <a:noFill/>
            <a:ln>
              <a:noFill/>
            </a:ln>
          </p:spPr>
        </p:pic>
      </p:grpSp>
      <p:cxnSp>
        <p:nvCxnSpPr>
          <p:cNvPr id="1353" name="Google Shape;1353;p21"/>
          <p:cNvCxnSpPr/>
          <p:nvPr/>
        </p:nvCxnSpPr>
        <p:spPr>
          <a:xfrm>
            <a:off x="3081403" y="2076189"/>
            <a:ext cx="0" cy="1860000"/>
          </a:xfrm>
          <a:prstGeom prst="straightConnector1">
            <a:avLst/>
          </a:prstGeom>
          <a:noFill/>
          <a:ln cap="rnd" cmpd="sng" w="19050">
            <a:solidFill>
              <a:schemeClr val="lt2"/>
            </a:solidFill>
            <a:prstDash val="solid"/>
            <a:round/>
            <a:headEnd len="sm" w="sm" type="none"/>
            <a:tailEnd len="sm" w="sm" type="none"/>
          </a:ln>
        </p:spPr>
      </p:cxnSp>
      <p:cxnSp>
        <p:nvCxnSpPr>
          <p:cNvPr id="1354" name="Google Shape;1354;p21"/>
          <p:cNvCxnSpPr/>
          <p:nvPr/>
        </p:nvCxnSpPr>
        <p:spPr>
          <a:xfrm>
            <a:off x="6138174" y="2076189"/>
            <a:ext cx="0" cy="1860000"/>
          </a:xfrm>
          <a:prstGeom prst="straightConnector1">
            <a:avLst/>
          </a:prstGeom>
          <a:noFill/>
          <a:ln cap="rnd" cmpd="sng" w="19050">
            <a:solidFill>
              <a:schemeClr val="lt2"/>
            </a:solidFill>
            <a:prstDash val="solid"/>
            <a:round/>
            <a:headEnd len="sm" w="sm" type="none"/>
            <a:tailEnd len="sm" w="sm" type="none"/>
          </a:ln>
        </p:spPr>
      </p:cxnSp>
      <p:sp>
        <p:nvSpPr>
          <p:cNvPr id="1355" name="Google Shape;1355;p21"/>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1356" name="Google Shape;1356;p21"/>
          <p:cNvSpPr txBox="1"/>
          <p:nvPr>
            <p:ph type="title"/>
          </p:nvPr>
        </p:nvSpPr>
        <p:spPr>
          <a:xfrm>
            <a:off x="342900" y="444925"/>
            <a:ext cx="7726800" cy="4845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Clr>
                <a:schemeClr val="dk1"/>
              </a:buClr>
              <a:buSzPts val="2700"/>
              <a:buFont typeface="Arial"/>
              <a:buNone/>
            </a:pPr>
            <a:r>
              <a:rPr lang="en"/>
              <a:t>Deployment Options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id="781" name="Google Shape;781;p3"/>
          <p:cNvPicPr preferRelativeResize="0"/>
          <p:nvPr/>
        </p:nvPicPr>
        <p:blipFill rotWithShape="1">
          <a:blip r:embed="rId3">
            <a:alphaModFix/>
          </a:blip>
          <a:srcRect b="0" l="39" r="49" t="0"/>
          <a:stretch/>
        </p:blipFill>
        <p:spPr>
          <a:xfrm>
            <a:off x="3482104" y="1807751"/>
            <a:ext cx="2231135" cy="2476592"/>
          </a:xfrm>
          <a:prstGeom prst="rect">
            <a:avLst/>
          </a:prstGeom>
          <a:noFill/>
          <a:ln>
            <a:noFill/>
          </a:ln>
        </p:spPr>
      </p:pic>
      <p:pic>
        <p:nvPicPr>
          <p:cNvPr id="782" name="Google Shape;782;p3"/>
          <p:cNvPicPr preferRelativeResize="0"/>
          <p:nvPr/>
        </p:nvPicPr>
        <p:blipFill rotWithShape="1">
          <a:blip r:embed="rId4">
            <a:alphaModFix/>
          </a:blip>
          <a:srcRect b="79" l="0" r="0" t="79"/>
          <a:stretch/>
        </p:blipFill>
        <p:spPr>
          <a:xfrm>
            <a:off x="5825869" y="1808245"/>
            <a:ext cx="2230660" cy="2476590"/>
          </a:xfrm>
          <a:prstGeom prst="rect">
            <a:avLst/>
          </a:prstGeom>
          <a:noFill/>
          <a:ln>
            <a:noFill/>
          </a:ln>
        </p:spPr>
      </p:pic>
      <p:pic>
        <p:nvPicPr>
          <p:cNvPr id="783" name="Google Shape;783;p3"/>
          <p:cNvPicPr preferRelativeResize="0"/>
          <p:nvPr/>
        </p:nvPicPr>
        <p:blipFill rotWithShape="1">
          <a:blip r:embed="rId5">
            <a:alphaModFix/>
          </a:blip>
          <a:srcRect b="19" l="0" r="0" t="19"/>
          <a:stretch/>
        </p:blipFill>
        <p:spPr>
          <a:xfrm>
            <a:off x="1138338" y="1808245"/>
            <a:ext cx="2231136" cy="2476591"/>
          </a:xfrm>
          <a:prstGeom prst="rect">
            <a:avLst/>
          </a:prstGeom>
          <a:noFill/>
          <a:ln>
            <a:noFill/>
          </a:ln>
        </p:spPr>
      </p:pic>
      <p:grpSp>
        <p:nvGrpSpPr>
          <p:cNvPr id="784" name="Google Shape;784;p3"/>
          <p:cNvGrpSpPr/>
          <p:nvPr/>
        </p:nvGrpSpPr>
        <p:grpSpPr>
          <a:xfrm>
            <a:off x="1139808" y="1178525"/>
            <a:ext cx="6922593" cy="493200"/>
            <a:chOff x="1139808" y="1178525"/>
            <a:chExt cx="6922593" cy="493200"/>
          </a:xfrm>
        </p:grpSpPr>
        <p:sp>
          <p:nvSpPr>
            <p:cNvPr id="785" name="Google Shape;785;p3"/>
            <p:cNvSpPr/>
            <p:nvPr/>
          </p:nvSpPr>
          <p:spPr>
            <a:xfrm>
              <a:off x="1139808" y="1178525"/>
              <a:ext cx="4548300" cy="493200"/>
            </a:xfrm>
            <a:prstGeom prst="rect">
              <a:avLst/>
            </a:prstGeom>
            <a:gradFill>
              <a:gsLst>
                <a:gs pos="0">
                  <a:srgbClr val="FFFFFF">
                    <a:alpha val="0"/>
                  </a:srgbClr>
                </a:gs>
                <a:gs pos="14000">
                  <a:schemeClr val="accent1"/>
                </a:gs>
                <a:gs pos="68000">
                  <a:schemeClr val="accent1"/>
                </a:gs>
                <a:gs pos="100000">
                  <a:srgbClr val="FFFFFF">
                    <a:alpha val="0"/>
                  </a:srgbClr>
                </a:gs>
              </a:gsLst>
              <a:lin ang="0" scaled="0"/>
            </a:gra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786" name="Google Shape;786;p3"/>
            <p:cNvSpPr/>
            <p:nvPr/>
          </p:nvSpPr>
          <p:spPr>
            <a:xfrm>
              <a:off x="5687901" y="1178525"/>
              <a:ext cx="2374500" cy="493200"/>
            </a:xfrm>
            <a:prstGeom prst="rect">
              <a:avLst/>
            </a:prstGeom>
            <a:gradFill>
              <a:gsLst>
                <a:gs pos="0">
                  <a:srgbClr val="FFFFFF">
                    <a:alpha val="0"/>
                  </a:srgbClr>
                </a:gs>
                <a:gs pos="39000">
                  <a:srgbClr val="6D9EEB"/>
                </a:gs>
                <a:gs pos="71000">
                  <a:schemeClr val="accent1"/>
                </a:gs>
                <a:gs pos="100000">
                  <a:srgbClr val="1155CC"/>
                </a:gs>
              </a:gsLst>
              <a:lin ang="0" scaled="0"/>
            </a:gra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cxnSp>
        <p:nvCxnSpPr>
          <p:cNvPr id="787" name="Google Shape;787;p3"/>
          <p:cNvCxnSpPr/>
          <p:nvPr/>
        </p:nvCxnSpPr>
        <p:spPr>
          <a:xfrm>
            <a:off x="1003975" y="1033650"/>
            <a:ext cx="900" cy="3384000"/>
          </a:xfrm>
          <a:prstGeom prst="straightConnector1">
            <a:avLst/>
          </a:prstGeom>
          <a:noFill/>
          <a:ln cap="flat" cmpd="sng" w="9525">
            <a:solidFill>
              <a:schemeClr val="dk2"/>
            </a:solidFill>
            <a:prstDash val="dot"/>
            <a:round/>
            <a:headEnd len="med" w="med" type="triangle"/>
            <a:tailEnd len="sm" w="sm" type="none"/>
          </a:ln>
        </p:spPr>
      </p:cxnSp>
      <p:cxnSp>
        <p:nvCxnSpPr>
          <p:cNvPr id="788" name="Google Shape;788;p3"/>
          <p:cNvCxnSpPr/>
          <p:nvPr/>
        </p:nvCxnSpPr>
        <p:spPr>
          <a:xfrm>
            <a:off x="1004794" y="4413719"/>
            <a:ext cx="7420500" cy="0"/>
          </a:xfrm>
          <a:prstGeom prst="straightConnector1">
            <a:avLst/>
          </a:prstGeom>
          <a:noFill/>
          <a:ln cap="flat" cmpd="sng" w="9525">
            <a:solidFill>
              <a:schemeClr val="dk2"/>
            </a:solidFill>
            <a:prstDash val="dot"/>
            <a:round/>
            <a:headEnd len="sm" w="sm" type="none"/>
            <a:tailEnd len="med" w="med" type="triangle"/>
          </a:ln>
        </p:spPr>
      </p:cxnSp>
      <p:sp>
        <p:nvSpPr>
          <p:cNvPr id="789" name="Google Shape;789;p3"/>
          <p:cNvSpPr txBox="1"/>
          <p:nvPr/>
        </p:nvSpPr>
        <p:spPr>
          <a:xfrm>
            <a:off x="7761202" y="4413719"/>
            <a:ext cx="642900" cy="3024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chemeClr val="dk1"/>
              </a:buClr>
              <a:buSzPts val="900"/>
              <a:buFont typeface="Work Sans Light"/>
              <a:buNone/>
            </a:pPr>
            <a:r>
              <a:rPr b="0" i="0" lang="en" sz="900" u="none" cap="none" strike="noStrike">
                <a:solidFill>
                  <a:schemeClr val="dk1"/>
                </a:solidFill>
                <a:latin typeface="Nunito Light"/>
                <a:ea typeface="Nunito Light"/>
                <a:cs typeface="Nunito Light"/>
                <a:sym typeface="Nunito Light"/>
              </a:rPr>
              <a:t>time</a:t>
            </a:r>
            <a:endParaRPr b="0" i="0" sz="900" u="none" cap="none" strike="noStrike">
              <a:solidFill>
                <a:schemeClr val="dk1"/>
              </a:solidFill>
              <a:latin typeface="Nunito Light"/>
              <a:ea typeface="Nunito Light"/>
              <a:cs typeface="Nunito Light"/>
              <a:sym typeface="Nunito Light"/>
            </a:endParaRPr>
          </a:p>
        </p:txBody>
      </p:sp>
      <p:sp>
        <p:nvSpPr>
          <p:cNvPr id="790" name="Google Shape;790;p3"/>
          <p:cNvSpPr txBox="1"/>
          <p:nvPr/>
        </p:nvSpPr>
        <p:spPr>
          <a:xfrm rot="-5400000">
            <a:off x="411559" y="1360637"/>
            <a:ext cx="806700" cy="3024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chemeClr val="dk1"/>
              </a:buClr>
              <a:buSzPts val="900"/>
              <a:buFont typeface="Work Sans Light"/>
              <a:buNone/>
            </a:pPr>
            <a:r>
              <a:rPr b="0" i="0" lang="en" sz="900" u="none" cap="none" strike="noStrike">
                <a:solidFill>
                  <a:schemeClr val="dk1"/>
                </a:solidFill>
                <a:latin typeface="Nunito Light"/>
                <a:ea typeface="Nunito Light"/>
                <a:cs typeface="Nunito Light"/>
                <a:sym typeface="Nunito Light"/>
              </a:rPr>
              <a:t>damage</a:t>
            </a:r>
            <a:endParaRPr b="0" i="0" sz="900" u="none" cap="none" strike="noStrike">
              <a:solidFill>
                <a:schemeClr val="dk1"/>
              </a:solidFill>
              <a:latin typeface="Nunito Light"/>
              <a:ea typeface="Nunito Light"/>
              <a:cs typeface="Nunito Light"/>
              <a:sym typeface="Nunito Light"/>
            </a:endParaRPr>
          </a:p>
        </p:txBody>
      </p:sp>
      <p:sp>
        <p:nvSpPr>
          <p:cNvPr id="791" name="Google Shape;791;p3"/>
          <p:cNvSpPr txBox="1"/>
          <p:nvPr/>
        </p:nvSpPr>
        <p:spPr>
          <a:xfrm>
            <a:off x="1139808" y="2756556"/>
            <a:ext cx="2299200" cy="6714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chemeClr val="lt1"/>
              </a:buClr>
              <a:buSzPts val="2100"/>
              <a:buFont typeface="Poppins SemiBold"/>
              <a:buNone/>
            </a:pPr>
            <a:r>
              <a:rPr b="1" i="0" lang="en" sz="2100" u="none" cap="none" strike="noStrike">
                <a:solidFill>
                  <a:schemeClr val="lt1"/>
                </a:solidFill>
                <a:latin typeface="Montserrat"/>
                <a:ea typeface="Montserrat"/>
                <a:cs typeface="Montserrat"/>
                <a:sym typeface="Montserrat"/>
              </a:rPr>
              <a:t>1-60min</a:t>
            </a:r>
            <a:endParaRPr b="1" i="0" sz="2100" u="none" cap="none" strike="noStrike">
              <a:solidFill>
                <a:schemeClr val="lt1"/>
              </a:solidFill>
              <a:latin typeface="Montserrat"/>
              <a:ea typeface="Montserrat"/>
              <a:cs typeface="Montserrat"/>
              <a:sym typeface="Montserrat"/>
            </a:endParaRPr>
          </a:p>
        </p:txBody>
      </p:sp>
      <p:sp>
        <p:nvSpPr>
          <p:cNvPr id="792" name="Google Shape;792;p3"/>
          <p:cNvSpPr txBox="1"/>
          <p:nvPr/>
        </p:nvSpPr>
        <p:spPr>
          <a:xfrm>
            <a:off x="3574403" y="2756556"/>
            <a:ext cx="2113500" cy="6714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chemeClr val="lt1"/>
              </a:buClr>
              <a:buSzPts val="2100"/>
              <a:buFont typeface="Poppins SemiBold"/>
              <a:buNone/>
            </a:pPr>
            <a:r>
              <a:rPr b="1" i="0" lang="en" sz="2100" u="none" cap="none" strike="noStrike">
                <a:solidFill>
                  <a:schemeClr val="lt1"/>
                </a:solidFill>
                <a:latin typeface="Montserrat"/>
                <a:ea typeface="Montserrat"/>
                <a:cs typeface="Montserrat"/>
                <a:sym typeface="Montserrat"/>
              </a:rPr>
              <a:t>1-3h</a:t>
            </a:r>
            <a:endParaRPr b="1" i="0" sz="2100" u="none" cap="none" strike="noStrike">
              <a:solidFill>
                <a:schemeClr val="lt1"/>
              </a:solidFill>
              <a:latin typeface="Montserrat"/>
              <a:ea typeface="Montserrat"/>
              <a:cs typeface="Montserrat"/>
              <a:sym typeface="Montserrat"/>
            </a:endParaRPr>
          </a:p>
        </p:txBody>
      </p:sp>
      <p:sp>
        <p:nvSpPr>
          <p:cNvPr id="793" name="Google Shape;793;p3"/>
          <p:cNvSpPr txBox="1"/>
          <p:nvPr/>
        </p:nvSpPr>
        <p:spPr>
          <a:xfrm>
            <a:off x="5831832" y="2756556"/>
            <a:ext cx="2230500" cy="6714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chemeClr val="lt1"/>
              </a:buClr>
              <a:buSzPts val="2100"/>
              <a:buFont typeface="Poppins SemiBold"/>
              <a:buNone/>
            </a:pPr>
            <a:r>
              <a:rPr b="1" i="0" lang="en" sz="2100" u="none" cap="none" strike="noStrike">
                <a:solidFill>
                  <a:schemeClr val="lt1"/>
                </a:solidFill>
                <a:latin typeface="Montserrat"/>
                <a:ea typeface="Montserrat"/>
                <a:cs typeface="Montserrat"/>
                <a:sym typeface="Montserrat"/>
              </a:rPr>
              <a:t>6h+</a:t>
            </a:r>
            <a:endParaRPr b="1" i="0" sz="2100" u="none" cap="none" strike="noStrike">
              <a:solidFill>
                <a:schemeClr val="lt1"/>
              </a:solidFill>
              <a:latin typeface="Montserrat"/>
              <a:ea typeface="Montserrat"/>
              <a:cs typeface="Montserrat"/>
              <a:sym typeface="Montserrat"/>
            </a:endParaRPr>
          </a:p>
        </p:txBody>
      </p:sp>
      <p:sp>
        <p:nvSpPr>
          <p:cNvPr id="794" name="Google Shape;794;p3"/>
          <p:cNvSpPr txBox="1"/>
          <p:nvPr/>
        </p:nvSpPr>
        <p:spPr>
          <a:xfrm>
            <a:off x="1138356" y="4413715"/>
            <a:ext cx="2231100" cy="4932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Poppins SemiBold"/>
              <a:buNone/>
            </a:pPr>
            <a:r>
              <a:rPr b="1" i="0" lang="en" sz="1400" u="none" cap="none" strike="noStrike">
                <a:solidFill>
                  <a:schemeClr val="accent1"/>
                </a:solidFill>
                <a:latin typeface="Montserrat"/>
                <a:ea typeface="Montserrat"/>
                <a:cs typeface="Montserrat"/>
                <a:sym typeface="Montserrat"/>
              </a:rPr>
              <a:t>Smoldering</a:t>
            </a:r>
            <a:endParaRPr b="1" i="0" sz="1400" u="none" cap="none" strike="noStrike">
              <a:solidFill>
                <a:schemeClr val="accent1"/>
              </a:solidFill>
              <a:latin typeface="Montserrat"/>
              <a:ea typeface="Montserrat"/>
              <a:cs typeface="Montserrat"/>
              <a:sym typeface="Montserrat"/>
            </a:endParaRPr>
          </a:p>
        </p:txBody>
      </p:sp>
      <p:sp>
        <p:nvSpPr>
          <p:cNvPr id="795" name="Google Shape;795;p3"/>
          <p:cNvSpPr txBox="1"/>
          <p:nvPr/>
        </p:nvSpPr>
        <p:spPr>
          <a:xfrm>
            <a:off x="3482121" y="4413715"/>
            <a:ext cx="2231100" cy="4932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Poppins SemiBold"/>
              <a:buNone/>
            </a:pPr>
            <a:r>
              <a:rPr b="1" i="0" lang="en" sz="1400" u="none" cap="none" strike="noStrike">
                <a:solidFill>
                  <a:schemeClr val="accent1"/>
                </a:solidFill>
                <a:latin typeface="Montserrat"/>
                <a:ea typeface="Montserrat"/>
                <a:cs typeface="Montserrat"/>
                <a:sym typeface="Montserrat"/>
              </a:rPr>
              <a:t>Open Fire</a:t>
            </a:r>
            <a:endParaRPr b="1" i="0" sz="1400" u="none" cap="none" strike="noStrike">
              <a:solidFill>
                <a:schemeClr val="accent1"/>
              </a:solidFill>
              <a:latin typeface="Montserrat"/>
              <a:ea typeface="Montserrat"/>
              <a:cs typeface="Montserrat"/>
              <a:sym typeface="Montserrat"/>
            </a:endParaRPr>
          </a:p>
        </p:txBody>
      </p:sp>
      <p:sp>
        <p:nvSpPr>
          <p:cNvPr id="796" name="Google Shape;796;p3"/>
          <p:cNvSpPr txBox="1"/>
          <p:nvPr/>
        </p:nvSpPr>
        <p:spPr>
          <a:xfrm>
            <a:off x="5825949" y="4413715"/>
            <a:ext cx="2230500" cy="4932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chemeClr val="dk1"/>
              </a:buClr>
              <a:buSzPts val="1400"/>
              <a:buFont typeface="Poppins SemiBold"/>
              <a:buNone/>
            </a:pPr>
            <a:r>
              <a:rPr b="1" i="0" lang="en" sz="1400" u="none" cap="none" strike="noStrike">
                <a:solidFill>
                  <a:schemeClr val="accent1"/>
                </a:solidFill>
                <a:latin typeface="Montserrat"/>
                <a:ea typeface="Montserrat"/>
                <a:cs typeface="Montserrat"/>
                <a:sym typeface="Montserrat"/>
              </a:rPr>
              <a:t>Spreading</a:t>
            </a:r>
            <a:endParaRPr b="1" i="0" sz="1400" u="none" cap="none" strike="noStrike">
              <a:solidFill>
                <a:schemeClr val="accent1"/>
              </a:solidFill>
              <a:latin typeface="Montserrat"/>
              <a:ea typeface="Montserrat"/>
              <a:cs typeface="Montserrat"/>
              <a:sym typeface="Montserrat"/>
            </a:endParaRPr>
          </a:p>
        </p:txBody>
      </p:sp>
      <p:sp>
        <p:nvSpPr>
          <p:cNvPr id="797" name="Google Shape;797;p3"/>
          <p:cNvSpPr txBox="1"/>
          <p:nvPr/>
        </p:nvSpPr>
        <p:spPr>
          <a:xfrm>
            <a:off x="2072875" y="1309563"/>
            <a:ext cx="743700" cy="284100"/>
          </a:xfrm>
          <a:prstGeom prst="rect">
            <a:avLst/>
          </a:prstGeom>
          <a:noFill/>
          <a:ln>
            <a:noFill/>
          </a:ln>
        </p:spPr>
        <p:txBody>
          <a:bodyPr anchorCtr="0" anchor="b" bIns="68575" lIns="68575" spcFirstLastPara="1" rIns="68575" wrap="square" tIns="68575">
            <a:noAutofit/>
          </a:bodyPr>
          <a:lstStyle/>
          <a:p>
            <a:pPr indent="0" lvl="0" marL="0" marR="0" rtl="0" algn="ctr">
              <a:lnSpc>
                <a:spcPct val="100000"/>
              </a:lnSpc>
              <a:spcBef>
                <a:spcPts val="0"/>
              </a:spcBef>
              <a:spcAft>
                <a:spcPts val="0"/>
              </a:spcAft>
              <a:buClr>
                <a:schemeClr val="lt1"/>
              </a:buClr>
              <a:buSzPts val="1400"/>
              <a:buFont typeface="Poppins SemiBold"/>
              <a:buNone/>
            </a:pPr>
            <a:r>
              <a:rPr b="1" i="0" lang="en" sz="1400" u="none" cap="none" strike="noStrike">
                <a:solidFill>
                  <a:schemeClr val="lt1"/>
                </a:solidFill>
                <a:latin typeface="Montserrat"/>
                <a:ea typeface="Montserrat"/>
                <a:cs typeface="Montserrat"/>
                <a:sym typeface="Montserrat"/>
              </a:rPr>
              <a:t>Dryad</a:t>
            </a:r>
            <a:endParaRPr b="1" i="0" sz="1400" u="none" cap="none" strike="noStrike">
              <a:solidFill>
                <a:schemeClr val="lt1"/>
              </a:solidFill>
              <a:latin typeface="Montserrat"/>
              <a:ea typeface="Montserrat"/>
              <a:cs typeface="Montserrat"/>
              <a:sym typeface="Montserrat"/>
            </a:endParaRPr>
          </a:p>
        </p:txBody>
      </p:sp>
      <p:pic>
        <p:nvPicPr>
          <p:cNvPr id="798" name="Google Shape;798;p3"/>
          <p:cNvPicPr preferRelativeResize="0"/>
          <p:nvPr/>
        </p:nvPicPr>
        <p:blipFill rotWithShape="1">
          <a:blip r:embed="rId6">
            <a:alphaModFix/>
          </a:blip>
          <a:srcRect b="0" l="0" r="0" t="0"/>
          <a:stretch/>
        </p:blipFill>
        <p:spPr>
          <a:xfrm>
            <a:off x="1762336" y="1256585"/>
            <a:ext cx="302374" cy="326569"/>
          </a:xfrm>
          <a:prstGeom prst="rect">
            <a:avLst/>
          </a:prstGeom>
          <a:noFill/>
          <a:ln>
            <a:noFill/>
          </a:ln>
        </p:spPr>
      </p:pic>
      <p:pic>
        <p:nvPicPr>
          <p:cNvPr id="799" name="Google Shape;799;p3"/>
          <p:cNvPicPr preferRelativeResize="0"/>
          <p:nvPr/>
        </p:nvPicPr>
        <p:blipFill rotWithShape="1">
          <a:blip r:embed="rId7">
            <a:alphaModFix/>
          </a:blip>
          <a:srcRect b="0" l="0" r="0" t="0"/>
          <a:stretch/>
        </p:blipFill>
        <p:spPr>
          <a:xfrm>
            <a:off x="6381023" y="1253699"/>
            <a:ext cx="342851" cy="342851"/>
          </a:xfrm>
          <a:prstGeom prst="rect">
            <a:avLst/>
          </a:prstGeom>
          <a:noFill/>
          <a:ln>
            <a:noFill/>
          </a:ln>
        </p:spPr>
      </p:pic>
      <p:sp>
        <p:nvSpPr>
          <p:cNvPr id="800" name="Google Shape;800;p3"/>
          <p:cNvSpPr txBox="1"/>
          <p:nvPr/>
        </p:nvSpPr>
        <p:spPr>
          <a:xfrm>
            <a:off x="6986469" y="1261775"/>
            <a:ext cx="1004400" cy="326700"/>
          </a:xfrm>
          <a:prstGeom prst="rect">
            <a:avLst/>
          </a:prstGeom>
          <a:noFill/>
          <a:ln>
            <a:noFill/>
          </a:ln>
        </p:spPr>
        <p:txBody>
          <a:bodyPr anchorCtr="0" anchor="b" bIns="68575" lIns="68575" spcFirstLastPara="1" rIns="68575" wrap="square" tIns="68575">
            <a:noAutofit/>
          </a:bodyPr>
          <a:lstStyle/>
          <a:p>
            <a:pPr indent="0" lvl="0" marL="0" marR="0" rtl="0" algn="ctr">
              <a:lnSpc>
                <a:spcPct val="100000"/>
              </a:lnSpc>
              <a:spcBef>
                <a:spcPts val="0"/>
              </a:spcBef>
              <a:spcAft>
                <a:spcPts val="0"/>
              </a:spcAft>
              <a:buClr>
                <a:schemeClr val="lt1"/>
              </a:buClr>
              <a:buSzPts val="1200"/>
              <a:buFont typeface="Poppins SemiBold"/>
              <a:buNone/>
            </a:pPr>
            <a:r>
              <a:rPr b="1" i="0" lang="en" sz="1400" u="none" cap="none" strike="noStrike">
                <a:solidFill>
                  <a:schemeClr val="lt1"/>
                </a:solidFill>
                <a:latin typeface="Montserrat"/>
                <a:ea typeface="Montserrat"/>
                <a:cs typeface="Montserrat"/>
                <a:sym typeface="Montserrat"/>
              </a:rPr>
              <a:t>Satellite</a:t>
            </a:r>
            <a:endParaRPr b="1" i="0" sz="1400" u="none" cap="none" strike="noStrike">
              <a:solidFill>
                <a:schemeClr val="lt1"/>
              </a:solidFill>
              <a:latin typeface="Montserrat"/>
              <a:ea typeface="Montserrat"/>
              <a:cs typeface="Montserrat"/>
              <a:sym typeface="Montserrat"/>
            </a:endParaRPr>
          </a:p>
        </p:txBody>
      </p:sp>
      <p:sp>
        <p:nvSpPr>
          <p:cNvPr id="801" name="Google Shape;801;p3"/>
          <p:cNvSpPr/>
          <p:nvPr/>
        </p:nvSpPr>
        <p:spPr>
          <a:xfrm>
            <a:off x="1139898" y="1196193"/>
            <a:ext cx="5883446" cy="3058880"/>
          </a:xfrm>
          <a:custGeom>
            <a:rect b="b" l="l" r="r" t="t"/>
            <a:pathLst>
              <a:path extrusionOk="0" h="169655" w="297369">
                <a:moveTo>
                  <a:pt x="0" y="169655"/>
                </a:moveTo>
                <a:cubicBezTo>
                  <a:pt x="29441" y="165184"/>
                  <a:pt x="132625" y="159768"/>
                  <a:pt x="176645" y="142828"/>
                </a:cubicBezTo>
                <a:cubicBezTo>
                  <a:pt x="220665" y="125888"/>
                  <a:pt x="243997" y="91818"/>
                  <a:pt x="264118" y="68013"/>
                </a:cubicBezTo>
                <a:cubicBezTo>
                  <a:pt x="284239" y="44208"/>
                  <a:pt x="291827" y="11336"/>
                  <a:pt x="297369" y="0"/>
                </a:cubicBezTo>
              </a:path>
            </a:pathLst>
          </a:custGeom>
          <a:noFill/>
          <a:ln cap="flat" cmpd="sng" w="76200">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3"/>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803" name="Google Shape;803;p3"/>
          <p:cNvSpPr txBox="1"/>
          <p:nvPr>
            <p:ph type="title"/>
          </p:nvPr>
        </p:nvSpPr>
        <p:spPr>
          <a:xfrm>
            <a:off x="342900" y="444925"/>
            <a:ext cx="7726800" cy="4845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SzPts val="2700"/>
              <a:buNone/>
            </a:pPr>
            <a:r>
              <a:rPr lang="en"/>
              <a:t>Time is of the Essence</a:t>
            </a:r>
            <a:endParaRPr/>
          </a:p>
        </p:txBody>
      </p:sp>
      <p:sp>
        <p:nvSpPr>
          <p:cNvPr id="804" name="Google Shape;804;p3"/>
          <p:cNvSpPr txBox="1"/>
          <p:nvPr/>
        </p:nvSpPr>
        <p:spPr>
          <a:xfrm>
            <a:off x="4210913" y="1243325"/>
            <a:ext cx="1118100" cy="363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Montserrat"/>
                <a:ea typeface="Montserrat"/>
                <a:cs typeface="Montserrat"/>
                <a:sym typeface="Montserrat"/>
              </a:rPr>
              <a:t>Camera</a:t>
            </a:r>
            <a:endParaRPr b="1" i="0" sz="1400" u="none" cap="none" strike="noStrike">
              <a:solidFill>
                <a:schemeClr val="lt1"/>
              </a:solidFill>
              <a:latin typeface="Montserrat"/>
              <a:ea typeface="Montserrat"/>
              <a:cs typeface="Montserrat"/>
              <a:sym typeface="Montserrat"/>
            </a:endParaRPr>
          </a:p>
        </p:txBody>
      </p:sp>
      <p:pic>
        <p:nvPicPr>
          <p:cNvPr id="805" name="Google Shape;805;p3"/>
          <p:cNvPicPr preferRelativeResize="0"/>
          <p:nvPr/>
        </p:nvPicPr>
        <p:blipFill rotWithShape="1">
          <a:blip r:embed="rId8">
            <a:alphaModFix/>
          </a:blip>
          <a:srcRect b="0" l="0" r="0" t="0"/>
          <a:stretch/>
        </p:blipFill>
        <p:spPr>
          <a:xfrm>
            <a:off x="3868578" y="1228325"/>
            <a:ext cx="435785" cy="3936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id="810" name="Google Shape;810;p4"/>
          <p:cNvPicPr preferRelativeResize="0"/>
          <p:nvPr/>
        </p:nvPicPr>
        <p:blipFill rotWithShape="1">
          <a:blip r:embed="rId3">
            <a:alphaModFix/>
          </a:blip>
          <a:srcRect b="0" l="159" r="149" t="0"/>
          <a:stretch/>
        </p:blipFill>
        <p:spPr>
          <a:xfrm>
            <a:off x="2950423" y="1051825"/>
            <a:ext cx="5888771" cy="3939273"/>
          </a:xfrm>
          <a:prstGeom prst="rect">
            <a:avLst/>
          </a:prstGeom>
          <a:noFill/>
          <a:ln>
            <a:noFill/>
          </a:ln>
        </p:spPr>
      </p:pic>
      <p:sp>
        <p:nvSpPr>
          <p:cNvPr id="811" name="Google Shape;811;p4"/>
          <p:cNvSpPr txBox="1"/>
          <p:nvPr>
            <p:ph type="title"/>
          </p:nvPr>
        </p:nvSpPr>
        <p:spPr>
          <a:xfrm>
            <a:off x="342900" y="444925"/>
            <a:ext cx="7761600" cy="4845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accent1"/>
              </a:buClr>
              <a:buSzPts val="2700"/>
              <a:buFont typeface="Poppins SemiBold"/>
              <a:buNone/>
            </a:pPr>
            <a:r>
              <a:rPr lang="en"/>
              <a:t>Silvanet</a:t>
            </a:r>
            <a:r>
              <a:rPr baseline="30000" lang="en" sz="2200"/>
              <a:t>™ </a:t>
            </a:r>
            <a:r>
              <a:rPr lang="en">
                <a:solidFill>
                  <a:schemeClr val="lt2"/>
                </a:solidFill>
              </a:rPr>
              <a:t>Protecting the </a:t>
            </a:r>
            <a:r>
              <a:rPr lang="en"/>
              <a:t>F</a:t>
            </a:r>
            <a:r>
              <a:rPr lang="en">
                <a:solidFill>
                  <a:schemeClr val="lt2"/>
                </a:solidFill>
              </a:rPr>
              <a:t>orest</a:t>
            </a:r>
            <a:endParaRPr>
              <a:solidFill>
                <a:schemeClr val="lt2"/>
              </a:solidFill>
            </a:endParaRPr>
          </a:p>
        </p:txBody>
      </p:sp>
      <p:sp>
        <p:nvSpPr>
          <p:cNvPr id="812" name="Google Shape;812;p4"/>
          <p:cNvSpPr txBox="1"/>
          <p:nvPr>
            <p:ph idx="2" type="body"/>
          </p:nvPr>
        </p:nvSpPr>
        <p:spPr>
          <a:xfrm>
            <a:off x="342900" y="1369225"/>
            <a:ext cx="8458200" cy="3263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200"/>
              <a:buNone/>
            </a:pPr>
            <a:r>
              <a:rPr b="1" lang="en" sz="1600">
                <a:solidFill>
                  <a:schemeClr val="lt2"/>
                </a:solidFill>
                <a:latin typeface="Montserrat"/>
                <a:ea typeface="Montserrat"/>
                <a:cs typeface="Montserrat"/>
                <a:sym typeface="Montserrat"/>
              </a:rPr>
              <a:t>Ultra-Early Detection</a:t>
            </a:r>
            <a:endParaRPr sz="1600">
              <a:solidFill>
                <a:schemeClr val="lt2"/>
              </a:solidFill>
              <a:latin typeface="Montserrat Light"/>
              <a:ea typeface="Montserrat Light"/>
              <a:cs typeface="Montserrat Light"/>
              <a:sym typeface="Montserrat Light"/>
            </a:endParaRPr>
          </a:p>
          <a:p>
            <a:pPr indent="-215900" lvl="0" marL="215900" marR="0" rtl="0" algn="l">
              <a:lnSpc>
                <a:spcPct val="90000"/>
              </a:lnSpc>
              <a:spcBef>
                <a:spcPts val="800"/>
              </a:spcBef>
              <a:spcAft>
                <a:spcPts val="0"/>
              </a:spcAft>
              <a:buClr>
                <a:schemeClr val="accent1"/>
              </a:buClr>
              <a:buSzPts val="1200"/>
              <a:buFont typeface="Arial"/>
              <a:buChar char="•"/>
            </a:pPr>
            <a:r>
              <a:rPr lang="en" sz="1200"/>
              <a:t>Large area monitoring</a:t>
            </a:r>
            <a:endParaRPr sz="1200"/>
          </a:p>
          <a:p>
            <a:pPr indent="-215900" lvl="0" marL="215900" marR="0" rtl="0" algn="l">
              <a:lnSpc>
                <a:spcPct val="90000"/>
              </a:lnSpc>
              <a:spcBef>
                <a:spcPts val="800"/>
              </a:spcBef>
              <a:spcAft>
                <a:spcPts val="0"/>
              </a:spcAft>
              <a:buClr>
                <a:schemeClr val="accent1"/>
              </a:buClr>
              <a:buSzPts val="1200"/>
              <a:buFont typeface="Arial"/>
              <a:buChar char="•"/>
            </a:pPr>
            <a:r>
              <a:rPr lang="en" sz="1200"/>
              <a:t>Real time warning</a:t>
            </a:r>
            <a:endParaRPr sz="1200"/>
          </a:p>
          <a:p>
            <a:pPr indent="-215900" lvl="0" marL="215900" marR="0" rtl="0" algn="l">
              <a:lnSpc>
                <a:spcPct val="90000"/>
              </a:lnSpc>
              <a:spcBef>
                <a:spcPts val="800"/>
              </a:spcBef>
              <a:spcAft>
                <a:spcPts val="0"/>
              </a:spcAft>
              <a:buClr>
                <a:schemeClr val="accent1"/>
              </a:buClr>
              <a:buSzPts val="1200"/>
              <a:buFont typeface="Arial"/>
              <a:buChar char="•"/>
            </a:pPr>
            <a:r>
              <a:rPr lang="en" sz="1200"/>
              <a:t>Reliable prevention</a:t>
            </a:r>
            <a:endParaRPr sz="1200"/>
          </a:p>
        </p:txBody>
      </p:sp>
      <p:sp>
        <p:nvSpPr>
          <p:cNvPr id="813" name="Google Shape;813;p4"/>
          <p:cNvSpPr txBox="1"/>
          <p:nvPr/>
        </p:nvSpPr>
        <p:spPr>
          <a:xfrm>
            <a:off x="346814" y="2531749"/>
            <a:ext cx="3757800" cy="7590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1200"/>
              <a:buFont typeface="Arial"/>
              <a:buNone/>
            </a:pPr>
            <a:r>
              <a:rPr b="1" i="0" lang="en" sz="1600" u="none" cap="none" strike="noStrike">
                <a:solidFill>
                  <a:schemeClr val="lt2"/>
                </a:solidFill>
                <a:latin typeface="Montserrat"/>
                <a:ea typeface="Montserrat"/>
                <a:cs typeface="Montserrat"/>
                <a:sym typeface="Montserrat"/>
              </a:rPr>
              <a:t>Benefits</a:t>
            </a:r>
            <a:endParaRPr b="0" i="0" sz="1500" u="none" cap="none" strike="noStrike">
              <a:solidFill>
                <a:schemeClr val="lt2"/>
              </a:solidFill>
              <a:latin typeface="Montserrat"/>
              <a:ea typeface="Montserrat"/>
              <a:cs typeface="Montserrat"/>
              <a:sym typeface="Montserrat"/>
            </a:endParaRPr>
          </a:p>
          <a:p>
            <a:pPr indent="-215900" lvl="0" marL="215900" marR="0" rtl="0" algn="l">
              <a:lnSpc>
                <a:spcPct val="90000"/>
              </a:lnSpc>
              <a:spcBef>
                <a:spcPts val="800"/>
              </a:spcBef>
              <a:spcAft>
                <a:spcPts val="0"/>
              </a:spcAft>
              <a:buClr>
                <a:schemeClr val="accent1"/>
              </a:buClr>
              <a:buSzPts val="1200"/>
              <a:buFont typeface="Arial"/>
              <a:buChar char="•"/>
            </a:pPr>
            <a:r>
              <a:rPr b="0" i="0" lang="en" sz="1200" u="none" cap="none" strike="noStrike">
                <a:solidFill>
                  <a:schemeClr val="dk1"/>
                </a:solidFill>
                <a:latin typeface="Work Sans Light"/>
                <a:ea typeface="Work Sans Light"/>
                <a:cs typeface="Work Sans Light"/>
                <a:sym typeface="Work Sans Light"/>
              </a:rPr>
              <a:t>Immediate reaction</a:t>
            </a:r>
            <a:endParaRPr b="0" i="0" sz="1100" u="none" cap="none" strike="noStrike">
              <a:solidFill>
                <a:srgbClr val="000000"/>
              </a:solidFill>
              <a:latin typeface="Arial"/>
              <a:ea typeface="Arial"/>
              <a:cs typeface="Arial"/>
              <a:sym typeface="Arial"/>
            </a:endParaRPr>
          </a:p>
          <a:p>
            <a:pPr indent="-215900" lvl="0" marL="215900" marR="0" rtl="0" algn="l">
              <a:lnSpc>
                <a:spcPct val="90000"/>
              </a:lnSpc>
              <a:spcBef>
                <a:spcPts val="800"/>
              </a:spcBef>
              <a:spcAft>
                <a:spcPts val="0"/>
              </a:spcAft>
              <a:buClr>
                <a:schemeClr val="accent1"/>
              </a:buClr>
              <a:buSzPts val="1200"/>
              <a:buFont typeface="Arial"/>
              <a:buChar char="•"/>
            </a:pPr>
            <a:r>
              <a:rPr b="0" i="0" lang="en" sz="1200" u="none" cap="none" strike="noStrike">
                <a:solidFill>
                  <a:schemeClr val="dk1"/>
                </a:solidFill>
                <a:latin typeface="Work Sans Light"/>
                <a:ea typeface="Work Sans Light"/>
                <a:cs typeface="Work Sans Light"/>
                <a:sym typeface="Work Sans Light"/>
              </a:rPr>
              <a:t>Damage control</a:t>
            </a:r>
            <a:endParaRPr b="0" i="0" sz="1100" u="none" cap="none" strike="noStrike">
              <a:solidFill>
                <a:srgbClr val="000000"/>
              </a:solidFill>
              <a:latin typeface="Arial"/>
              <a:ea typeface="Arial"/>
              <a:cs typeface="Arial"/>
              <a:sym typeface="Arial"/>
            </a:endParaRPr>
          </a:p>
        </p:txBody>
      </p:sp>
      <p:sp>
        <p:nvSpPr>
          <p:cNvPr id="814" name="Google Shape;814;p4"/>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pic>
        <p:nvPicPr>
          <p:cNvPr id="815" name="Google Shape;815;p4"/>
          <p:cNvPicPr preferRelativeResize="0"/>
          <p:nvPr/>
        </p:nvPicPr>
        <p:blipFill rotWithShape="1">
          <a:blip r:embed="rId4">
            <a:alphaModFix/>
          </a:blip>
          <a:srcRect b="0" l="0" r="0" t="0"/>
          <a:stretch/>
        </p:blipFill>
        <p:spPr>
          <a:xfrm>
            <a:off x="5984050" y="196100"/>
            <a:ext cx="1338650" cy="2743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5"/>
          <p:cNvSpPr txBox="1"/>
          <p:nvPr>
            <p:ph idx="6" type="body"/>
          </p:nvPr>
        </p:nvSpPr>
        <p:spPr>
          <a:xfrm>
            <a:off x="6253725" y="3509450"/>
            <a:ext cx="2530200" cy="7515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800"/>
              </a:spcBef>
              <a:spcAft>
                <a:spcPts val="0"/>
              </a:spcAft>
              <a:buSzPts val="1200"/>
              <a:buNone/>
            </a:pPr>
            <a:r>
              <a:rPr lang="en" sz="1100"/>
              <a:t>Device management, monitoring and alerting.</a:t>
            </a:r>
            <a:endParaRPr sz="1100"/>
          </a:p>
        </p:txBody>
      </p:sp>
      <p:sp>
        <p:nvSpPr>
          <p:cNvPr id="821" name="Google Shape;821;p5"/>
          <p:cNvSpPr txBox="1"/>
          <p:nvPr>
            <p:ph idx="5" type="body"/>
          </p:nvPr>
        </p:nvSpPr>
        <p:spPr>
          <a:xfrm>
            <a:off x="3315750" y="3509450"/>
            <a:ext cx="2724900" cy="7515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800"/>
              </a:spcBef>
              <a:spcAft>
                <a:spcPts val="0"/>
              </a:spcAft>
              <a:buClr>
                <a:schemeClr val="dk1"/>
              </a:buClr>
              <a:buSzPts val="1200"/>
              <a:buFont typeface="Arial"/>
              <a:buNone/>
            </a:pPr>
            <a:r>
              <a:rPr lang="en" sz="1100"/>
              <a:t>Distributed LoRa Gateways provide a large-scale mesh network infrastructure.</a:t>
            </a:r>
            <a:endParaRPr sz="1100"/>
          </a:p>
        </p:txBody>
      </p:sp>
      <p:sp>
        <p:nvSpPr>
          <p:cNvPr id="822" name="Google Shape;822;p5"/>
          <p:cNvSpPr txBox="1"/>
          <p:nvPr>
            <p:ph type="title"/>
          </p:nvPr>
        </p:nvSpPr>
        <p:spPr>
          <a:xfrm>
            <a:off x="342900" y="444925"/>
            <a:ext cx="7761600" cy="4845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SzPts val="2700"/>
              <a:buNone/>
            </a:pPr>
            <a:r>
              <a:rPr lang="en"/>
              <a:t>Dryad Silvanet</a:t>
            </a:r>
            <a:r>
              <a:rPr baseline="30000" lang="en" sz="2200"/>
              <a:t>™</a:t>
            </a:r>
            <a:endParaRPr baseline="30000" sz="2200"/>
          </a:p>
        </p:txBody>
      </p:sp>
      <p:sp>
        <p:nvSpPr>
          <p:cNvPr id="823" name="Google Shape;823;p5"/>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824" name="Google Shape;824;p5"/>
          <p:cNvSpPr txBox="1"/>
          <p:nvPr>
            <p:ph idx="2" type="subTitle"/>
          </p:nvPr>
        </p:nvSpPr>
        <p:spPr>
          <a:xfrm>
            <a:off x="3315750" y="3180750"/>
            <a:ext cx="1813800" cy="273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1800"/>
              <a:buFont typeface="Arial"/>
              <a:buNone/>
            </a:pPr>
            <a:r>
              <a:rPr lang="en"/>
              <a:t>Gateways</a:t>
            </a:r>
            <a:endParaRPr sz="11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800"/>
              <a:buNone/>
            </a:pPr>
            <a:r>
              <a:t/>
            </a:r>
            <a:endParaRPr/>
          </a:p>
        </p:txBody>
      </p:sp>
      <p:sp>
        <p:nvSpPr>
          <p:cNvPr id="825" name="Google Shape;825;p5"/>
          <p:cNvSpPr txBox="1"/>
          <p:nvPr>
            <p:ph idx="3" type="subTitle"/>
          </p:nvPr>
        </p:nvSpPr>
        <p:spPr>
          <a:xfrm>
            <a:off x="6253725" y="3180750"/>
            <a:ext cx="2039400" cy="273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800"/>
              <a:buNone/>
            </a:pPr>
            <a:r>
              <a:rPr lang="en"/>
              <a:t>Monitoring</a:t>
            </a:r>
            <a:endParaRPr/>
          </a:p>
        </p:txBody>
      </p:sp>
      <p:sp>
        <p:nvSpPr>
          <p:cNvPr id="826" name="Google Shape;826;p5"/>
          <p:cNvSpPr txBox="1"/>
          <p:nvPr>
            <p:ph idx="5" type="body"/>
          </p:nvPr>
        </p:nvSpPr>
        <p:spPr>
          <a:xfrm>
            <a:off x="377775" y="3509450"/>
            <a:ext cx="2530200" cy="7515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800"/>
              </a:spcBef>
              <a:spcAft>
                <a:spcPts val="0"/>
              </a:spcAft>
              <a:buClr>
                <a:schemeClr val="dk1"/>
              </a:buClr>
              <a:buSzPts val="1200"/>
              <a:buFont typeface="Arial"/>
              <a:buNone/>
            </a:pPr>
            <a:r>
              <a:rPr lang="en" sz="1100"/>
              <a:t>Solar-powered gas sensors detect wildfires within first 60 minutes.</a:t>
            </a:r>
            <a:endParaRPr sz="1100"/>
          </a:p>
        </p:txBody>
      </p:sp>
      <p:sp>
        <p:nvSpPr>
          <p:cNvPr id="827" name="Google Shape;827;p5"/>
          <p:cNvSpPr txBox="1"/>
          <p:nvPr>
            <p:ph idx="2" type="subTitle"/>
          </p:nvPr>
        </p:nvSpPr>
        <p:spPr>
          <a:xfrm>
            <a:off x="377775" y="3180750"/>
            <a:ext cx="1795500" cy="273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800"/>
              <a:buNone/>
            </a:pPr>
            <a:r>
              <a:rPr lang="en">
                <a:solidFill>
                  <a:schemeClr val="accent1"/>
                </a:solidFill>
              </a:rPr>
              <a:t>Sensor</a:t>
            </a:r>
            <a:endParaRPr>
              <a:solidFill>
                <a:schemeClr val="accent1"/>
              </a:solidFill>
            </a:endParaRPr>
          </a:p>
          <a:p>
            <a:pPr indent="0" lvl="0" marL="0" rtl="0" algn="l">
              <a:lnSpc>
                <a:spcPct val="100000"/>
              </a:lnSpc>
              <a:spcBef>
                <a:spcPts val="0"/>
              </a:spcBef>
              <a:spcAft>
                <a:spcPts val="0"/>
              </a:spcAft>
              <a:buClr>
                <a:schemeClr val="dk1"/>
              </a:buClr>
              <a:buSzPts val="1800"/>
              <a:buFont typeface="Arial"/>
              <a:buNone/>
            </a:pPr>
            <a:r>
              <a:t/>
            </a:r>
            <a:endParaRPr/>
          </a:p>
          <a:p>
            <a:pPr indent="0" lvl="0" marL="0" rtl="0" algn="l">
              <a:lnSpc>
                <a:spcPct val="100000"/>
              </a:lnSpc>
              <a:spcBef>
                <a:spcPts val="0"/>
              </a:spcBef>
              <a:spcAft>
                <a:spcPts val="0"/>
              </a:spcAft>
              <a:buSzPts val="1800"/>
              <a:buNone/>
            </a:pPr>
            <a:r>
              <a:t/>
            </a:r>
            <a:endParaRPr/>
          </a:p>
        </p:txBody>
      </p:sp>
      <p:pic>
        <p:nvPicPr>
          <p:cNvPr id="828" name="Google Shape;828;p5"/>
          <p:cNvPicPr preferRelativeResize="0"/>
          <p:nvPr/>
        </p:nvPicPr>
        <p:blipFill rotWithShape="1">
          <a:blip r:embed="rId3">
            <a:alphaModFix/>
          </a:blip>
          <a:srcRect b="59" l="0" r="0" t="58"/>
          <a:stretch/>
        </p:blipFill>
        <p:spPr>
          <a:xfrm>
            <a:off x="334050" y="1201750"/>
            <a:ext cx="1839307" cy="1826601"/>
          </a:xfrm>
          <a:prstGeom prst="rect">
            <a:avLst/>
          </a:prstGeom>
          <a:noFill/>
          <a:ln>
            <a:noFill/>
          </a:ln>
        </p:spPr>
      </p:pic>
      <p:pic>
        <p:nvPicPr>
          <p:cNvPr id="829" name="Google Shape;829;p5"/>
          <p:cNvPicPr preferRelativeResize="0"/>
          <p:nvPr/>
        </p:nvPicPr>
        <p:blipFill rotWithShape="1">
          <a:blip r:embed="rId4">
            <a:alphaModFix/>
          </a:blip>
          <a:srcRect b="0" l="58" r="59" t="0"/>
          <a:stretch/>
        </p:blipFill>
        <p:spPr>
          <a:xfrm>
            <a:off x="3315750" y="1200275"/>
            <a:ext cx="1813916" cy="1826601"/>
          </a:xfrm>
          <a:prstGeom prst="rect">
            <a:avLst/>
          </a:prstGeom>
          <a:noFill/>
          <a:ln>
            <a:noFill/>
          </a:ln>
        </p:spPr>
      </p:pic>
      <p:sp>
        <p:nvSpPr>
          <p:cNvPr id="830" name="Google Shape;830;p5"/>
          <p:cNvSpPr txBox="1"/>
          <p:nvPr>
            <p:ph idx="2" type="subTitle"/>
          </p:nvPr>
        </p:nvSpPr>
        <p:spPr>
          <a:xfrm>
            <a:off x="398650" y="4542650"/>
            <a:ext cx="7809600" cy="2739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SzPts val="1800"/>
              <a:buNone/>
            </a:pPr>
            <a:r>
              <a:rPr lang="en">
                <a:solidFill>
                  <a:schemeClr val="dk1"/>
                </a:solidFill>
                <a:latin typeface="Nunito SemiBold"/>
                <a:ea typeface="Nunito SemiBold"/>
                <a:cs typeface="Nunito SemiBold"/>
                <a:sym typeface="Nunito SemiBold"/>
              </a:rPr>
              <a:t>Four PCT patent applications pending</a:t>
            </a:r>
            <a:endParaRPr>
              <a:solidFill>
                <a:schemeClr val="dk1"/>
              </a:solidFill>
              <a:latin typeface="Nunito SemiBold"/>
              <a:ea typeface="Nunito SemiBold"/>
              <a:cs typeface="Nunito SemiBold"/>
              <a:sym typeface="Nunito SemiBold"/>
            </a:endParaRPr>
          </a:p>
          <a:p>
            <a:pPr indent="0" lvl="0" marL="0" rtl="0" algn="l">
              <a:lnSpc>
                <a:spcPct val="100000"/>
              </a:lnSpc>
              <a:spcBef>
                <a:spcPts val="0"/>
              </a:spcBef>
              <a:spcAft>
                <a:spcPts val="0"/>
              </a:spcAft>
              <a:buClr>
                <a:schemeClr val="dk1"/>
              </a:buClr>
              <a:buSzPts val="1800"/>
              <a:buFont typeface="Arial"/>
              <a:buNone/>
            </a:pPr>
            <a:r>
              <a:t/>
            </a:r>
            <a:endParaRPr/>
          </a:p>
          <a:p>
            <a:pPr indent="0" lvl="0" marL="0" rtl="0" algn="l">
              <a:lnSpc>
                <a:spcPct val="100000"/>
              </a:lnSpc>
              <a:spcBef>
                <a:spcPts val="0"/>
              </a:spcBef>
              <a:spcAft>
                <a:spcPts val="0"/>
              </a:spcAft>
              <a:buSzPts val="1800"/>
              <a:buNone/>
            </a:pPr>
            <a:r>
              <a:t/>
            </a:r>
            <a:endParaRPr/>
          </a:p>
        </p:txBody>
      </p:sp>
      <p:pic>
        <p:nvPicPr>
          <p:cNvPr id="831" name="Google Shape;831;p5"/>
          <p:cNvPicPr preferRelativeResize="0"/>
          <p:nvPr/>
        </p:nvPicPr>
        <p:blipFill rotWithShape="1">
          <a:blip r:embed="rId5">
            <a:alphaModFix/>
          </a:blip>
          <a:srcRect b="0" l="0" r="0" t="0"/>
          <a:stretch/>
        </p:blipFill>
        <p:spPr>
          <a:xfrm>
            <a:off x="6216675" y="1179450"/>
            <a:ext cx="2475895" cy="2001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6"/>
          <p:cNvSpPr/>
          <p:nvPr/>
        </p:nvSpPr>
        <p:spPr>
          <a:xfrm rot="-723905">
            <a:off x="4638292" y="3069168"/>
            <a:ext cx="647298" cy="647592"/>
          </a:xfrm>
          <a:prstGeom prst="ellipse">
            <a:avLst/>
          </a:pr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837" name="Google Shape;837;p6"/>
          <p:cNvPicPr preferRelativeResize="0"/>
          <p:nvPr/>
        </p:nvPicPr>
        <p:blipFill rotWithShape="1">
          <a:blip r:embed="rId3">
            <a:alphaModFix amt="33000"/>
          </a:blip>
          <a:srcRect b="0" l="0" r="0" t="0"/>
          <a:stretch/>
        </p:blipFill>
        <p:spPr>
          <a:xfrm>
            <a:off x="428650" y="1392794"/>
            <a:ext cx="4520817" cy="2713028"/>
          </a:xfrm>
          <a:prstGeom prst="rect">
            <a:avLst/>
          </a:prstGeom>
          <a:noFill/>
          <a:ln>
            <a:noFill/>
          </a:ln>
        </p:spPr>
      </p:pic>
      <p:cxnSp>
        <p:nvCxnSpPr>
          <p:cNvPr id="838" name="Google Shape;838;p6"/>
          <p:cNvCxnSpPr>
            <a:endCxn id="839" idx="1"/>
          </p:cNvCxnSpPr>
          <p:nvPr/>
        </p:nvCxnSpPr>
        <p:spPr>
          <a:xfrm>
            <a:off x="1109272" y="2599415"/>
            <a:ext cx="430200" cy="406500"/>
          </a:xfrm>
          <a:prstGeom prst="straightConnector1">
            <a:avLst/>
          </a:prstGeom>
          <a:noFill/>
          <a:ln cap="rnd" cmpd="sng" w="19050">
            <a:solidFill>
              <a:srgbClr val="ED4C4D"/>
            </a:solidFill>
            <a:prstDash val="dot"/>
            <a:round/>
            <a:headEnd len="sm" w="sm" type="none"/>
            <a:tailEnd len="sm" w="sm" type="none"/>
          </a:ln>
        </p:spPr>
      </p:cxnSp>
      <p:cxnSp>
        <p:nvCxnSpPr>
          <p:cNvPr id="840" name="Google Shape;840;p6"/>
          <p:cNvCxnSpPr>
            <a:stCxn id="841" idx="2"/>
            <a:endCxn id="839" idx="0"/>
          </p:cNvCxnSpPr>
          <p:nvPr/>
        </p:nvCxnSpPr>
        <p:spPr>
          <a:xfrm>
            <a:off x="1612693" y="2233501"/>
            <a:ext cx="29100" cy="694500"/>
          </a:xfrm>
          <a:prstGeom prst="straightConnector1">
            <a:avLst/>
          </a:prstGeom>
          <a:noFill/>
          <a:ln cap="rnd" cmpd="sng" w="19050">
            <a:solidFill>
              <a:srgbClr val="ED4C4D"/>
            </a:solidFill>
            <a:prstDash val="dot"/>
            <a:round/>
            <a:headEnd len="sm" w="sm" type="none"/>
            <a:tailEnd len="sm" w="sm" type="none"/>
          </a:ln>
        </p:spPr>
      </p:cxnSp>
      <p:cxnSp>
        <p:nvCxnSpPr>
          <p:cNvPr id="842" name="Google Shape;842;p6"/>
          <p:cNvCxnSpPr>
            <a:stCxn id="843" idx="3"/>
            <a:endCxn id="839" idx="2"/>
          </p:cNvCxnSpPr>
          <p:nvPr/>
        </p:nvCxnSpPr>
        <p:spPr>
          <a:xfrm>
            <a:off x="935772" y="3126091"/>
            <a:ext cx="586500" cy="7500"/>
          </a:xfrm>
          <a:prstGeom prst="straightConnector1">
            <a:avLst/>
          </a:prstGeom>
          <a:noFill/>
          <a:ln cap="rnd" cmpd="sng" w="19050">
            <a:solidFill>
              <a:srgbClr val="ED4C4D"/>
            </a:solidFill>
            <a:prstDash val="dot"/>
            <a:round/>
            <a:headEnd len="sm" w="sm" type="none"/>
            <a:tailEnd len="sm" w="sm" type="none"/>
          </a:ln>
        </p:spPr>
      </p:cxnSp>
      <p:cxnSp>
        <p:nvCxnSpPr>
          <p:cNvPr id="844" name="Google Shape;844;p6"/>
          <p:cNvCxnSpPr>
            <a:stCxn id="839" idx="6"/>
            <a:endCxn id="845" idx="3"/>
          </p:cNvCxnSpPr>
          <p:nvPr/>
        </p:nvCxnSpPr>
        <p:spPr>
          <a:xfrm flipH="1" rot="10800000">
            <a:off x="1847441" y="2131186"/>
            <a:ext cx="932100" cy="916200"/>
          </a:xfrm>
          <a:prstGeom prst="straightConnector1">
            <a:avLst/>
          </a:prstGeom>
          <a:noFill/>
          <a:ln cap="rnd" cmpd="sng" w="19050">
            <a:solidFill>
              <a:srgbClr val="ED4C4D"/>
            </a:solidFill>
            <a:prstDash val="dot"/>
            <a:round/>
            <a:headEnd len="sm" w="sm" type="none"/>
            <a:tailEnd len="sm" w="sm" type="none"/>
          </a:ln>
        </p:spPr>
      </p:cxnSp>
      <p:cxnSp>
        <p:nvCxnSpPr>
          <p:cNvPr id="846" name="Google Shape;846;p6"/>
          <p:cNvCxnSpPr>
            <a:stCxn id="847" idx="0"/>
            <a:endCxn id="845" idx="5"/>
          </p:cNvCxnSpPr>
          <p:nvPr/>
        </p:nvCxnSpPr>
        <p:spPr>
          <a:xfrm rot="10800000">
            <a:off x="3010150" y="2188742"/>
            <a:ext cx="670500" cy="888000"/>
          </a:xfrm>
          <a:prstGeom prst="straightConnector1">
            <a:avLst/>
          </a:prstGeom>
          <a:noFill/>
          <a:ln cap="rnd" cmpd="sng" w="19050">
            <a:solidFill>
              <a:srgbClr val="ED4C4D"/>
            </a:solidFill>
            <a:prstDash val="dot"/>
            <a:round/>
            <a:headEnd len="sm" w="sm" type="none"/>
            <a:tailEnd len="sm" w="sm" type="none"/>
          </a:ln>
        </p:spPr>
      </p:cxnSp>
      <p:cxnSp>
        <p:nvCxnSpPr>
          <p:cNvPr id="848" name="Google Shape;848;p6"/>
          <p:cNvCxnSpPr>
            <a:stCxn id="836" idx="2"/>
            <a:endCxn id="849" idx="6"/>
          </p:cNvCxnSpPr>
          <p:nvPr/>
        </p:nvCxnSpPr>
        <p:spPr>
          <a:xfrm rot="10800000">
            <a:off x="3847741" y="3227514"/>
            <a:ext cx="797700" cy="233100"/>
          </a:xfrm>
          <a:prstGeom prst="straightConnector1">
            <a:avLst/>
          </a:prstGeom>
          <a:noFill/>
          <a:ln cap="rnd" cmpd="sng" w="19050">
            <a:solidFill>
              <a:srgbClr val="ED4C4D"/>
            </a:solidFill>
            <a:prstDash val="dot"/>
            <a:round/>
            <a:headEnd len="sm" w="sm" type="none"/>
            <a:tailEnd len="sm" w="sm" type="none"/>
          </a:ln>
        </p:spPr>
      </p:cxnSp>
      <p:cxnSp>
        <p:nvCxnSpPr>
          <p:cNvPr id="850" name="Google Shape;850;p6"/>
          <p:cNvCxnSpPr>
            <a:endCxn id="836" idx="6"/>
          </p:cNvCxnSpPr>
          <p:nvPr/>
        </p:nvCxnSpPr>
        <p:spPr>
          <a:xfrm flipH="1">
            <a:off x="5278441" y="2691114"/>
            <a:ext cx="1698300" cy="634200"/>
          </a:xfrm>
          <a:prstGeom prst="straightConnector1">
            <a:avLst/>
          </a:prstGeom>
          <a:noFill/>
          <a:ln cap="flat" cmpd="sng" w="19050">
            <a:solidFill>
              <a:schemeClr val="accent1"/>
            </a:solidFill>
            <a:prstDash val="solid"/>
            <a:round/>
            <a:headEnd len="sm" w="sm" type="none"/>
            <a:tailEnd len="sm" w="sm" type="none"/>
          </a:ln>
        </p:spPr>
      </p:cxnSp>
      <p:cxnSp>
        <p:nvCxnSpPr>
          <p:cNvPr id="851" name="Google Shape;851;p6"/>
          <p:cNvCxnSpPr>
            <a:stCxn id="845" idx="6"/>
            <a:endCxn id="852" idx="1"/>
          </p:cNvCxnSpPr>
          <p:nvPr/>
        </p:nvCxnSpPr>
        <p:spPr>
          <a:xfrm>
            <a:off x="3086721" y="2085210"/>
            <a:ext cx="553500" cy="239400"/>
          </a:xfrm>
          <a:prstGeom prst="straightConnector1">
            <a:avLst/>
          </a:prstGeom>
          <a:noFill/>
          <a:ln cap="rnd" cmpd="sng" w="19050">
            <a:solidFill>
              <a:srgbClr val="ED4C4D"/>
            </a:solidFill>
            <a:prstDash val="dot"/>
            <a:round/>
            <a:headEnd len="sm" w="sm" type="none"/>
            <a:tailEnd len="sm" w="sm" type="none"/>
          </a:ln>
        </p:spPr>
      </p:cxnSp>
      <p:cxnSp>
        <p:nvCxnSpPr>
          <p:cNvPr id="853" name="Google Shape;853;p6"/>
          <p:cNvCxnSpPr>
            <a:stCxn id="847" idx="1"/>
            <a:endCxn id="854" idx="3"/>
          </p:cNvCxnSpPr>
          <p:nvPr/>
        </p:nvCxnSpPr>
        <p:spPr>
          <a:xfrm rot="10800000">
            <a:off x="3003069" y="3118924"/>
            <a:ext cx="546300" cy="89100"/>
          </a:xfrm>
          <a:prstGeom prst="straightConnector1">
            <a:avLst/>
          </a:prstGeom>
          <a:noFill/>
          <a:ln cap="rnd" cmpd="sng" w="19050">
            <a:solidFill>
              <a:srgbClr val="ED4C4D"/>
            </a:solidFill>
            <a:prstDash val="dot"/>
            <a:round/>
            <a:headEnd len="sm" w="sm" type="none"/>
            <a:tailEnd len="sm" w="sm" type="none"/>
          </a:ln>
        </p:spPr>
      </p:cxnSp>
      <p:cxnSp>
        <p:nvCxnSpPr>
          <p:cNvPr id="855" name="Google Shape;855;p6"/>
          <p:cNvCxnSpPr>
            <a:stCxn id="856" idx="2"/>
            <a:endCxn id="845" idx="7"/>
          </p:cNvCxnSpPr>
          <p:nvPr/>
        </p:nvCxnSpPr>
        <p:spPr>
          <a:xfrm flipH="1">
            <a:off x="3067692" y="1956587"/>
            <a:ext cx="1564200" cy="1500"/>
          </a:xfrm>
          <a:prstGeom prst="straightConnector1">
            <a:avLst/>
          </a:prstGeom>
          <a:noFill/>
          <a:ln cap="rnd" cmpd="sng" w="19050">
            <a:solidFill>
              <a:srgbClr val="ED4C4D"/>
            </a:solidFill>
            <a:prstDash val="dot"/>
            <a:round/>
            <a:headEnd len="sm" w="sm" type="none"/>
            <a:tailEnd len="sm" w="sm" type="none"/>
          </a:ln>
        </p:spPr>
      </p:cxnSp>
      <p:cxnSp>
        <p:nvCxnSpPr>
          <p:cNvPr id="857" name="Google Shape;857;p6"/>
          <p:cNvCxnSpPr/>
          <p:nvPr/>
        </p:nvCxnSpPr>
        <p:spPr>
          <a:xfrm rot="10800000">
            <a:off x="5261975" y="1929050"/>
            <a:ext cx="1763400" cy="713400"/>
          </a:xfrm>
          <a:prstGeom prst="straightConnector1">
            <a:avLst/>
          </a:prstGeom>
          <a:noFill/>
          <a:ln cap="flat" cmpd="sng" w="19050">
            <a:solidFill>
              <a:schemeClr val="accent1"/>
            </a:solidFill>
            <a:prstDash val="solid"/>
            <a:round/>
            <a:headEnd len="sm" w="sm" type="none"/>
            <a:tailEnd len="sm" w="sm" type="none"/>
          </a:ln>
        </p:spPr>
      </p:cxnSp>
      <p:sp>
        <p:nvSpPr>
          <p:cNvPr id="858" name="Google Shape;858;p6"/>
          <p:cNvSpPr/>
          <p:nvPr/>
        </p:nvSpPr>
        <p:spPr>
          <a:xfrm rot="-610450">
            <a:off x="4633348" y="3069264"/>
            <a:ext cx="647075" cy="647370"/>
          </a:xfrm>
          <a:prstGeom prst="chord">
            <a:avLst>
              <a:gd fmla="val 6001199" name="adj1"/>
              <a:gd fmla="val 16709425" name="adj2"/>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859" name="Google Shape;859;p6"/>
          <p:cNvSpPr txBox="1"/>
          <p:nvPr/>
        </p:nvSpPr>
        <p:spPr>
          <a:xfrm>
            <a:off x="4034169" y="3729029"/>
            <a:ext cx="1855200" cy="3207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chemeClr val="dk1"/>
              </a:buClr>
              <a:buSzPts val="1100"/>
              <a:buFont typeface="Poppins SemiBold"/>
              <a:buNone/>
            </a:pPr>
            <a:r>
              <a:rPr b="0" i="0" lang="en" sz="1100" u="none" cap="none" strike="noStrike">
                <a:solidFill>
                  <a:schemeClr val="dk1"/>
                </a:solidFill>
                <a:latin typeface="Nunito ExtraBold"/>
                <a:ea typeface="Nunito ExtraBold"/>
                <a:cs typeface="Nunito ExtraBold"/>
                <a:sym typeface="Nunito ExtraBold"/>
              </a:rPr>
              <a:t>Border Gateway 2</a:t>
            </a:r>
            <a:endParaRPr b="0" i="0" sz="1100" u="none" cap="none" strike="noStrike">
              <a:solidFill>
                <a:schemeClr val="dk1"/>
              </a:solidFill>
              <a:latin typeface="Nunito ExtraBold"/>
              <a:ea typeface="Nunito ExtraBold"/>
              <a:cs typeface="Nunito ExtraBold"/>
              <a:sym typeface="Nunito ExtraBold"/>
            </a:endParaRPr>
          </a:p>
        </p:txBody>
      </p:sp>
      <p:grpSp>
        <p:nvGrpSpPr>
          <p:cNvPr id="860" name="Google Shape;860;p6"/>
          <p:cNvGrpSpPr/>
          <p:nvPr/>
        </p:nvGrpSpPr>
        <p:grpSpPr>
          <a:xfrm>
            <a:off x="2324366" y="1567710"/>
            <a:ext cx="1198428" cy="680647"/>
            <a:chOff x="2079100" y="2398925"/>
            <a:chExt cx="1252800" cy="711528"/>
          </a:xfrm>
        </p:grpSpPr>
        <p:sp>
          <p:nvSpPr>
            <p:cNvPr id="845" name="Google Shape;845;p6"/>
            <p:cNvSpPr/>
            <p:nvPr/>
          </p:nvSpPr>
          <p:spPr>
            <a:xfrm rot="838617">
              <a:off x="2529739" y="2721700"/>
              <a:ext cx="351507" cy="351507"/>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1" i="0" sz="1400" u="none" cap="none" strike="noStrike">
                <a:solidFill>
                  <a:srgbClr val="385623"/>
                </a:solidFill>
                <a:latin typeface="Work Sans SemiBold"/>
                <a:ea typeface="Work Sans SemiBold"/>
                <a:cs typeface="Work Sans SemiBold"/>
                <a:sym typeface="Work Sans SemiBold"/>
              </a:endParaRPr>
            </a:p>
          </p:txBody>
        </p:sp>
        <p:sp>
          <p:nvSpPr>
            <p:cNvPr id="861" name="Google Shape;861;p6"/>
            <p:cNvSpPr txBox="1"/>
            <p:nvPr/>
          </p:nvSpPr>
          <p:spPr>
            <a:xfrm>
              <a:off x="2079100" y="2398925"/>
              <a:ext cx="1252800" cy="3351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385623"/>
                </a:buClr>
                <a:buSzPts val="900"/>
                <a:buFont typeface="Work Sans SemiBold"/>
                <a:buNone/>
              </a:pPr>
              <a:r>
                <a:rPr b="0" i="0" lang="en" sz="900" u="none" cap="none" strike="noStrike">
                  <a:solidFill>
                    <a:srgbClr val="385623"/>
                  </a:solidFill>
                  <a:latin typeface="Nunito ExtraBold"/>
                  <a:ea typeface="Nunito ExtraBold"/>
                  <a:cs typeface="Nunito ExtraBold"/>
                  <a:sym typeface="Nunito ExtraBold"/>
                </a:rPr>
                <a:t>Mesh Gateway 2</a:t>
              </a:r>
              <a:endParaRPr b="0" i="0" sz="900" u="none" cap="none" strike="noStrike">
                <a:solidFill>
                  <a:srgbClr val="385623"/>
                </a:solidFill>
                <a:latin typeface="Nunito ExtraBold"/>
                <a:ea typeface="Nunito ExtraBold"/>
                <a:cs typeface="Nunito ExtraBold"/>
                <a:sym typeface="Nunito ExtraBold"/>
              </a:endParaRPr>
            </a:p>
          </p:txBody>
        </p:sp>
        <p:pic>
          <p:nvPicPr>
            <p:cNvPr id="862" name="Google Shape;862;p6"/>
            <p:cNvPicPr preferRelativeResize="0"/>
            <p:nvPr/>
          </p:nvPicPr>
          <p:blipFill rotWithShape="1">
            <a:blip r:embed="rId4">
              <a:alphaModFix/>
            </a:blip>
            <a:srcRect b="0" l="0" r="0" t="0"/>
            <a:stretch/>
          </p:blipFill>
          <p:spPr>
            <a:xfrm>
              <a:off x="2568263" y="2763763"/>
              <a:ext cx="274476" cy="274476"/>
            </a:xfrm>
            <a:prstGeom prst="rect">
              <a:avLst/>
            </a:prstGeom>
            <a:noFill/>
            <a:ln>
              <a:noFill/>
            </a:ln>
          </p:spPr>
        </p:pic>
      </p:grpSp>
      <p:grpSp>
        <p:nvGrpSpPr>
          <p:cNvPr id="863" name="Google Shape;863;p6"/>
          <p:cNvGrpSpPr/>
          <p:nvPr/>
        </p:nvGrpSpPr>
        <p:grpSpPr>
          <a:xfrm>
            <a:off x="3081447" y="3021649"/>
            <a:ext cx="1198428" cy="693337"/>
            <a:chOff x="2784425" y="3723432"/>
            <a:chExt cx="1252800" cy="724793"/>
          </a:xfrm>
        </p:grpSpPr>
        <p:sp>
          <p:nvSpPr>
            <p:cNvPr id="849" name="Google Shape;849;p6"/>
            <p:cNvSpPr/>
            <p:nvPr/>
          </p:nvSpPr>
          <p:spPr>
            <a:xfrm rot="396934">
              <a:off x="3235060" y="3742512"/>
              <a:ext cx="351541" cy="351541"/>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1" i="0" sz="1400" u="none" cap="none" strike="noStrike">
                <a:solidFill>
                  <a:srgbClr val="385623"/>
                </a:solidFill>
                <a:latin typeface="Work Sans SemiBold"/>
                <a:ea typeface="Work Sans SemiBold"/>
                <a:cs typeface="Work Sans SemiBold"/>
                <a:sym typeface="Work Sans SemiBold"/>
              </a:endParaRPr>
            </a:p>
          </p:txBody>
        </p:sp>
        <p:sp>
          <p:nvSpPr>
            <p:cNvPr id="864" name="Google Shape;864;p6"/>
            <p:cNvSpPr txBox="1"/>
            <p:nvPr/>
          </p:nvSpPr>
          <p:spPr>
            <a:xfrm>
              <a:off x="2784425" y="4113125"/>
              <a:ext cx="1252800" cy="3351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385623"/>
                </a:buClr>
                <a:buSzPts val="900"/>
                <a:buFont typeface="Work Sans SemiBold"/>
                <a:buNone/>
              </a:pPr>
              <a:r>
                <a:rPr b="0" i="0" lang="en" sz="900" u="none" cap="none" strike="noStrike">
                  <a:solidFill>
                    <a:srgbClr val="385623"/>
                  </a:solidFill>
                  <a:latin typeface="Nunito ExtraBold"/>
                  <a:ea typeface="Nunito ExtraBold"/>
                  <a:cs typeface="Nunito ExtraBold"/>
                  <a:sym typeface="Nunito ExtraBold"/>
                </a:rPr>
                <a:t>Mesh Gateway 3</a:t>
              </a:r>
              <a:endParaRPr b="0" i="0" sz="900" u="none" cap="none" strike="noStrike">
                <a:solidFill>
                  <a:srgbClr val="385623"/>
                </a:solidFill>
                <a:latin typeface="Nunito ExtraBold"/>
                <a:ea typeface="Nunito ExtraBold"/>
                <a:cs typeface="Nunito ExtraBold"/>
                <a:sym typeface="Nunito ExtraBold"/>
              </a:endParaRPr>
            </a:p>
          </p:txBody>
        </p:sp>
        <p:pic>
          <p:nvPicPr>
            <p:cNvPr id="847" name="Google Shape;847;p6"/>
            <p:cNvPicPr preferRelativeResize="0"/>
            <p:nvPr/>
          </p:nvPicPr>
          <p:blipFill rotWithShape="1">
            <a:blip r:embed="rId4">
              <a:alphaModFix/>
            </a:blip>
            <a:srcRect b="0" l="0" r="0" t="0"/>
            <a:stretch/>
          </p:blipFill>
          <p:spPr>
            <a:xfrm>
              <a:off x="3273576" y="3781025"/>
              <a:ext cx="274476" cy="274476"/>
            </a:xfrm>
            <a:prstGeom prst="rect">
              <a:avLst/>
            </a:prstGeom>
            <a:noFill/>
            <a:ln>
              <a:noFill/>
            </a:ln>
          </p:spPr>
        </p:pic>
      </p:grpSp>
      <p:grpSp>
        <p:nvGrpSpPr>
          <p:cNvPr id="865" name="Google Shape;865;p6"/>
          <p:cNvGrpSpPr/>
          <p:nvPr/>
        </p:nvGrpSpPr>
        <p:grpSpPr>
          <a:xfrm>
            <a:off x="1085654" y="2884813"/>
            <a:ext cx="1198428" cy="725583"/>
            <a:chOff x="1075550" y="3367622"/>
            <a:chExt cx="1252800" cy="758503"/>
          </a:xfrm>
        </p:grpSpPr>
        <p:sp>
          <p:nvSpPr>
            <p:cNvPr id="839" name="Google Shape;839;p6"/>
            <p:cNvSpPr/>
            <p:nvPr/>
          </p:nvSpPr>
          <p:spPr>
            <a:xfrm rot="-889839">
              <a:off x="1526143" y="3406765"/>
              <a:ext cx="351613" cy="351613"/>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1" i="0" sz="1400" u="none" cap="none" strike="noStrike">
                <a:solidFill>
                  <a:srgbClr val="385623"/>
                </a:solidFill>
                <a:latin typeface="Work Sans SemiBold"/>
                <a:ea typeface="Work Sans SemiBold"/>
                <a:cs typeface="Work Sans SemiBold"/>
                <a:sym typeface="Work Sans SemiBold"/>
              </a:endParaRPr>
            </a:p>
          </p:txBody>
        </p:sp>
        <p:sp>
          <p:nvSpPr>
            <p:cNvPr id="866" name="Google Shape;866;p6"/>
            <p:cNvSpPr txBox="1"/>
            <p:nvPr/>
          </p:nvSpPr>
          <p:spPr>
            <a:xfrm>
              <a:off x="1075550" y="3791025"/>
              <a:ext cx="1252800" cy="3351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385623"/>
                </a:buClr>
                <a:buSzPts val="900"/>
                <a:buFont typeface="Work Sans SemiBold"/>
                <a:buNone/>
              </a:pPr>
              <a:r>
                <a:rPr b="0" i="0" lang="en" sz="900" u="none" cap="none" strike="noStrike">
                  <a:solidFill>
                    <a:srgbClr val="385623"/>
                  </a:solidFill>
                  <a:latin typeface="Nunito ExtraBold"/>
                  <a:ea typeface="Nunito ExtraBold"/>
                  <a:cs typeface="Nunito ExtraBold"/>
                  <a:sym typeface="Nunito ExtraBold"/>
                </a:rPr>
                <a:t>Mesh Gateway 1</a:t>
              </a:r>
              <a:endParaRPr b="0" i="0" sz="900" u="none" cap="none" strike="noStrike">
                <a:solidFill>
                  <a:srgbClr val="385623"/>
                </a:solidFill>
                <a:latin typeface="Nunito ExtraBold"/>
                <a:ea typeface="Nunito ExtraBold"/>
                <a:cs typeface="Nunito ExtraBold"/>
                <a:sym typeface="Nunito ExtraBold"/>
              </a:endParaRPr>
            </a:p>
          </p:txBody>
        </p:sp>
        <p:pic>
          <p:nvPicPr>
            <p:cNvPr id="867" name="Google Shape;867;p6"/>
            <p:cNvPicPr preferRelativeResize="0"/>
            <p:nvPr/>
          </p:nvPicPr>
          <p:blipFill rotWithShape="1">
            <a:blip r:embed="rId4">
              <a:alphaModFix/>
            </a:blip>
            <a:srcRect b="0" l="0" r="0" t="0"/>
            <a:stretch/>
          </p:blipFill>
          <p:spPr>
            <a:xfrm>
              <a:off x="1564751" y="3445325"/>
              <a:ext cx="274476" cy="274476"/>
            </a:xfrm>
            <a:prstGeom prst="rect">
              <a:avLst/>
            </a:prstGeom>
            <a:noFill/>
            <a:ln>
              <a:noFill/>
            </a:ln>
          </p:spPr>
        </p:pic>
      </p:grpSp>
      <p:sp>
        <p:nvSpPr>
          <p:cNvPr id="856" name="Google Shape;856;p6"/>
          <p:cNvSpPr/>
          <p:nvPr/>
        </p:nvSpPr>
        <p:spPr>
          <a:xfrm rot="-610169">
            <a:off x="4626807" y="1575604"/>
            <a:ext cx="647370" cy="647666"/>
          </a:xfrm>
          <a:prstGeom prst="ellipse">
            <a:avLst/>
          </a:pr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100"/>
              <a:buFont typeface="Calibri"/>
              <a:buNone/>
            </a:pPr>
            <a:r>
              <a:t/>
            </a:r>
            <a:endParaRPr b="1" i="0" sz="1100" u="none" cap="none" strike="noStrike">
              <a:solidFill>
                <a:schemeClr val="dk1"/>
              </a:solidFill>
              <a:latin typeface="Poppins SemiBold"/>
              <a:ea typeface="Poppins SemiBold"/>
              <a:cs typeface="Poppins SemiBold"/>
              <a:sym typeface="Poppins SemiBold"/>
            </a:endParaRPr>
          </a:p>
        </p:txBody>
      </p:sp>
      <p:sp>
        <p:nvSpPr>
          <p:cNvPr id="868" name="Google Shape;868;p6"/>
          <p:cNvSpPr/>
          <p:nvPr/>
        </p:nvSpPr>
        <p:spPr>
          <a:xfrm rot="-610169">
            <a:off x="4626807" y="1575604"/>
            <a:ext cx="647370" cy="647666"/>
          </a:xfrm>
          <a:prstGeom prst="chord">
            <a:avLst>
              <a:gd fmla="val 6001199" name="adj1"/>
              <a:gd fmla="val 16709425" name="adj2"/>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100"/>
              <a:buFont typeface="Calibri"/>
              <a:buNone/>
            </a:pPr>
            <a:r>
              <a:t/>
            </a:r>
            <a:endParaRPr b="1" i="0" sz="1100" u="none" cap="none" strike="noStrike">
              <a:solidFill>
                <a:schemeClr val="dk1"/>
              </a:solidFill>
              <a:latin typeface="Poppins SemiBold"/>
              <a:ea typeface="Poppins SemiBold"/>
              <a:cs typeface="Poppins SemiBold"/>
              <a:sym typeface="Poppins SemiBold"/>
            </a:endParaRPr>
          </a:p>
        </p:txBody>
      </p:sp>
      <p:sp>
        <p:nvSpPr>
          <p:cNvPr id="869" name="Google Shape;869;p6"/>
          <p:cNvSpPr txBox="1"/>
          <p:nvPr/>
        </p:nvSpPr>
        <p:spPr>
          <a:xfrm>
            <a:off x="4022614" y="2187750"/>
            <a:ext cx="1855500" cy="3207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chemeClr val="dk1"/>
              </a:buClr>
              <a:buSzPts val="1100"/>
              <a:buFont typeface="Poppins SemiBold"/>
              <a:buNone/>
            </a:pPr>
            <a:r>
              <a:rPr b="0" i="0" lang="en" sz="1100" u="none" cap="none" strike="noStrike">
                <a:solidFill>
                  <a:schemeClr val="dk1"/>
                </a:solidFill>
                <a:latin typeface="Nunito ExtraBold"/>
                <a:ea typeface="Nunito ExtraBold"/>
                <a:cs typeface="Nunito ExtraBold"/>
                <a:sym typeface="Nunito ExtraBold"/>
              </a:rPr>
              <a:t>Border Gateway 1</a:t>
            </a:r>
            <a:endParaRPr b="0" i="0" sz="1100" u="none" cap="none" strike="noStrike">
              <a:solidFill>
                <a:schemeClr val="dk1"/>
              </a:solidFill>
              <a:latin typeface="Nunito ExtraBold"/>
              <a:ea typeface="Nunito ExtraBold"/>
              <a:cs typeface="Nunito ExtraBold"/>
              <a:sym typeface="Nunito ExtraBold"/>
            </a:endParaRPr>
          </a:p>
        </p:txBody>
      </p:sp>
      <p:pic>
        <p:nvPicPr>
          <p:cNvPr id="870" name="Google Shape;870;p6"/>
          <p:cNvPicPr preferRelativeResize="0"/>
          <p:nvPr/>
        </p:nvPicPr>
        <p:blipFill rotWithShape="1">
          <a:blip r:embed="rId4">
            <a:alphaModFix/>
          </a:blip>
          <a:srcRect b="0" l="0" r="0" t="0"/>
          <a:stretch/>
        </p:blipFill>
        <p:spPr>
          <a:xfrm>
            <a:off x="4708698" y="1657612"/>
            <a:ext cx="483561" cy="483561"/>
          </a:xfrm>
          <a:prstGeom prst="rect">
            <a:avLst/>
          </a:prstGeom>
          <a:noFill/>
          <a:ln>
            <a:noFill/>
          </a:ln>
        </p:spPr>
      </p:pic>
      <p:pic>
        <p:nvPicPr>
          <p:cNvPr id="871" name="Google Shape;871;p6"/>
          <p:cNvPicPr preferRelativeResize="0"/>
          <p:nvPr/>
        </p:nvPicPr>
        <p:blipFill rotWithShape="1">
          <a:blip r:embed="rId4">
            <a:alphaModFix/>
          </a:blip>
          <a:srcRect b="0" l="0" r="0" t="0"/>
          <a:stretch/>
        </p:blipFill>
        <p:spPr>
          <a:xfrm>
            <a:off x="4707983" y="3151273"/>
            <a:ext cx="483517" cy="483517"/>
          </a:xfrm>
          <a:prstGeom prst="rect">
            <a:avLst/>
          </a:prstGeom>
          <a:noFill/>
          <a:ln>
            <a:noFill/>
          </a:ln>
        </p:spPr>
      </p:pic>
      <p:sp>
        <p:nvSpPr>
          <p:cNvPr id="872" name="Google Shape;872;p6"/>
          <p:cNvSpPr/>
          <p:nvPr/>
        </p:nvSpPr>
        <p:spPr>
          <a:xfrm>
            <a:off x="5015181" y="4160442"/>
            <a:ext cx="3688500" cy="407400"/>
          </a:xfrm>
          <a:prstGeom prst="rightArrow">
            <a:avLst>
              <a:gd fmla="val 50000" name="adj1"/>
              <a:gd fmla="val 50000" name="adj2"/>
            </a:avLst>
          </a:prstGeom>
          <a:noFill/>
          <a:ln cap="flat" cmpd="sng" w="19050">
            <a:solidFill>
              <a:schemeClr val="accen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700"/>
              <a:buFont typeface="Poppins SemiBold"/>
              <a:buNone/>
            </a:pPr>
            <a:r>
              <a:rPr b="0" i="0" lang="en" sz="700" u="none" cap="none" strike="noStrike">
                <a:solidFill>
                  <a:schemeClr val="dk1"/>
                </a:solidFill>
                <a:latin typeface="Montserrat SemiBold"/>
                <a:ea typeface="Montserrat SemiBold"/>
                <a:cs typeface="Montserrat SemiBold"/>
                <a:sym typeface="Montserrat SemiBold"/>
              </a:rPr>
              <a:t>Internet / Cloud</a:t>
            </a:r>
            <a:endParaRPr b="0" i="0" sz="700" u="none" cap="none" strike="noStrike">
              <a:solidFill>
                <a:schemeClr val="dk1"/>
              </a:solidFill>
              <a:latin typeface="Montserrat SemiBold"/>
              <a:ea typeface="Montserrat SemiBold"/>
              <a:cs typeface="Montserrat SemiBold"/>
              <a:sym typeface="Montserrat SemiBold"/>
            </a:endParaRPr>
          </a:p>
        </p:txBody>
      </p:sp>
      <p:sp>
        <p:nvSpPr>
          <p:cNvPr id="873" name="Google Shape;873;p6"/>
          <p:cNvSpPr/>
          <p:nvPr/>
        </p:nvSpPr>
        <p:spPr>
          <a:xfrm flipH="1">
            <a:off x="428413" y="4160442"/>
            <a:ext cx="4411200" cy="407400"/>
          </a:xfrm>
          <a:prstGeom prst="rightArrow">
            <a:avLst>
              <a:gd fmla="val 50000" name="adj1"/>
              <a:gd fmla="val 50000" name="adj2"/>
            </a:avLst>
          </a:prstGeom>
          <a:noFill/>
          <a:ln cap="flat" cmpd="sng" w="19050">
            <a:solidFill>
              <a:srgbClr val="ED4C4D"/>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chemeClr val="dk1"/>
              </a:buClr>
              <a:buSzPts val="700"/>
              <a:buFont typeface="Poppins SemiBold"/>
              <a:buNone/>
            </a:pPr>
            <a:r>
              <a:rPr b="0" i="0" lang="en" sz="700" u="none" cap="none" strike="noStrike">
                <a:solidFill>
                  <a:schemeClr val="dk1"/>
                </a:solidFill>
                <a:latin typeface="Montserrat SemiBold"/>
                <a:ea typeface="Montserrat SemiBold"/>
                <a:cs typeface="Montserrat SemiBold"/>
                <a:sym typeface="Montserrat SemiBold"/>
              </a:rPr>
              <a:t>Wireless / LoRa</a:t>
            </a:r>
            <a:endParaRPr b="0" i="0" sz="700" u="none" cap="none" strike="noStrike">
              <a:solidFill>
                <a:schemeClr val="dk1"/>
              </a:solidFill>
              <a:latin typeface="Montserrat SemiBold"/>
              <a:ea typeface="Montserrat SemiBold"/>
              <a:cs typeface="Montserrat SemiBold"/>
              <a:sym typeface="Montserrat SemiBold"/>
            </a:endParaRPr>
          </a:p>
        </p:txBody>
      </p:sp>
      <p:grpSp>
        <p:nvGrpSpPr>
          <p:cNvPr id="874" name="Google Shape;874;p6"/>
          <p:cNvGrpSpPr/>
          <p:nvPr/>
        </p:nvGrpSpPr>
        <p:grpSpPr>
          <a:xfrm>
            <a:off x="3621648" y="2229831"/>
            <a:ext cx="181945" cy="181945"/>
            <a:chOff x="3509698" y="3273722"/>
            <a:chExt cx="190200" cy="190200"/>
          </a:xfrm>
        </p:grpSpPr>
        <p:sp>
          <p:nvSpPr>
            <p:cNvPr id="875" name="Google Shape;875;p6"/>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852" name="Google Shape;852;p6"/>
            <p:cNvPicPr preferRelativeResize="0"/>
            <p:nvPr/>
          </p:nvPicPr>
          <p:blipFill rotWithShape="1">
            <a:blip r:embed="rId5">
              <a:alphaModFix/>
            </a:blip>
            <a:srcRect b="0" l="0" r="0" t="0"/>
            <a:stretch/>
          </p:blipFill>
          <p:spPr>
            <a:xfrm>
              <a:off x="3529043" y="3296950"/>
              <a:ext cx="151500" cy="151500"/>
            </a:xfrm>
            <a:prstGeom prst="rect">
              <a:avLst/>
            </a:prstGeom>
            <a:noFill/>
            <a:ln>
              <a:noFill/>
            </a:ln>
          </p:spPr>
        </p:pic>
      </p:grpSp>
      <p:grpSp>
        <p:nvGrpSpPr>
          <p:cNvPr id="876" name="Google Shape;876;p6"/>
          <p:cNvGrpSpPr/>
          <p:nvPr/>
        </p:nvGrpSpPr>
        <p:grpSpPr>
          <a:xfrm>
            <a:off x="2839603" y="3024323"/>
            <a:ext cx="181945" cy="181945"/>
            <a:chOff x="3509698" y="3273722"/>
            <a:chExt cx="190200" cy="190200"/>
          </a:xfrm>
        </p:grpSpPr>
        <p:sp>
          <p:nvSpPr>
            <p:cNvPr id="877" name="Google Shape;877;p6"/>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854" name="Google Shape;854;p6"/>
            <p:cNvPicPr preferRelativeResize="0"/>
            <p:nvPr/>
          </p:nvPicPr>
          <p:blipFill rotWithShape="1">
            <a:blip r:embed="rId5">
              <a:alphaModFix/>
            </a:blip>
            <a:srcRect b="0" l="0" r="0" t="0"/>
            <a:stretch/>
          </p:blipFill>
          <p:spPr>
            <a:xfrm>
              <a:off x="3529043" y="3296950"/>
              <a:ext cx="151500" cy="151500"/>
            </a:xfrm>
            <a:prstGeom prst="rect">
              <a:avLst/>
            </a:prstGeom>
            <a:noFill/>
            <a:ln>
              <a:noFill/>
            </a:ln>
          </p:spPr>
        </p:pic>
      </p:grpSp>
      <p:grpSp>
        <p:nvGrpSpPr>
          <p:cNvPr id="878" name="Google Shape;878;p6"/>
          <p:cNvGrpSpPr/>
          <p:nvPr/>
        </p:nvGrpSpPr>
        <p:grpSpPr>
          <a:xfrm>
            <a:off x="1096423" y="1927040"/>
            <a:ext cx="1032554" cy="321260"/>
            <a:chOff x="904325" y="2062350"/>
            <a:chExt cx="1079400" cy="335835"/>
          </a:xfrm>
        </p:grpSpPr>
        <p:sp>
          <p:nvSpPr>
            <p:cNvPr id="879" name="Google Shape;879;p6"/>
            <p:cNvSpPr txBox="1"/>
            <p:nvPr/>
          </p:nvSpPr>
          <p:spPr>
            <a:xfrm>
              <a:off x="904325" y="2062350"/>
              <a:ext cx="1079400" cy="1728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385623"/>
                </a:buClr>
                <a:buSzPts val="700"/>
                <a:buFont typeface="Work Sans SemiBold"/>
                <a:buNone/>
              </a:pPr>
              <a:r>
                <a:rPr b="0" i="0" lang="en" sz="700" u="none" cap="none" strike="noStrike">
                  <a:solidFill>
                    <a:srgbClr val="385623"/>
                  </a:solidFill>
                  <a:latin typeface="Nunito ExtraBold"/>
                  <a:ea typeface="Nunito ExtraBold"/>
                  <a:cs typeface="Nunito ExtraBold"/>
                  <a:sym typeface="Nunito ExtraBold"/>
                </a:rPr>
                <a:t>Sensor 1</a:t>
              </a:r>
              <a:endParaRPr b="0" i="0" sz="700" u="none" cap="none" strike="noStrike">
                <a:solidFill>
                  <a:srgbClr val="385623"/>
                </a:solidFill>
                <a:latin typeface="Nunito ExtraBold"/>
                <a:ea typeface="Nunito ExtraBold"/>
                <a:cs typeface="Nunito ExtraBold"/>
                <a:sym typeface="Nunito ExtraBold"/>
              </a:endParaRPr>
            </a:p>
          </p:txBody>
        </p:sp>
        <p:grpSp>
          <p:nvGrpSpPr>
            <p:cNvPr id="880" name="Google Shape;880;p6"/>
            <p:cNvGrpSpPr/>
            <p:nvPr/>
          </p:nvGrpSpPr>
          <p:grpSpPr>
            <a:xfrm>
              <a:off x="1348923" y="2207985"/>
              <a:ext cx="190200" cy="190200"/>
              <a:chOff x="3509698" y="3273722"/>
              <a:chExt cx="190200" cy="190200"/>
            </a:xfrm>
          </p:grpSpPr>
          <p:sp>
            <p:nvSpPr>
              <p:cNvPr id="881" name="Google Shape;881;p6"/>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1" i="0" sz="1400" u="none" cap="none" strike="noStrike">
                  <a:solidFill>
                    <a:srgbClr val="385623"/>
                  </a:solidFill>
                  <a:latin typeface="Work Sans SemiBold"/>
                  <a:ea typeface="Work Sans SemiBold"/>
                  <a:cs typeface="Work Sans SemiBold"/>
                  <a:sym typeface="Work Sans SemiBold"/>
                </a:endParaRPr>
              </a:p>
            </p:txBody>
          </p:sp>
          <p:pic>
            <p:nvPicPr>
              <p:cNvPr id="841" name="Google Shape;841;p6"/>
              <p:cNvPicPr preferRelativeResize="0"/>
              <p:nvPr/>
            </p:nvPicPr>
            <p:blipFill rotWithShape="1">
              <a:blip r:embed="rId5">
                <a:alphaModFix/>
              </a:blip>
              <a:srcRect b="0" l="0" r="0" t="0"/>
              <a:stretch/>
            </p:blipFill>
            <p:spPr>
              <a:xfrm>
                <a:off x="3529043" y="3296952"/>
                <a:ext cx="151500" cy="151500"/>
              </a:xfrm>
              <a:prstGeom prst="rect">
                <a:avLst/>
              </a:prstGeom>
              <a:noFill/>
              <a:ln>
                <a:noFill/>
              </a:ln>
            </p:spPr>
          </p:pic>
        </p:grpSp>
      </p:grpSp>
      <p:sp>
        <p:nvSpPr>
          <p:cNvPr id="882" name="Google Shape;882;p6"/>
          <p:cNvSpPr txBox="1"/>
          <p:nvPr/>
        </p:nvSpPr>
        <p:spPr>
          <a:xfrm>
            <a:off x="507658" y="2315675"/>
            <a:ext cx="1032600" cy="1653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385623"/>
              </a:buClr>
              <a:buSzPts val="700"/>
              <a:buFont typeface="Work Sans SemiBold"/>
              <a:buNone/>
            </a:pPr>
            <a:r>
              <a:rPr b="0" i="0" lang="en" sz="700" u="none" cap="none" strike="noStrike">
                <a:solidFill>
                  <a:srgbClr val="385623"/>
                </a:solidFill>
                <a:latin typeface="Nunito ExtraBold"/>
                <a:ea typeface="Nunito ExtraBold"/>
                <a:cs typeface="Nunito ExtraBold"/>
                <a:sym typeface="Nunito ExtraBold"/>
              </a:rPr>
              <a:t>Sensor 2</a:t>
            </a:r>
            <a:endParaRPr b="0" i="0" sz="700" u="none" cap="none" strike="noStrike">
              <a:solidFill>
                <a:srgbClr val="385623"/>
              </a:solidFill>
              <a:latin typeface="Nunito ExtraBold"/>
              <a:ea typeface="Nunito ExtraBold"/>
              <a:cs typeface="Nunito ExtraBold"/>
              <a:sym typeface="Nunito ExtraBold"/>
            </a:endParaRPr>
          </a:p>
        </p:txBody>
      </p:sp>
      <p:grpSp>
        <p:nvGrpSpPr>
          <p:cNvPr id="883" name="Google Shape;883;p6"/>
          <p:cNvGrpSpPr/>
          <p:nvPr/>
        </p:nvGrpSpPr>
        <p:grpSpPr>
          <a:xfrm>
            <a:off x="933224" y="2454180"/>
            <a:ext cx="181945" cy="181945"/>
            <a:chOff x="3509698" y="3273722"/>
            <a:chExt cx="190200" cy="190200"/>
          </a:xfrm>
        </p:grpSpPr>
        <p:sp>
          <p:nvSpPr>
            <p:cNvPr id="884" name="Google Shape;884;p6"/>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pic>
          <p:nvPicPr>
            <p:cNvPr id="885" name="Google Shape;885;p6"/>
            <p:cNvPicPr preferRelativeResize="0"/>
            <p:nvPr/>
          </p:nvPicPr>
          <p:blipFill rotWithShape="1">
            <a:blip r:embed="rId5">
              <a:alphaModFix/>
            </a:blip>
            <a:srcRect b="0" l="0" r="0" t="0"/>
            <a:stretch/>
          </p:blipFill>
          <p:spPr>
            <a:xfrm>
              <a:off x="3529043" y="3296950"/>
              <a:ext cx="151500" cy="151500"/>
            </a:xfrm>
            <a:prstGeom prst="rect">
              <a:avLst/>
            </a:prstGeom>
            <a:noFill/>
            <a:ln>
              <a:noFill/>
            </a:ln>
          </p:spPr>
        </p:pic>
      </p:grpSp>
      <p:grpSp>
        <p:nvGrpSpPr>
          <p:cNvPr id="886" name="Google Shape;886;p6"/>
          <p:cNvGrpSpPr/>
          <p:nvPr/>
        </p:nvGrpSpPr>
        <p:grpSpPr>
          <a:xfrm>
            <a:off x="347039" y="2884813"/>
            <a:ext cx="1032554" cy="328541"/>
            <a:chOff x="303425" y="3367625"/>
            <a:chExt cx="1079400" cy="343447"/>
          </a:xfrm>
        </p:grpSpPr>
        <p:sp>
          <p:nvSpPr>
            <p:cNvPr id="887" name="Google Shape;887;p6"/>
            <p:cNvSpPr txBox="1"/>
            <p:nvPr/>
          </p:nvSpPr>
          <p:spPr>
            <a:xfrm>
              <a:off x="303425" y="3367625"/>
              <a:ext cx="1079400" cy="1728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385623"/>
                </a:buClr>
                <a:buSzPts val="700"/>
                <a:buFont typeface="Work Sans SemiBold"/>
                <a:buNone/>
              </a:pPr>
              <a:r>
                <a:rPr b="0" i="0" lang="en" sz="700" u="none" cap="none" strike="noStrike">
                  <a:solidFill>
                    <a:srgbClr val="385623"/>
                  </a:solidFill>
                  <a:latin typeface="Nunito ExtraBold"/>
                  <a:ea typeface="Nunito ExtraBold"/>
                  <a:cs typeface="Nunito ExtraBold"/>
                  <a:sym typeface="Nunito ExtraBold"/>
                </a:rPr>
                <a:t>Sensor 3</a:t>
              </a:r>
              <a:endParaRPr b="0" i="0" sz="700" u="none" cap="none" strike="noStrike">
                <a:solidFill>
                  <a:srgbClr val="385623"/>
                </a:solidFill>
                <a:latin typeface="Nunito ExtraBold"/>
                <a:ea typeface="Nunito ExtraBold"/>
                <a:cs typeface="Nunito ExtraBold"/>
                <a:sym typeface="Nunito ExtraBold"/>
              </a:endParaRPr>
            </a:p>
          </p:txBody>
        </p:sp>
        <p:grpSp>
          <p:nvGrpSpPr>
            <p:cNvPr id="888" name="Google Shape;888;p6"/>
            <p:cNvGrpSpPr/>
            <p:nvPr/>
          </p:nvGrpSpPr>
          <p:grpSpPr>
            <a:xfrm>
              <a:off x="748023" y="3520872"/>
              <a:ext cx="190200" cy="190200"/>
              <a:chOff x="3509698" y="3273722"/>
              <a:chExt cx="190200" cy="190200"/>
            </a:xfrm>
          </p:grpSpPr>
          <p:sp>
            <p:nvSpPr>
              <p:cNvPr id="889" name="Google Shape;889;p6"/>
              <p:cNvSpPr/>
              <p:nvPr/>
            </p:nvSpPr>
            <p:spPr>
              <a:xfrm>
                <a:off x="3509698" y="3273722"/>
                <a:ext cx="190200" cy="190200"/>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1" i="0" sz="1400" u="none" cap="none" strike="noStrike">
                  <a:solidFill>
                    <a:srgbClr val="385623"/>
                  </a:solidFill>
                  <a:latin typeface="Work Sans SemiBold"/>
                  <a:ea typeface="Work Sans SemiBold"/>
                  <a:cs typeface="Work Sans SemiBold"/>
                  <a:sym typeface="Work Sans SemiBold"/>
                </a:endParaRPr>
              </a:p>
            </p:txBody>
          </p:sp>
          <p:pic>
            <p:nvPicPr>
              <p:cNvPr id="843" name="Google Shape;843;p6"/>
              <p:cNvPicPr preferRelativeResize="0"/>
              <p:nvPr/>
            </p:nvPicPr>
            <p:blipFill rotWithShape="1">
              <a:blip r:embed="rId5">
                <a:alphaModFix/>
              </a:blip>
              <a:srcRect b="0" l="0" r="0" t="0"/>
              <a:stretch/>
            </p:blipFill>
            <p:spPr>
              <a:xfrm>
                <a:off x="3529043" y="3296950"/>
                <a:ext cx="151500" cy="151500"/>
              </a:xfrm>
              <a:prstGeom prst="rect">
                <a:avLst/>
              </a:prstGeom>
              <a:noFill/>
              <a:ln>
                <a:noFill/>
              </a:ln>
            </p:spPr>
          </p:pic>
        </p:grpSp>
      </p:grpSp>
      <p:sp>
        <p:nvSpPr>
          <p:cNvPr id="890" name="Google Shape;890;p6"/>
          <p:cNvSpPr txBox="1"/>
          <p:nvPr/>
        </p:nvSpPr>
        <p:spPr>
          <a:xfrm>
            <a:off x="3218705" y="2072469"/>
            <a:ext cx="1032600" cy="1653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385623"/>
              </a:buClr>
              <a:buSzPts val="700"/>
              <a:buFont typeface="Work Sans SemiBold"/>
              <a:buNone/>
            </a:pPr>
            <a:r>
              <a:rPr b="0" i="0" lang="en" sz="700" u="none" cap="none" strike="noStrike">
                <a:solidFill>
                  <a:srgbClr val="385623"/>
                </a:solidFill>
                <a:latin typeface="Nunito ExtraBold"/>
                <a:ea typeface="Nunito ExtraBold"/>
                <a:cs typeface="Nunito ExtraBold"/>
                <a:sym typeface="Nunito ExtraBold"/>
              </a:rPr>
              <a:t>Sensor 4</a:t>
            </a:r>
            <a:endParaRPr b="0" i="0" sz="700" u="none" cap="none" strike="noStrike">
              <a:solidFill>
                <a:srgbClr val="385623"/>
              </a:solidFill>
              <a:latin typeface="Nunito ExtraBold"/>
              <a:ea typeface="Nunito ExtraBold"/>
              <a:cs typeface="Nunito ExtraBold"/>
              <a:sym typeface="Nunito ExtraBold"/>
            </a:endParaRPr>
          </a:p>
        </p:txBody>
      </p:sp>
      <p:sp>
        <p:nvSpPr>
          <p:cNvPr id="891" name="Google Shape;891;p6"/>
          <p:cNvSpPr txBox="1"/>
          <p:nvPr/>
        </p:nvSpPr>
        <p:spPr>
          <a:xfrm>
            <a:off x="2407127" y="2851979"/>
            <a:ext cx="1032600" cy="1653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385623"/>
              </a:buClr>
              <a:buSzPts val="700"/>
              <a:buFont typeface="Work Sans SemiBold"/>
              <a:buNone/>
            </a:pPr>
            <a:r>
              <a:rPr b="0" i="0" lang="en" sz="700" u="none" cap="none" strike="noStrike">
                <a:solidFill>
                  <a:srgbClr val="385623"/>
                </a:solidFill>
                <a:latin typeface="Nunito ExtraBold"/>
                <a:ea typeface="Nunito ExtraBold"/>
                <a:cs typeface="Nunito ExtraBold"/>
                <a:sym typeface="Nunito ExtraBold"/>
              </a:rPr>
              <a:t>Sensor 5</a:t>
            </a:r>
            <a:endParaRPr b="0" i="0" sz="700" u="none" cap="none" strike="noStrike">
              <a:solidFill>
                <a:srgbClr val="385623"/>
              </a:solidFill>
              <a:latin typeface="Nunito ExtraBold"/>
              <a:ea typeface="Nunito ExtraBold"/>
              <a:cs typeface="Nunito ExtraBold"/>
              <a:sym typeface="Nunito ExtraBold"/>
            </a:endParaRPr>
          </a:p>
        </p:txBody>
      </p:sp>
      <p:sp>
        <p:nvSpPr>
          <p:cNvPr id="892" name="Google Shape;892;p6"/>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893" name="Google Shape;893;p6"/>
          <p:cNvSpPr txBox="1"/>
          <p:nvPr>
            <p:ph type="title"/>
          </p:nvPr>
        </p:nvSpPr>
        <p:spPr>
          <a:xfrm>
            <a:off x="342900" y="444925"/>
            <a:ext cx="7726800" cy="4845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SzPts val="2700"/>
              <a:buNone/>
            </a:pPr>
            <a:r>
              <a:rPr lang="en"/>
              <a:t>Large-Scale IoT Mesh Network for Forestry</a:t>
            </a:r>
            <a:endParaRPr/>
          </a:p>
        </p:txBody>
      </p:sp>
      <p:sp>
        <p:nvSpPr>
          <p:cNvPr id="894" name="Google Shape;894;p6"/>
          <p:cNvSpPr txBox="1"/>
          <p:nvPr/>
        </p:nvSpPr>
        <p:spPr>
          <a:xfrm>
            <a:off x="6497425" y="3777275"/>
            <a:ext cx="12420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0" lang="en" sz="1100" u="none" cap="none" strike="noStrike">
                <a:solidFill>
                  <a:schemeClr val="dk1"/>
                </a:solidFill>
                <a:latin typeface="Nunito ExtraBold"/>
                <a:ea typeface="Nunito ExtraBold"/>
                <a:cs typeface="Nunito ExtraBold"/>
                <a:sym typeface="Nunito ExtraBold"/>
              </a:rPr>
              <a:t>Cloud Platform</a:t>
            </a:r>
            <a:endParaRPr b="0" i="0" sz="1100" u="none" cap="none" strike="noStrike">
              <a:solidFill>
                <a:schemeClr val="dk1"/>
              </a:solidFill>
              <a:latin typeface="Nunito ExtraBold"/>
              <a:ea typeface="Nunito ExtraBold"/>
              <a:cs typeface="Nunito ExtraBold"/>
              <a:sym typeface="Nunito ExtraBold"/>
            </a:endParaRPr>
          </a:p>
        </p:txBody>
      </p:sp>
      <p:pic>
        <p:nvPicPr>
          <p:cNvPr id="895" name="Google Shape;895;p6"/>
          <p:cNvPicPr preferRelativeResize="0"/>
          <p:nvPr/>
        </p:nvPicPr>
        <p:blipFill rotWithShape="1">
          <a:blip r:embed="rId6">
            <a:alphaModFix/>
          </a:blip>
          <a:srcRect b="0" l="0" r="0" t="0"/>
          <a:stretch/>
        </p:blipFill>
        <p:spPr>
          <a:xfrm>
            <a:off x="5934950" y="1802025"/>
            <a:ext cx="2475895" cy="2001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id="900" name="Google Shape;900;p7"/>
          <p:cNvPicPr preferRelativeResize="0"/>
          <p:nvPr/>
        </p:nvPicPr>
        <p:blipFill rotWithShape="1">
          <a:blip r:embed="rId3">
            <a:alphaModFix/>
          </a:blip>
          <a:srcRect b="0" l="0" r="0" t="0"/>
          <a:stretch/>
        </p:blipFill>
        <p:spPr>
          <a:xfrm>
            <a:off x="839425" y="1150413"/>
            <a:ext cx="7279852" cy="3042750"/>
          </a:xfrm>
          <a:prstGeom prst="rect">
            <a:avLst/>
          </a:prstGeom>
          <a:noFill/>
          <a:ln>
            <a:noFill/>
          </a:ln>
        </p:spPr>
      </p:pic>
      <p:sp>
        <p:nvSpPr>
          <p:cNvPr id="901" name="Google Shape;901;p7"/>
          <p:cNvSpPr/>
          <p:nvPr/>
        </p:nvSpPr>
        <p:spPr>
          <a:xfrm>
            <a:off x="298675" y="4276975"/>
            <a:ext cx="8122200" cy="790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7"/>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903" name="Google Shape;903;p7"/>
          <p:cNvSpPr txBox="1"/>
          <p:nvPr>
            <p:ph type="title"/>
          </p:nvPr>
        </p:nvSpPr>
        <p:spPr>
          <a:xfrm>
            <a:off x="342900" y="444925"/>
            <a:ext cx="7726800" cy="4845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SzPts val="2700"/>
              <a:buNone/>
            </a:pPr>
            <a:r>
              <a:rPr lang="en"/>
              <a:t>Optimizing Wildfire Sensor Deployments</a:t>
            </a:r>
            <a:endParaRPr/>
          </a:p>
        </p:txBody>
      </p:sp>
      <p:sp>
        <p:nvSpPr>
          <p:cNvPr id="904" name="Google Shape;904;p7"/>
          <p:cNvSpPr txBox="1"/>
          <p:nvPr>
            <p:ph idx="1" type="body"/>
          </p:nvPr>
        </p:nvSpPr>
        <p:spPr>
          <a:xfrm>
            <a:off x="583350" y="4566550"/>
            <a:ext cx="5028300" cy="547500"/>
          </a:xfrm>
          <a:prstGeom prst="rect">
            <a:avLst/>
          </a:prstGeom>
          <a:noFill/>
          <a:ln>
            <a:noFill/>
          </a:ln>
        </p:spPr>
        <p:txBody>
          <a:bodyPr anchorCtr="0" anchor="t" bIns="34275" lIns="0" spcFirstLastPara="1" rIns="68575" wrap="square" tIns="34275">
            <a:noAutofit/>
          </a:bodyPr>
          <a:lstStyle/>
          <a:p>
            <a:pPr indent="0" lvl="0" marL="0" rtl="0" algn="l">
              <a:lnSpc>
                <a:spcPct val="100000"/>
              </a:lnSpc>
              <a:spcBef>
                <a:spcPts val="0"/>
              </a:spcBef>
              <a:spcAft>
                <a:spcPts val="0"/>
              </a:spcAft>
              <a:buSzPts val="1800"/>
              <a:buNone/>
            </a:pPr>
            <a:r>
              <a:rPr lang="en" sz="1400"/>
              <a:t>Dense deployments (roads, campsites, etc): 0.7 / ha</a:t>
            </a:r>
            <a:endParaRPr sz="1400"/>
          </a:p>
          <a:p>
            <a:pPr indent="0" lvl="0" marL="0" rtl="0" algn="l">
              <a:lnSpc>
                <a:spcPct val="100000"/>
              </a:lnSpc>
              <a:spcBef>
                <a:spcPts val="0"/>
              </a:spcBef>
              <a:spcAft>
                <a:spcPts val="0"/>
              </a:spcAft>
              <a:buSzPts val="1800"/>
              <a:buNone/>
            </a:pPr>
            <a:r>
              <a:rPr lang="en" sz="1400"/>
              <a:t>Sparse deployments (remote locations): 0.1 / ha</a:t>
            </a:r>
            <a:endParaRPr sz="1400"/>
          </a:p>
        </p:txBody>
      </p:sp>
      <p:cxnSp>
        <p:nvCxnSpPr>
          <p:cNvPr id="905" name="Google Shape;905;p7"/>
          <p:cNvCxnSpPr/>
          <p:nvPr/>
        </p:nvCxnSpPr>
        <p:spPr>
          <a:xfrm rot="10800000">
            <a:off x="8244225" y="1084000"/>
            <a:ext cx="0" cy="3252000"/>
          </a:xfrm>
          <a:prstGeom prst="straightConnector1">
            <a:avLst/>
          </a:prstGeom>
          <a:noFill/>
          <a:ln cap="flat" cmpd="sng" w="9525">
            <a:solidFill>
              <a:schemeClr val="dk2"/>
            </a:solidFill>
            <a:prstDash val="solid"/>
            <a:round/>
            <a:headEnd len="sm" w="sm" type="none"/>
            <a:tailEnd len="med" w="med" type="triangle"/>
          </a:ln>
        </p:spPr>
      </p:cxnSp>
      <p:cxnSp>
        <p:nvCxnSpPr>
          <p:cNvPr id="906" name="Google Shape;906;p7"/>
          <p:cNvCxnSpPr/>
          <p:nvPr/>
        </p:nvCxnSpPr>
        <p:spPr>
          <a:xfrm flipH="1">
            <a:off x="580200" y="4332575"/>
            <a:ext cx="7668900" cy="3300"/>
          </a:xfrm>
          <a:prstGeom prst="straightConnector1">
            <a:avLst/>
          </a:prstGeom>
          <a:noFill/>
          <a:ln cap="flat" cmpd="sng" w="9525">
            <a:solidFill>
              <a:schemeClr val="dk2"/>
            </a:solidFill>
            <a:prstDash val="solid"/>
            <a:round/>
            <a:headEnd len="sm" w="sm" type="none"/>
            <a:tailEnd len="med" w="med" type="triangle"/>
          </a:ln>
        </p:spPr>
      </p:cxnSp>
      <p:sp>
        <p:nvSpPr>
          <p:cNvPr id="907" name="Google Shape;907;p7"/>
          <p:cNvSpPr txBox="1"/>
          <p:nvPr>
            <p:ph idx="1" type="body"/>
          </p:nvPr>
        </p:nvSpPr>
        <p:spPr>
          <a:xfrm>
            <a:off x="3834600" y="4336000"/>
            <a:ext cx="743400" cy="273900"/>
          </a:xfrm>
          <a:prstGeom prst="rect">
            <a:avLst/>
          </a:prstGeom>
          <a:noFill/>
          <a:ln>
            <a:noFill/>
          </a:ln>
        </p:spPr>
        <p:txBody>
          <a:bodyPr anchorCtr="0" anchor="t" bIns="34275" lIns="0" spcFirstLastPara="1" rIns="68575" wrap="square" tIns="34275">
            <a:noAutofit/>
          </a:bodyPr>
          <a:lstStyle/>
          <a:p>
            <a:pPr indent="0" lvl="0" marL="0" rtl="0" algn="r">
              <a:lnSpc>
                <a:spcPct val="100000"/>
              </a:lnSpc>
              <a:spcBef>
                <a:spcPts val="0"/>
              </a:spcBef>
              <a:spcAft>
                <a:spcPts val="0"/>
              </a:spcAft>
              <a:buSzPts val="1800"/>
              <a:buNone/>
            </a:pPr>
            <a:r>
              <a:rPr lang="en" sz="1000"/>
              <a:t>3,500m</a:t>
            </a:r>
            <a:endParaRPr sz="1000"/>
          </a:p>
        </p:txBody>
      </p:sp>
      <p:sp>
        <p:nvSpPr>
          <p:cNvPr id="908" name="Google Shape;908;p7"/>
          <p:cNvSpPr txBox="1"/>
          <p:nvPr>
            <p:ph idx="1" type="body"/>
          </p:nvPr>
        </p:nvSpPr>
        <p:spPr>
          <a:xfrm rot="-5400000">
            <a:off x="8058225" y="2573050"/>
            <a:ext cx="743400" cy="273900"/>
          </a:xfrm>
          <a:prstGeom prst="rect">
            <a:avLst/>
          </a:prstGeom>
          <a:noFill/>
          <a:ln>
            <a:noFill/>
          </a:ln>
        </p:spPr>
        <p:txBody>
          <a:bodyPr anchorCtr="0" anchor="t" bIns="34275" lIns="0" spcFirstLastPara="1" rIns="68575" wrap="square" tIns="34275">
            <a:noAutofit/>
          </a:bodyPr>
          <a:lstStyle/>
          <a:p>
            <a:pPr indent="0" lvl="0" marL="0" rtl="0" algn="r">
              <a:lnSpc>
                <a:spcPct val="100000"/>
              </a:lnSpc>
              <a:spcBef>
                <a:spcPts val="0"/>
              </a:spcBef>
              <a:spcAft>
                <a:spcPts val="0"/>
              </a:spcAft>
              <a:buSzPts val="1800"/>
              <a:buNone/>
            </a:pPr>
            <a:r>
              <a:rPr lang="en" sz="1000"/>
              <a:t>1,500m</a:t>
            </a:r>
            <a:endParaRPr sz="1000"/>
          </a:p>
        </p:txBody>
      </p:sp>
      <p:sp>
        <p:nvSpPr>
          <p:cNvPr id="909" name="Google Shape;909;p7"/>
          <p:cNvSpPr txBox="1"/>
          <p:nvPr>
            <p:ph idx="1" type="body"/>
          </p:nvPr>
        </p:nvSpPr>
        <p:spPr>
          <a:xfrm>
            <a:off x="5611650" y="4336000"/>
            <a:ext cx="2686200" cy="273900"/>
          </a:xfrm>
          <a:prstGeom prst="rect">
            <a:avLst/>
          </a:prstGeom>
          <a:noFill/>
          <a:ln>
            <a:noFill/>
          </a:ln>
        </p:spPr>
        <p:txBody>
          <a:bodyPr anchorCtr="0" anchor="t" bIns="34275" lIns="0" spcFirstLastPara="1" rIns="68575" wrap="square" tIns="34275">
            <a:noAutofit/>
          </a:bodyPr>
          <a:lstStyle/>
          <a:p>
            <a:pPr indent="0" lvl="0" marL="0" rtl="0" algn="r">
              <a:lnSpc>
                <a:spcPct val="100000"/>
              </a:lnSpc>
              <a:spcBef>
                <a:spcPts val="0"/>
              </a:spcBef>
              <a:spcAft>
                <a:spcPts val="0"/>
              </a:spcAft>
              <a:buSzPts val="1800"/>
              <a:buNone/>
            </a:pPr>
            <a:r>
              <a:rPr lang="en" sz="1000"/>
              <a:t>130 sensors for 525 ha = 0.24 sensors / ha </a:t>
            </a:r>
            <a:endParaRPr sz="1000"/>
          </a:p>
        </p:txBody>
      </p:sp>
      <p:sp>
        <p:nvSpPr>
          <p:cNvPr id="910" name="Google Shape;910;p7"/>
          <p:cNvSpPr/>
          <p:nvPr/>
        </p:nvSpPr>
        <p:spPr>
          <a:xfrm>
            <a:off x="1728725" y="1471850"/>
            <a:ext cx="1550400" cy="619200"/>
          </a:xfrm>
          <a:prstGeom prst="wedgeRectCallout">
            <a:avLst>
              <a:gd fmla="val -20833" name="adj1"/>
              <a:gd fmla="val 62500" name="adj2"/>
            </a:avLst>
          </a:prstGeom>
          <a:solidFill>
            <a:srgbClr val="FFFFFF">
              <a:alpha val="81176"/>
            </a:srgbClr>
          </a:solidFill>
          <a:ln cap="flat" cmpd="sng" w="9525">
            <a:solidFill>
              <a:schemeClr val="dk2"/>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Sparse deployment of sensors in remote locations</a:t>
            </a:r>
            <a:endParaRPr b="0" i="0" sz="1200" u="none" cap="none" strike="noStrike">
              <a:solidFill>
                <a:srgbClr val="000000"/>
              </a:solidFill>
              <a:latin typeface="Arial"/>
              <a:ea typeface="Arial"/>
              <a:cs typeface="Arial"/>
              <a:sym typeface="Arial"/>
            </a:endParaRPr>
          </a:p>
        </p:txBody>
      </p:sp>
      <p:sp>
        <p:nvSpPr>
          <p:cNvPr id="911" name="Google Shape;911;p7"/>
          <p:cNvSpPr/>
          <p:nvPr/>
        </p:nvSpPr>
        <p:spPr>
          <a:xfrm>
            <a:off x="5478475" y="2726850"/>
            <a:ext cx="1550400" cy="619200"/>
          </a:xfrm>
          <a:prstGeom prst="wedgeRectCallout">
            <a:avLst>
              <a:gd fmla="val -20833" name="adj1"/>
              <a:gd fmla="val 62500" name="adj2"/>
            </a:avLst>
          </a:prstGeom>
          <a:solidFill>
            <a:srgbClr val="FFFFFF">
              <a:alpha val="81176"/>
            </a:srgbClr>
          </a:solidFill>
          <a:ln cap="flat" cmpd="sng" w="9525">
            <a:solidFill>
              <a:schemeClr val="dk2"/>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Dense deployment in of sensors high-risk areas</a:t>
            </a:r>
            <a:endParaRPr b="0" i="0" sz="1200" u="none" cap="none" strike="noStrike">
              <a:solidFill>
                <a:srgbClr val="000000"/>
              </a:solidFill>
              <a:latin typeface="Arial"/>
              <a:ea typeface="Arial"/>
              <a:cs typeface="Arial"/>
              <a:sym typeface="Arial"/>
            </a:endParaRPr>
          </a:p>
        </p:txBody>
      </p:sp>
      <p:sp>
        <p:nvSpPr>
          <p:cNvPr id="912" name="Google Shape;912;p7"/>
          <p:cNvSpPr txBox="1"/>
          <p:nvPr>
            <p:ph idx="1" type="body"/>
          </p:nvPr>
        </p:nvSpPr>
        <p:spPr>
          <a:xfrm>
            <a:off x="5528125" y="4664350"/>
            <a:ext cx="2808600" cy="273900"/>
          </a:xfrm>
          <a:prstGeom prst="rect">
            <a:avLst/>
          </a:prstGeom>
          <a:noFill/>
          <a:ln>
            <a:noFill/>
          </a:ln>
        </p:spPr>
        <p:txBody>
          <a:bodyPr anchorCtr="0" anchor="t" bIns="34275" lIns="0" spcFirstLastPara="1" rIns="68575" wrap="square" tIns="34275">
            <a:noAutofit/>
          </a:bodyPr>
          <a:lstStyle/>
          <a:p>
            <a:pPr indent="0" lvl="0" marL="0" rtl="0" algn="l">
              <a:lnSpc>
                <a:spcPct val="100000"/>
              </a:lnSpc>
              <a:spcBef>
                <a:spcPts val="0"/>
              </a:spcBef>
              <a:spcAft>
                <a:spcPts val="0"/>
              </a:spcAft>
              <a:buSzPts val="1800"/>
              <a:buNone/>
            </a:pPr>
            <a:r>
              <a:rPr lang="en" sz="1400"/>
              <a:t>Average of 0.2 sensors per hectare</a:t>
            </a:r>
            <a:endParaRPr sz="1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8"/>
          <p:cNvSpPr/>
          <p:nvPr/>
        </p:nvSpPr>
        <p:spPr>
          <a:xfrm>
            <a:off x="342900" y="3471875"/>
            <a:ext cx="8458200" cy="951600"/>
          </a:xfrm>
          <a:prstGeom prst="rect">
            <a:avLst/>
          </a:prstGeom>
          <a:solidFill>
            <a:srgbClr val="4472C4">
              <a:alpha val="3450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18" name="Google Shape;918;p8"/>
          <p:cNvSpPr txBox="1"/>
          <p:nvPr/>
        </p:nvSpPr>
        <p:spPr>
          <a:xfrm>
            <a:off x="414400" y="3565400"/>
            <a:ext cx="8323800" cy="800700"/>
          </a:xfrm>
          <a:prstGeom prst="rect">
            <a:avLst/>
          </a:prstGeom>
          <a:noFill/>
          <a:ln>
            <a:noFill/>
          </a:ln>
        </p:spPr>
        <p:txBody>
          <a:bodyPr anchorCtr="0" anchor="t" bIns="68575" lIns="68575" spcFirstLastPara="1" rIns="68575" wrap="square" tIns="68575">
            <a:noAutofit/>
          </a:bodyPr>
          <a:lstStyle/>
          <a:p>
            <a:pPr indent="0" lvl="0" marL="0" marR="0" rtl="0" algn="ctr">
              <a:lnSpc>
                <a:spcPct val="115000"/>
              </a:lnSpc>
              <a:spcBef>
                <a:spcPts val="0"/>
              </a:spcBef>
              <a:spcAft>
                <a:spcPts val="0"/>
              </a:spcAft>
              <a:buClr>
                <a:schemeClr val="accent1"/>
              </a:buClr>
              <a:buSzPts val="1200"/>
              <a:buFont typeface="Work Sans SemiBold"/>
              <a:buNone/>
            </a:pPr>
            <a:r>
              <a:rPr b="1" i="0" lang="en" sz="1200" u="none" cap="none" strike="noStrike">
                <a:solidFill>
                  <a:schemeClr val="accent1"/>
                </a:solidFill>
                <a:latin typeface="Nunito"/>
                <a:ea typeface="Nunito"/>
                <a:cs typeface="Nunito"/>
                <a:sym typeface="Nunito"/>
              </a:rPr>
              <a:t>Annual service fees includes access to analytics platform and alerting</a:t>
            </a:r>
            <a:br>
              <a:rPr b="1" i="0" lang="en" sz="1200" u="none" cap="none" strike="noStrike">
                <a:solidFill>
                  <a:schemeClr val="accent1"/>
                </a:solidFill>
                <a:latin typeface="Nunito"/>
                <a:ea typeface="Nunito"/>
                <a:cs typeface="Nunito"/>
                <a:sym typeface="Nunito"/>
              </a:rPr>
            </a:br>
            <a:r>
              <a:rPr b="1" i="0" lang="en" sz="1200" u="none" cap="none" strike="noStrike">
                <a:solidFill>
                  <a:schemeClr val="accent1"/>
                </a:solidFill>
                <a:latin typeface="Nunito"/>
                <a:ea typeface="Nunito"/>
                <a:cs typeface="Nunito"/>
                <a:sym typeface="Nunito"/>
              </a:rPr>
              <a:t>Average: 0.2 sensors per hectare (0.7 sensors per ha for high-risk, 0.1 per ha for remote deployments)</a:t>
            </a:r>
            <a:endParaRPr b="1" i="0" sz="1200" u="none" cap="none" strike="noStrike">
              <a:solidFill>
                <a:schemeClr val="accent1"/>
              </a:solidFill>
              <a:latin typeface="Nunito"/>
              <a:ea typeface="Nunito"/>
              <a:cs typeface="Nunito"/>
              <a:sym typeface="Nunito"/>
            </a:endParaRPr>
          </a:p>
          <a:p>
            <a:pPr indent="0" lvl="0" marL="0" marR="0" rtl="0" algn="ctr">
              <a:lnSpc>
                <a:spcPct val="115000"/>
              </a:lnSpc>
              <a:spcBef>
                <a:spcPts val="800"/>
              </a:spcBef>
              <a:spcAft>
                <a:spcPts val="0"/>
              </a:spcAft>
              <a:buClr>
                <a:schemeClr val="accent1"/>
              </a:buClr>
              <a:buSzPts val="600"/>
              <a:buFont typeface="Work Sans SemiBold"/>
              <a:buNone/>
            </a:pPr>
            <a:r>
              <a:rPr b="1" i="0" lang="en" sz="600" u="none" cap="none" strike="noStrike">
                <a:solidFill>
                  <a:schemeClr val="accent1"/>
                </a:solidFill>
                <a:latin typeface="Nunito"/>
                <a:ea typeface="Nunito"/>
                <a:cs typeface="Nunito"/>
                <a:sym typeface="Nunito"/>
              </a:rPr>
              <a:t>Note: (1) Volume discount: &gt;10,000 devices: 15%, &gt;100,000 devices: 25%</a:t>
            </a:r>
            <a:endParaRPr b="1" i="0" sz="600" u="none" cap="none" strike="noStrike">
              <a:solidFill>
                <a:schemeClr val="accent1"/>
              </a:solidFill>
              <a:latin typeface="Nunito"/>
              <a:ea typeface="Nunito"/>
              <a:cs typeface="Nunito"/>
              <a:sym typeface="Nunito"/>
            </a:endParaRPr>
          </a:p>
          <a:p>
            <a:pPr indent="0" lvl="0" marL="0" marR="0" rtl="0" algn="ctr">
              <a:lnSpc>
                <a:spcPct val="115000"/>
              </a:lnSpc>
              <a:spcBef>
                <a:spcPts val="1200"/>
              </a:spcBef>
              <a:spcAft>
                <a:spcPts val="1200"/>
              </a:spcAft>
              <a:buClr>
                <a:schemeClr val="accent1"/>
              </a:buClr>
              <a:buSzPts val="600"/>
              <a:buFont typeface="Work Sans SemiBold"/>
              <a:buNone/>
            </a:pPr>
            <a:r>
              <a:t/>
            </a:r>
            <a:endParaRPr b="1" i="0" sz="600" u="none" cap="none" strike="noStrike">
              <a:solidFill>
                <a:schemeClr val="accent1"/>
              </a:solidFill>
              <a:latin typeface="Nunito"/>
              <a:ea typeface="Nunito"/>
              <a:cs typeface="Nunito"/>
              <a:sym typeface="Nunito"/>
            </a:endParaRPr>
          </a:p>
        </p:txBody>
      </p:sp>
      <p:sp>
        <p:nvSpPr>
          <p:cNvPr id="919" name="Google Shape;919;p8"/>
          <p:cNvSpPr txBox="1"/>
          <p:nvPr>
            <p:ph idx="12" type="sldNum"/>
          </p:nvPr>
        </p:nvSpPr>
        <p:spPr>
          <a:xfrm>
            <a:off x="8264800" y="4749850"/>
            <a:ext cx="536400" cy="273900"/>
          </a:xfrm>
          <a:prstGeom prst="rect">
            <a:avLst/>
          </a:prstGeom>
          <a:noFill/>
          <a:ln>
            <a:noFill/>
          </a:ln>
        </p:spPr>
        <p:txBody>
          <a:bodyPr anchorCtr="0" anchor="t" bIns="91425" lIns="91425" spcFirstLastPara="1" rIns="0" wrap="square" tIns="9142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920" name="Google Shape;920;p8"/>
          <p:cNvSpPr txBox="1"/>
          <p:nvPr>
            <p:ph type="title"/>
          </p:nvPr>
        </p:nvSpPr>
        <p:spPr>
          <a:xfrm>
            <a:off x="342900" y="444925"/>
            <a:ext cx="7726800" cy="4845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SzPts val="2700"/>
              <a:buNone/>
            </a:pPr>
            <a:r>
              <a:rPr lang="en"/>
              <a:t>Suggested Retail Pricing</a:t>
            </a:r>
            <a:endParaRPr baseline="30000"/>
          </a:p>
        </p:txBody>
      </p:sp>
      <p:pic>
        <p:nvPicPr>
          <p:cNvPr id="921" name="Google Shape;921;p8"/>
          <p:cNvPicPr preferRelativeResize="0"/>
          <p:nvPr/>
        </p:nvPicPr>
        <p:blipFill rotWithShape="1">
          <a:blip r:embed="rId3">
            <a:alphaModFix/>
          </a:blip>
          <a:srcRect b="0" l="89" r="79" t="0"/>
          <a:stretch/>
        </p:blipFill>
        <p:spPr>
          <a:xfrm>
            <a:off x="342900" y="1344050"/>
            <a:ext cx="993972" cy="1325246"/>
          </a:xfrm>
          <a:prstGeom prst="rect">
            <a:avLst/>
          </a:prstGeom>
          <a:noFill/>
          <a:ln>
            <a:noFill/>
          </a:ln>
        </p:spPr>
      </p:pic>
      <p:sp>
        <p:nvSpPr>
          <p:cNvPr id="922" name="Google Shape;922;p8"/>
          <p:cNvSpPr txBox="1"/>
          <p:nvPr/>
        </p:nvSpPr>
        <p:spPr>
          <a:xfrm>
            <a:off x="1282065" y="1602025"/>
            <a:ext cx="1856400" cy="1251900"/>
          </a:xfrm>
          <a:prstGeom prst="rect">
            <a:avLst/>
          </a:prstGeom>
          <a:noFill/>
          <a:ln>
            <a:noFill/>
          </a:ln>
        </p:spPr>
        <p:txBody>
          <a:bodyPr anchorCtr="0" anchor="t" bIns="68575" lIns="68575" spcFirstLastPara="1" rIns="68575" wrap="square" tIns="68575">
            <a:noAutofit/>
          </a:bodyPr>
          <a:lstStyle/>
          <a:p>
            <a:pPr indent="0" lvl="0" marL="114300" marR="0" rtl="0" algn="l">
              <a:lnSpc>
                <a:spcPct val="115000"/>
              </a:lnSpc>
              <a:spcBef>
                <a:spcPts val="0"/>
              </a:spcBef>
              <a:spcAft>
                <a:spcPts val="0"/>
              </a:spcAft>
              <a:buClr>
                <a:srgbClr val="000000"/>
              </a:buClr>
              <a:buSzPts val="1200"/>
              <a:buFont typeface="Arial"/>
              <a:buNone/>
            </a:pPr>
            <a:r>
              <a:rPr b="1" i="0" lang="en" sz="1200" u="none" cap="none" strike="noStrike">
                <a:solidFill>
                  <a:schemeClr val="accent1"/>
                </a:solidFill>
                <a:latin typeface="Nunito"/>
                <a:ea typeface="Nunito"/>
                <a:cs typeface="Nunito"/>
                <a:sym typeface="Nunito"/>
              </a:rPr>
              <a:t>Hardware:</a:t>
            </a:r>
            <a:endParaRPr b="0" i="0" sz="1100" u="none" cap="none" strike="noStrike">
              <a:solidFill>
                <a:srgbClr val="000000"/>
              </a:solidFill>
              <a:latin typeface="Nunito"/>
              <a:ea typeface="Nunito"/>
              <a:cs typeface="Nunito"/>
              <a:sym typeface="Nunito"/>
            </a:endParaRPr>
          </a:p>
          <a:p>
            <a:pPr indent="0" lvl="0" marL="11430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Nunito Light"/>
                <a:ea typeface="Nunito Light"/>
                <a:cs typeface="Nunito Light"/>
                <a:sym typeface="Nunito Light"/>
              </a:rPr>
              <a:t>Service (15%):</a:t>
            </a:r>
            <a:endParaRPr b="0" i="0" sz="1200" u="none" cap="none" strike="noStrike">
              <a:solidFill>
                <a:schemeClr val="dk1"/>
              </a:solidFill>
              <a:latin typeface="Nunito Light"/>
              <a:ea typeface="Nunito Light"/>
              <a:cs typeface="Nunito Light"/>
              <a:sym typeface="Nunito Light"/>
            </a:endParaRPr>
          </a:p>
        </p:txBody>
      </p:sp>
      <p:sp>
        <p:nvSpPr>
          <p:cNvPr id="923" name="Google Shape;923;p8"/>
          <p:cNvSpPr txBox="1"/>
          <p:nvPr/>
        </p:nvSpPr>
        <p:spPr>
          <a:xfrm>
            <a:off x="2047275" y="1602025"/>
            <a:ext cx="806700" cy="1251900"/>
          </a:xfrm>
          <a:prstGeom prst="rect">
            <a:avLst/>
          </a:prstGeom>
          <a:noFill/>
          <a:ln>
            <a:noFill/>
          </a:ln>
        </p:spPr>
        <p:txBody>
          <a:bodyPr anchorCtr="0" anchor="t" bIns="68575" lIns="68575" spcFirstLastPara="1" rIns="68575" wrap="square" tIns="68575">
            <a:noAutofit/>
          </a:bodyPr>
          <a:lstStyle/>
          <a:p>
            <a:pPr indent="0" lvl="0" marL="101600" marR="0" rtl="0" algn="r">
              <a:lnSpc>
                <a:spcPct val="115000"/>
              </a:lnSpc>
              <a:spcBef>
                <a:spcPts val="0"/>
              </a:spcBef>
              <a:spcAft>
                <a:spcPts val="0"/>
              </a:spcAft>
              <a:buClr>
                <a:srgbClr val="000000"/>
              </a:buClr>
              <a:buSzPts val="1200"/>
              <a:buFont typeface="Arial"/>
              <a:buNone/>
            </a:pPr>
            <a:r>
              <a:rPr b="1" i="0" lang="en" sz="1200" u="none" cap="none" strike="noStrike">
                <a:solidFill>
                  <a:schemeClr val="accent1"/>
                </a:solidFill>
                <a:latin typeface="Nunito"/>
                <a:ea typeface="Nunito"/>
                <a:cs typeface="Nunito"/>
                <a:sym typeface="Nunito"/>
              </a:rPr>
              <a:t>€</a:t>
            </a:r>
            <a:r>
              <a:rPr b="1" lang="en" sz="1200">
                <a:solidFill>
                  <a:schemeClr val="accent1"/>
                </a:solidFill>
                <a:latin typeface="Nunito"/>
                <a:ea typeface="Nunito"/>
                <a:cs typeface="Nunito"/>
                <a:sym typeface="Nunito"/>
              </a:rPr>
              <a:t>90</a:t>
            </a:r>
            <a:endParaRPr b="0" i="0" sz="1100" u="none" cap="none" strike="noStrike">
              <a:solidFill>
                <a:srgbClr val="000000"/>
              </a:solidFill>
              <a:latin typeface="Nunito"/>
              <a:ea typeface="Nunito"/>
              <a:cs typeface="Nunito"/>
              <a:sym typeface="Nunito"/>
            </a:endParaRPr>
          </a:p>
          <a:p>
            <a:pPr indent="0" lvl="0" marL="101600" marR="0" rtl="0" algn="r">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Nunito Light"/>
                <a:ea typeface="Nunito Light"/>
                <a:cs typeface="Nunito Light"/>
                <a:sym typeface="Nunito Light"/>
              </a:rPr>
              <a:t>€</a:t>
            </a:r>
            <a:r>
              <a:rPr lang="en" sz="1200">
                <a:solidFill>
                  <a:schemeClr val="dk1"/>
                </a:solidFill>
                <a:latin typeface="Nunito Light"/>
                <a:ea typeface="Nunito Light"/>
                <a:cs typeface="Nunito Light"/>
                <a:sym typeface="Nunito Light"/>
              </a:rPr>
              <a:t>14</a:t>
            </a:r>
            <a:endParaRPr b="0" i="0" sz="1100" u="none" cap="none" strike="noStrike">
              <a:solidFill>
                <a:srgbClr val="000000"/>
              </a:solidFill>
              <a:latin typeface="Nunito"/>
              <a:ea typeface="Nunito"/>
              <a:cs typeface="Nunito"/>
              <a:sym typeface="Nunito"/>
            </a:endParaRPr>
          </a:p>
          <a:p>
            <a:pPr indent="0" lvl="0" marL="10160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Nunito Light"/>
              <a:ea typeface="Nunito Light"/>
              <a:cs typeface="Nunito Light"/>
              <a:sym typeface="Nunito Light"/>
            </a:endParaRPr>
          </a:p>
        </p:txBody>
      </p:sp>
      <p:sp>
        <p:nvSpPr>
          <p:cNvPr id="924" name="Google Shape;924;p8"/>
          <p:cNvSpPr txBox="1"/>
          <p:nvPr/>
        </p:nvSpPr>
        <p:spPr>
          <a:xfrm>
            <a:off x="4078775" y="1602022"/>
            <a:ext cx="2088000" cy="1251900"/>
          </a:xfrm>
          <a:prstGeom prst="rect">
            <a:avLst/>
          </a:prstGeom>
          <a:noFill/>
          <a:ln>
            <a:noFill/>
          </a:ln>
        </p:spPr>
        <p:txBody>
          <a:bodyPr anchorCtr="0" anchor="t" bIns="68575" lIns="68575" spcFirstLastPara="1" rIns="68575" wrap="square" tIns="68575">
            <a:noAutofit/>
          </a:bodyPr>
          <a:lstStyle/>
          <a:p>
            <a:pPr indent="0" lvl="0" marL="114300" marR="0" rtl="0" algn="l">
              <a:lnSpc>
                <a:spcPct val="115000"/>
              </a:lnSpc>
              <a:spcBef>
                <a:spcPts val="0"/>
              </a:spcBef>
              <a:spcAft>
                <a:spcPts val="0"/>
              </a:spcAft>
              <a:buClr>
                <a:srgbClr val="000000"/>
              </a:buClr>
              <a:buSzPts val="1200"/>
              <a:buFont typeface="Arial"/>
              <a:buNone/>
            </a:pPr>
            <a:r>
              <a:rPr b="1" i="0" lang="en" sz="1200" u="none" cap="none" strike="noStrike">
                <a:solidFill>
                  <a:schemeClr val="accent1"/>
                </a:solidFill>
                <a:latin typeface="Nunito"/>
                <a:ea typeface="Nunito"/>
                <a:cs typeface="Nunito"/>
                <a:sym typeface="Nunito"/>
              </a:rPr>
              <a:t>Hardware:</a:t>
            </a:r>
            <a:endParaRPr b="0" i="0" sz="1100" u="none" cap="none" strike="noStrike">
              <a:solidFill>
                <a:srgbClr val="000000"/>
              </a:solidFill>
              <a:latin typeface="Nunito"/>
              <a:ea typeface="Nunito"/>
              <a:cs typeface="Nunito"/>
              <a:sym typeface="Nunito"/>
            </a:endParaRPr>
          </a:p>
          <a:p>
            <a:pPr indent="0" lvl="0" marL="11430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Nunito Light"/>
                <a:ea typeface="Nunito Light"/>
                <a:cs typeface="Nunito Light"/>
                <a:sym typeface="Nunito Light"/>
              </a:rPr>
              <a:t>Service (15%):</a:t>
            </a:r>
            <a:endParaRPr b="0" i="0" sz="1100" u="none" cap="none" strike="noStrike">
              <a:solidFill>
                <a:srgbClr val="000000"/>
              </a:solidFill>
              <a:latin typeface="Nunito"/>
              <a:ea typeface="Nunito"/>
              <a:cs typeface="Nunito"/>
              <a:sym typeface="Nunito"/>
            </a:endParaRPr>
          </a:p>
        </p:txBody>
      </p:sp>
      <p:sp>
        <p:nvSpPr>
          <p:cNvPr id="925" name="Google Shape;925;p8"/>
          <p:cNvSpPr txBox="1"/>
          <p:nvPr/>
        </p:nvSpPr>
        <p:spPr>
          <a:xfrm>
            <a:off x="4818350" y="1602025"/>
            <a:ext cx="935100" cy="1251900"/>
          </a:xfrm>
          <a:prstGeom prst="rect">
            <a:avLst/>
          </a:prstGeom>
          <a:noFill/>
          <a:ln>
            <a:noFill/>
          </a:ln>
        </p:spPr>
        <p:txBody>
          <a:bodyPr anchorCtr="0" anchor="t" bIns="68575" lIns="68575" spcFirstLastPara="1" rIns="68575" wrap="square" tIns="68575">
            <a:noAutofit/>
          </a:bodyPr>
          <a:lstStyle/>
          <a:p>
            <a:pPr indent="0" lvl="0" marL="101600" marR="0" rtl="0" algn="r">
              <a:lnSpc>
                <a:spcPct val="115000"/>
              </a:lnSpc>
              <a:spcBef>
                <a:spcPts val="0"/>
              </a:spcBef>
              <a:spcAft>
                <a:spcPts val="0"/>
              </a:spcAft>
              <a:buClr>
                <a:srgbClr val="000000"/>
              </a:buClr>
              <a:buSzPts val="1200"/>
              <a:buFont typeface="Arial"/>
              <a:buNone/>
            </a:pPr>
            <a:r>
              <a:rPr b="1" i="0" lang="en" sz="1200" u="none" cap="none" strike="noStrike">
                <a:solidFill>
                  <a:schemeClr val="accent1"/>
                </a:solidFill>
                <a:latin typeface="Nunito"/>
                <a:ea typeface="Nunito"/>
                <a:cs typeface="Nunito"/>
                <a:sym typeface="Nunito"/>
              </a:rPr>
              <a:t>€</a:t>
            </a:r>
            <a:r>
              <a:rPr b="1" lang="en" sz="1200">
                <a:solidFill>
                  <a:schemeClr val="accent1"/>
                </a:solidFill>
                <a:latin typeface="Nunito"/>
                <a:ea typeface="Nunito"/>
                <a:cs typeface="Nunito"/>
                <a:sym typeface="Nunito"/>
              </a:rPr>
              <a:t>575</a:t>
            </a:r>
            <a:endParaRPr b="0" i="0" sz="1100" u="none" cap="none" strike="noStrike">
              <a:solidFill>
                <a:srgbClr val="000000"/>
              </a:solidFill>
              <a:latin typeface="Nunito"/>
              <a:ea typeface="Nunito"/>
              <a:cs typeface="Nunito"/>
              <a:sym typeface="Nunito"/>
            </a:endParaRPr>
          </a:p>
          <a:p>
            <a:pPr indent="0" lvl="0" marL="101600" marR="0" rtl="0" algn="r">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Nunito Light"/>
                <a:ea typeface="Nunito Light"/>
                <a:cs typeface="Nunito Light"/>
                <a:sym typeface="Nunito Light"/>
              </a:rPr>
              <a:t>€</a:t>
            </a:r>
            <a:r>
              <a:rPr lang="en" sz="1200">
                <a:solidFill>
                  <a:schemeClr val="dk1"/>
                </a:solidFill>
                <a:latin typeface="Nunito Light"/>
                <a:ea typeface="Nunito Light"/>
                <a:cs typeface="Nunito Light"/>
                <a:sym typeface="Nunito Light"/>
              </a:rPr>
              <a:t>87</a:t>
            </a:r>
            <a:endParaRPr b="0" i="0" sz="1100" u="none" cap="none" strike="noStrike">
              <a:solidFill>
                <a:srgbClr val="000000"/>
              </a:solidFill>
              <a:latin typeface="Nunito"/>
              <a:ea typeface="Nunito"/>
              <a:cs typeface="Nunito"/>
              <a:sym typeface="Nunito"/>
            </a:endParaRPr>
          </a:p>
        </p:txBody>
      </p:sp>
      <p:sp>
        <p:nvSpPr>
          <p:cNvPr id="926" name="Google Shape;926;p8"/>
          <p:cNvSpPr txBox="1"/>
          <p:nvPr/>
        </p:nvSpPr>
        <p:spPr>
          <a:xfrm>
            <a:off x="1282065" y="1247775"/>
            <a:ext cx="1748700" cy="342900"/>
          </a:xfrm>
          <a:prstGeom prst="rect">
            <a:avLst/>
          </a:prstGeom>
          <a:noFill/>
          <a:ln>
            <a:noFill/>
          </a:ln>
        </p:spPr>
        <p:txBody>
          <a:bodyPr anchorCtr="0" anchor="t" bIns="68575" lIns="68575" spcFirstLastPara="1" rIns="68575" wrap="square" tIns="68575">
            <a:noAutofit/>
          </a:bodyPr>
          <a:lstStyle/>
          <a:p>
            <a:pPr indent="0" lvl="0" marL="101600" marR="0" rtl="0" algn="l">
              <a:lnSpc>
                <a:spcPct val="115000"/>
              </a:lnSpc>
              <a:spcBef>
                <a:spcPts val="0"/>
              </a:spcBef>
              <a:spcAft>
                <a:spcPts val="0"/>
              </a:spcAft>
              <a:buClr>
                <a:srgbClr val="000000"/>
              </a:buClr>
              <a:buSzPts val="1500"/>
              <a:buFont typeface="Arial"/>
              <a:buNone/>
            </a:pPr>
            <a:r>
              <a:rPr b="1" i="0" lang="en" sz="1500" u="none" cap="none" strike="noStrike">
                <a:solidFill>
                  <a:schemeClr val="accent1"/>
                </a:solidFill>
                <a:latin typeface="Montserrat"/>
                <a:ea typeface="Montserrat"/>
                <a:cs typeface="Montserrat"/>
                <a:sym typeface="Montserrat"/>
              </a:rPr>
              <a:t>Sensor</a:t>
            </a:r>
            <a:endParaRPr b="0" i="0" sz="1500" u="none" cap="none" strike="noStrike">
              <a:solidFill>
                <a:schemeClr val="dk1"/>
              </a:solidFill>
              <a:latin typeface="Montserrat Light"/>
              <a:ea typeface="Montserrat Light"/>
              <a:cs typeface="Montserrat Light"/>
              <a:sym typeface="Montserrat Light"/>
            </a:endParaRPr>
          </a:p>
        </p:txBody>
      </p:sp>
      <p:sp>
        <p:nvSpPr>
          <p:cNvPr id="927" name="Google Shape;927;p8"/>
          <p:cNvSpPr txBox="1"/>
          <p:nvPr/>
        </p:nvSpPr>
        <p:spPr>
          <a:xfrm>
            <a:off x="4078779" y="1247775"/>
            <a:ext cx="1748700" cy="342900"/>
          </a:xfrm>
          <a:prstGeom prst="rect">
            <a:avLst/>
          </a:prstGeom>
          <a:noFill/>
          <a:ln>
            <a:noFill/>
          </a:ln>
        </p:spPr>
        <p:txBody>
          <a:bodyPr anchorCtr="0" anchor="t" bIns="68575" lIns="68575" spcFirstLastPara="1" rIns="68575" wrap="square" tIns="68575">
            <a:noAutofit/>
          </a:bodyPr>
          <a:lstStyle/>
          <a:p>
            <a:pPr indent="0" lvl="0" marL="101600" marR="0" rtl="0" algn="l">
              <a:lnSpc>
                <a:spcPct val="115000"/>
              </a:lnSpc>
              <a:spcBef>
                <a:spcPts val="0"/>
              </a:spcBef>
              <a:spcAft>
                <a:spcPts val="0"/>
              </a:spcAft>
              <a:buClr>
                <a:srgbClr val="000000"/>
              </a:buClr>
              <a:buSzPts val="1500"/>
              <a:buFont typeface="Arial"/>
              <a:buNone/>
            </a:pPr>
            <a:r>
              <a:rPr b="1" i="0" lang="en" sz="1500" u="none" cap="none" strike="noStrike">
                <a:solidFill>
                  <a:schemeClr val="accent1"/>
                </a:solidFill>
                <a:latin typeface="Montserrat"/>
                <a:ea typeface="Montserrat"/>
                <a:cs typeface="Montserrat"/>
                <a:sym typeface="Montserrat"/>
              </a:rPr>
              <a:t>Mesh Gateway</a:t>
            </a:r>
            <a:endParaRPr b="0" i="0" sz="1500" u="none" cap="none" strike="noStrike">
              <a:solidFill>
                <a:schemeClr val="dk1"/>
              </a:solidFill>
              <a:latin typeface="Montserrat Light"/>
              <a:ea typeface="Montserrat Light"/>
              <a:cs typeface="Montserrat Light"/>
              <a:sym typeface="Montserrat Light"/>
            </a:endParaRPr>
          </a:p>
        </p:txBody>
      </p:sp>
      <p:pic>
        <p:nvPicPr>
          <p:cNvPr id="928" name="Google Shape;928;p8"/>
          <p:cNvPicPr preferRelativeResize="0"/>
          <p:nvPr/>
        </p:nvPicPr>
        <p:blipFill rotWithShape="1">
          <a:blip r:embed="rId4">
            <a:alphaModFix/>
          </a:blip>
          <a:srcRect b="9" l="0" r="0" t="18"/>
          <a:stretch/>
        </p:blipFill>
        <p:spPr>
          <a:xfrm>
            <a:off x="3147654" y="1344052"/>
            <a:ext cx="993977" cy="1337590"/>
          </a:xfrm>
          <a:prstGeom prst="rect">
            <a:avLst/>
          </a:prstGeom>
          <a:noFill/>
          <a:ln>
            <a:noFill/>
          </a:ln>
        </p:spPr>
      </p:pic>
      <p:sp>
        <p:nvSpPr>
          <p:cNvPr id="929" name="Google Shape;929;p8"/>
          <p:cNvSpPr txBox="1"/>
          <p:nvPr/>
        </p:nvSpPr>
        <p:spPr>
          <a:xfrm>
            <a:off x="7037925" y="1602022"/>
            <a:ext cx="2088000" cy="1251900"/>
          </a:xfrm>
          <a:prstGeom prst="rect">
            <a:avLst/>
          </a:prstGeom>
          <a:noFill/>
          <a:ln>
            <a:noFill/>
          </a:ln>
        </p:spPr>
        <p:txBody>
          <a:bodyPr anchorCtr="0" anchor="t" bIns="68575" lIns="68575" spcFirstLastPara="1" rIns="68575" wrap="square" tIns="68575">
            <a:noAutofit/>
          </a:bodyPr>
          <a:lstStyle/>
          <a:p>
            <a:pPr indent="0" lvl="0" marL="114300" marR="0" rtl="0" algn="l">
              <a:lnSpc>
                <a:spcPct val="115000"/>
              </a:lnSpc>
              <a:spcBef>
                <a:spcPts val="0"/>
              </a:spcBef>
              <a:spcAft>
                <a:spcPts val="0"/>
              </a:spcAft>
              <a:buClr>
                <a:srgbClr val="000000"/>
              </a:buClr>
              <a:buSzPts val="1200"/>
              <a:buFont typeface="Arial"/>
              <a:buNone/>
            </a:pPr>
            <a:r>
              <a:rPr b="1" i="0" lang="en" sz="1200" u="none" cap="none" strike="noStrike">
                <a:solidFill>
                  <a:schemeClr val="accent1"/>
                </a:solidFill>
                <a:latin typeface="Nunito"/>
                <a:ea typeface="Nunito"/>
                <a:cs typeface="Nunito"/>
                <a:sym typeface="Nunito"/>
              </a:rPr>
              <a:t>Hardware:</a:t>
            </a:r>
            <a:endParaRPr b="0" i="0" sz="1100" u="none" cap="none" strike="noStrike">
              <a:solidFill>
                <a:srgbClr val="000000"/>
              </a:solidFill>
              <a:latin typeface="Nunito"/>
              <a:ea typeface="Nunito"/>
              <a:cs typeface="Nunito"/>
              <a:sym typeface="Nunito"/>
            </a:endParaRPr>
          </a:p>
          <a:p>
            <a:pPr indent="0" lvl="0" marL="11430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Nunito Light"/>
                <a:ea typeface="Nunito Light"/>
                <a:cs typeface="Nunito Light"/>
                <a:sym typeface="Nunito Light"/>
              </a:rPr>
              <a:t>Service (15%):</a:t>
            </a:r>
            <a:endParaRPr b="0" i="0" sz="1100" u="none" cap="none" strike="noStrike">
              <a:solidFill>
                <a:srgbClr val="000000"/>
              </a:solidFill>
              <a:latin typeface="Nunito"/>
              <a:ea typeface="Nunito"/>
              <a:cs typeface="Nunito"/>
              <a:sym typeface="Nunito"/>
            </a:endParaRPr>
          </a:p>
        </p:txBody>
      </p:sp>
      <p:sp>
        <p:nvSpPr>
          <p:cNvPr id="930" name="Google Shape;930;p8"/>
          <p:cNvSpPr txBox="1"/>
          <p:nvPr/>
        </p:nvSpPr>
        <p:spPr>
          <a:xfrm>
            <a:off x="7037925" y="1247775"/>
            <a:ext cx="1944900" cy="342900"/>
          </a:xfrm>
          <a:prstGeom prst="rect">
            <a:avLst/>
          </a:prstGeom>
          <a:noFill/>
          <a:ln>
            <a:noFill/>
          </a:ln>
        </p:spPr>
        <p:txBody>
          <a:bodyPr anchorCtr="0" anchor="t" bIns="68575" lIns="68575" spcFirstLastPara="1" rIns="68575" wrap="square" tIns="68575">
            <a:noAutofit/>
          </a:bodyPr>
          <a:lstStyle/>
          <a:p>
            <a:pPr indent="0" lvl="0" marL="101600" marR="0" rtl="0" algn="l">
              <a:lnSpc>
                <a:spcPct val="115000"/>
              </a:lnSpc>
              <a:spcBef>
                <a:spcPts val="0"/>
              </a:spcBef>
              <a:spcAft>
                <a:spcPts val="0"/>
              </a:spcAft>
              <a:buClr>
                <a:srgbClr val="000000"/>
              </a:buClr>
              <a:buSzPts val="1500"/>
              <a:buFont typeface="Arial"/>
              <a:buNone/>
            </a:pPr>
            <a:r>
              <a:rPr b="1" i="0" lang="en" sz="1500" u="none" cap="none" strike="noStrike">
                <a:solidFill>
                  <a:schemeClr val="accent1"/>
                </a:solidFill>
                <a:latin typeface="Montserrat"/>
                <a:ea typeface="Montserrat"/>
                <a:cs typeface="Montserrat"/>
                <a:sym typeface="Montserrat"/>
              </a:rPr>
              <a:t>Border Gateway</a:t>
            </a:r>
            <a:endParaRPr b="0" i="0" sz="1500" u="none" cap="none" strike="noStrike">
              <a:solidFill>
                <a:schemeClr val="dk1"/>
              </a:solidFill>
              <a:latin typeface="Montserrat Light"/>
              <a:ea typeface="Montserrat Light"/>
              <a:cs typeface="Montserrat Light"/>
              <a:sym typeface="Montserrat Light"/>
            </a:endParaRPr>
          </a:p>
        </p:txBody>
      </p:sp>
      <p:pic>
        <p:nvPicPr>
          <p:cNvPr id="931" name="Google Shape;931;p8"/>
          <p:cNvPicPr preferRelativeResize="0"/>
          <p:nvPr/>
        </p:nvPicPr>
        <p:blipFill rotWithShape="1">
          <a:blip r:embed="rId5">
            <a:alphaModFix/>
          </a:blip>
          <a:srcRect b="0" l="39" r="38" t="0"/>
          <a:stretch/>
        </p:blipFill>
        <p:spPr>
          <a:xfrm>
            <a:off x="6097625" y="1344048"/>
            <a:ext cx="993969" cy="1325250"/>
          </a:xfrm>
          <a:prstGeom prst="rect">
            <a:avLst/>
          </a:prstGeom>
          <a:noFill/>
          <a:ln>
            <a:noFill/>
          </a:ln>
        </p:spPr>
      </p:pic>
      <p:sp>
        <p:nvSpPr>
          <p:cNvPr id="932" name="Google Shape;932;p8"/>
          <p:cNvSpPr txBox="1"/>
          <p:nvPr/>
        </p:nvSpPr>
        <p:spPr>
          <a:xfrm>
            <a:off x="7775875" y="1602025"/>
            <a:ext cx="935100" cy="1251900"/>
          </a:xfrm>
          <a:prstGeom prst="rect">
            <a:avLst/>
          </a:prstGeom>
          <a:noFill/>
          <a:ln>
            <a:noFill/>
          </a:ln>
        </p:spPr>
        <p:txBody>
          <a:bodyPr anchorCtr="0" anchor="t" bIns="68575" lIns="68575" spcFirstLastPara="1" rIns="68575" wrap="square" tIns="68575">
            <a:noAutofit/>
          </a:bodyPr>
          <a:lstStyle/>
          <a:p>
            <a:pPr indent="0" lvl="0" marL="101600" marR="0" rtl="0" algn="r">
              <a:lnSpc>
                <a:spcPct val="115000"/>
              </a:lnSpc>
              <a:spcBef>
                <a:spcPts val="0"/>
              </a:spcBef>
              <a:spcAft>
                <a:spcPts val="0"/>
              </a:spcAft>
              <a:buClr>
                <a:srgbClr val="000000"/>
              </a:buClr>
              <a:buSzPts val="1200"/>
              <a:buFont typeface="Arial"/>
              <a:buNone/>
            </a:pPr>
            <a:r>
              <a:rPr b="1" i="0" lang="en" sz="1200" u="none" cap="none" strike="noStrike">
                <a:solidFill>
                  <a:schemeClr val="accent1"/>
                </a:solidFill>
                <a:latin typeface="Nunito"/>
                <a:ea typeface="Nunito"/>
                <a:cs typeface="Nunito"/>
                <a:sym typeface="Nunito"/>
              </a:rPr>
              <a:t>€</a:t>
            </a:r>
            <a:r>
              <a:rPr b="1" lang="en" sz="1200">
                <a:solidFill>
                  <a:schemeClr val="accent1"/>
                </a:solidFill>
                <a:latin typeface="Nunito"/>
                <a:ea typeface="Nunito"/>
                <a:cs typeface="Nunito"/>
                <a:sym typeface="Nunito"/>
              </a:rPr>
              <a:t>84</a:t>
            </a:r>
            <a:r>
              <a:rPr b="1" i="0" lang="en" sz="1200" u="none" cap="none" strike="noStrike">
                <a:solidFill>
                  <a:schemeClr val="accent1"/>
                </a:solidFill>
                <a:latin typeface="Nunito"/>
                <a:ea typeface="Nunito"/>
                <a:cs typeface="Nunito"/>
                <a:sym typeface="Nunito"/>
              </a:rPr>
              <a:t>9</a:t>
            </a:r>
            <a:endParaRPr b="0" i="0" sz="1100" u="none" cap="none" strike="noStrike">
              <a:solidFill>
                <a:srgbClr val="000000"/>
              </a:solidFill>
              <a:latin typeface="Nunito"/>
              <a:ea typeface="Nunito"/>
              <a:cs typeface="Nunito"/>
              <a:sym typeface="Nunito"/>
            </a:endParaRPr>
          </a:p>
          <a:p>
            <a:pPr indent="0" lvl="0" marL="101600" marR="0" rtl="0" algn="r">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Nunito Light"/>
                <a:ea typeface="Nunito Light"/>
                <a:cs typeface="Nunito Light"/>
                <a:sym typeface="Nunito Light"/>
              </a:rPr>
              <a:t>€</a:t>
            </a:r>
            <a:r>
              <a:rPr lang="en" sz="1200">
                <a:solidFill>
                  <a:schemeClr val="dk1"/>
                </a:solidFill>
                <a:latin typeface="Nunito Light"/>
                <a:ea typeface="Nunito Light"/>
                <a:cs typeface="Nunito Light"/>
                <a:sym typeface="Nunito Light"/>
              </a:rPr>
              <a:t>128</a:t>
            </a:r>
            <a:endParaRPr b="0" i="0" sz="1100" u="none" cap="none" strike="noStrike">
              <a:solidFill>
                <a:srgbClr val="000000"/>
              </a:solidFill>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9"/>
          <p:cNvSpPr txBox="1"/>
          <p:nvPr/>
        </p:nvSpPr>
        <p:spPr>
          <a:xfrm>
            <a:off x="1214013" y="1087956"/>
            <a:ext cx="1961400" cy="2514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Montserrat SemiBold"/>
                <a:ea typeface="Montserrat SemiBold"/>
                <a:cs typeface="Montserrat SemiBold"/>
                <a:sym typeface="Montserrat SemiBold"/>
              </a:rPr>
              <a:t>Pilot</a:t>
            </a:r>
            <a:endParaRPr b="0" i="0" sz="1400" u="none" cap="none" strike="noStrike">
              <a:solidFill>
                <a:schemeClr val="dk1"/>
              </a:solidFill>
              <a:latin typeface="Montserrat SemiBold"/>
              <a:ea typeface="Montserrat SemiBold"/>
              <a:cs typeface="Montserrat SemiBold"/>
              <a:sym typeface="Montserrat SemiBold"/>
            </a:endParaRPr>
          </a:p>
        </p:txBody>
      </p:sp>
      <p:sp>
        <p:nvSpPr>
          <p:cNvPr id="938" name="Google Shape;938;p9"/>
          <p:cNvSpPr txBox="1"/>
          <p:nvPr/>
        </p:nvSpPr>
        <p:spPr>
          <a:xfrm>
            <a:off x="1214013" y="2355902"/>
            <a:ext cx="1961400" cy="2514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Nunito Light"/>
                <a:ea typeface="Nunito Light"/>
                <a:cs typeface="Nunito Light"/>
                <a:sym typeface="Nunito Light"/>
              </a:rPr>
              <a:t>Small</a:t>
            </a:r>
            <a:endParaRPr b="0" i="0" sz="1400" u="none" cap="none" strike="noStrike">
              <a:solidFill>
                <a:schemeClr val="dk1"/>
              </a:solidFill>
              <a:latin typeface="Nunito Light"/>
              <a:ea typeface="Nunito Light"/>
              <a:cs typeface="Nunito Light"/>
              <a:sym typeface="Nunito Light"/>
            </a:endParaRPr>
          </a:p>
        </p:txBody>
      </p:sp>
      <p:sp>
        <p:nvSpPr>
          <p:cNvPr id="939" name="Google Shape;939;p9"/>
          <p:cNvSpPr txBox="1"/>
          <p:nvPr/>
        </p:nvSpPr>
        <p:spPr>
          <a:xfrm>
            <a:off x="5525721" y="1087956"/>
            <a:ext cx="2427900" cy="2514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Montserrat SemiBold"/>
                <a:ea typeface="Montserrat SemiBold"/>
                <a:cs typeface="Montserrat SemiBold"/>
                <a:sym typeface="Montserrat SemiBold"/>
              </a:rPr>
              <a:t>Live</a:t>
            </a:r>
            <a:endParaRPr b="0" i="0" sz="1400" u="none" cap="none" strike="noStrike">
              <a:solidFill>
                <a:schemeClr val="dk1"/>
              </a:solidFill>
              <a:latin typeface="Montserrat SemiBold"/>
              <a:ea typeface="Montserrat SemiBold"/>
              <a:cs typeface="Montserrat SemiBold"/>
              <a:sym typeface="Montserrat SemiBold"/>
            </a:endParaRPr>
          </a:p>
        </p:txBody>
      </p:sp>
      <p:sp>
        <p:nvSpPr>
          <p:cNvPr id="940" name="Google Shape;940;p9"/>
          <p:cNvSpPr txBox="1"/>
          <p:nvPr/>
        </p:nvSpPr>
        <p:spPr>
          <a:xfrm>
            <a:off x="5758971" y="2355898"/>
            <a:ext cx="1961400" cy="2514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chemeClr val="dk1"/>
                </a:solidFill>
                <a:latin typeface="Nunito Light"/>
                <a:ea typeface="Nunito Light"/>
                <a:cs typeface="Nunito Light"/>
                <a:sym typeface="Nunito Light"/>
              </a:rPr>
              <a:t>Large</a:t>
            </a:r>
            <a:endParaRPr b="0" i="0" sz="1400" u="none" cap="none" strike="noStrike">
              <a:solidFill>
                <a:schemeClr val="dk1"/>
              </a:solidFill>
              <a:latin typeface="Nunito Light"/>
              <a:ea typeface="Nunito Light"/>
              <a:cs typeface="Nunito Light"/>
              <a:sym typeface="Nunito Light"/>
            </a:endParaRPr>
          </a:p>
        </p:txBody>
      </p:sp>
      <p:grpSp>
        <p:nvGrpSpPr>
          <p:cNvPr id="941" name="Google Shape;941;p9"/>
          <p:cNvGrpSpPr/>
          <p:nvPr/>
        </p:nvGrpSpPr>
        <p:grpSpPr>
          <a:xfrm>
            <a:off x="1880013" y="1500927"/>
            <a:ext cx="629400" cy="629400"/>
            <a:chOff x="3940165" y="2461364"/>
            <a:chExt cx="629400" cy="629400"/>
          </a:xfrm>
        </p:grpSpPr>
        <p:sp>
          <p:nvSpPr>
            <p:cNvPr id="942" name="Google Shape;942;p9"/>
            <p:cNvSpPr/>
            <p:nvPr/>
          </p:nvSpPr>
          <p:spPr>
            <a:xfrm>
              <a:off x="3940165" y="2461364"/>
              <a:ext cx="629400" cy="629400"/>
            </a:xfrm>
            <a:prstGeom prst="ellipse">
              <a:avLst/>
            </a:prstGeom>
            <a:solidFill>
              <a:srgbClr val="E1EF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943" name="Google Shape;943;p9"/>
            <p:cNvSpPr txBox="1"/>
            <p:nvPr/>
          </p:nvSpPr>
          <p:spPr>
            <a:xfrm>
              <a:off x="4076365" y="2533814"/>
              <a:ext cx="357000" cy="484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2"/>
                  </a:solidFill>
                  <a:latin typeface="Montserrat SemiBold"/>
                  <a:ea typeface="Montserrat SemiBold"/>
                  <a:cs typeface="Montserrat SemiBold"/>
                  <a:sym typeface="Montserrat SemiBold"/>
                </a:rPr>
                <a:t>1</a:t>
              </a:r>
              <a:endParaRPr b="0" i="0" sz="2700" u="none" cap="none" strike="noStrike">
                <a:solidFill>
                  <a:schemeClr val="dk2"/>
                </a:solidFill>
                <a:latin typeface="Montserrat SemiBold"/>
                <a:ea typeface="Montserrat SemiBold"/>
                <a:cs typeface="Montserrat SemiBold"/>
                <a:sym typeface="Montserrat SemiBold"/>
              </a:endParaRPr>
            </a:p>
          </p:txBody>
        </p:sp>
      </p:grpSp>
      <p:grpSp>
        <p:nvGrpSpPr>
          <p:cNvPr id="944" name="Google Shape;944;p9"/>
          <p:cNvGrpSpPr/>
          <p:nvPr/>
        </p:nvGrpSpPr>
        <p:grpSpPr>
          <a:xfrm>
            <a:off x="6424971" y="1500927"/>
            <a:ext cx="629400" cy="629400"/>
            <a:chOff x="6898739" y="2461364"/>
            <a:chExt cx="629400" cy="629400"/>
          </a:xfrm>
        </p:grpSpPr>
        <p:sp>
          <p:nvSpPr>
            <p:cNvPr id="945" name="Google Shape;945;p9"/>
            <p:cNvSpPr/>
            <p:nvPr/>
          </p:nvSpPr>
          <p:spPr>
            <a:xfrm>
              <a:off x="6898739" y="2461364"/>
              <a:ext cx="629400" cy="629400"/>
            </a:xfrm>
            <a:prstGeom prst="ellipse">
              <a:avLst/>
            </a:prstGeom>
            <a:solidFill>
              <a:srgbClr val="E1EF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946" name="Google Shape;946;p9"/>
            <p:cNvSpPr txBox="1"/>
            <p:nvPr/>
          </p:nvSpPr>
          <p:spPr>
            <a:xfrm>
              <a:off x="7034939" y="2533814"/>
              <a:ext cx="357000" cy="484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dk2"/>
                  </a:solidFill>
                  <a:latin typeface="Montserrat SemiBold"/>
                  <a:ea typeface="Montserrat SemiBold"/>
                  <a:cs typeface="Montserrat SemiBold"/>
                  <a:sym typeface="Montserrat SemiBold"/>
                </a:rPr>
                <a:t>2</a:t>
              </a:r>
              <a:endParaRPr b="0" i="0" sz="2700" u="none" cap="none" strike="noStrike">
                <a:solidFill>
                  <a:schemeClr val="dk2"/>
                </a:solidFill>
                <a:latin typeface="Montserrat SemiBold"/>
                <a:ea typeface="Montserrat SemiBold"/>
                <a:cs typeface="Montserrat SemiBold"/>
                <a:sym typeface="Montserrat SemiBold"/>
              </a:endParaRPr>
            </a:p>
          </p:txBody>
        </p:sp>
      </p:grpSp>
      <p:cxnSp>
        <p:nvCxnSpPr>
          <p:cNvPr id="947" name="Google Shape;947;p9"/>
          <p:cNvCxnSpPr/>
          <p:nvPr/>
        </p:nvCxnSpPr>
        <p:spPr>
          <a:xfrm>
            <a:off x="4394300" y="1995050"/>
            <a:ext cx="0" cy="2580600"/>
          </a:xfrm>
          <a:prstGeom prst="straightConnector1">
            <a:avLst/>
          </a:prstGeom>
          <a:noFill/>
          <a:ln cap="rnd" cmpd="sng" w="19050">
            <a:solidFill>
              <a:schemeClr val="lt2"/>
            </a:solidFill>
            <a:prstDash val="solid"/>
            <a:round/>
            <a:headEnd len="sm" w="sm" type="none"/>
            <a:tailEnd len="sm" w="sm" type="none"/>
          </a:ln>
        </p:spPr>
      </p:cxnSp>
      <p:sp>
        <p:nvSpPr>
          <p:cNvPr id="948" name="Google Shape;948;p9"/>
          <p:cNvSpPr txBox="1"/>
          <p:nvPr>
            <p:ph idx="12" type="sldNum"/>
          </p:nvPr>
        </p:nvSpPr>
        <p:spPr>
          <a:xfrm>
            <a:off x="8264800" y="4597450"/>
            <a:ext cx="536400" cy="273900"/>
          </a:xfrm>
          <a:prstGeom prst="rect">
            <a:avLst/>
          </a:prstGeom>
          <a:noFill/>
          <a:ln>
            <a:noFill/>
          </a:ln>
        </p:spPr>
        <p:txBody>
          <a:bodyPr anchorCtr="0" anchor="t" bIns="91425" lIns="91425" spcFirstLastPara="1" rIns="0" wrap="square" tIns="91425">
            <a:no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949" name="Google Shape;949;p9"/>
          <p:cNvSpPr txBox="1"/>
          <p:nvPr>
            <p:ph type="title"/>
          </p:nvPr>
        </p:nvSpPr>
        <p:spPr>
          <a:xfrm>
            <a:off x="342900" y="444925"/>
            <a:ext cx="7726800" cy="4845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Clr>
                <a:schemeClr val="dk1"/>
              </a:buClr>
              <a:buSzPts val="2700"/>
              <a:buFont typeface="Arial"/>
              <a:buNone/>
            </a:pPr>
            <a:r>
              <a:rPr lang="en"/>
              <a:t>Deployment Stages</a:t>
            </a:r>
            <a:endParaRPr/>
          </a:p>
        </p:txBody>
      </p:sp>
      <p:grpSp>
        <p:nvGrpSpPr>
          <p:cNvPr id="950" name="Google Shape;950;p9"/>
          <p:cNvGrpSpPr/>
          <p:nvPr/>
        </p:nvGrpSpPr>
        <p:grpSpPr>
          <a:xfrm>
            <a:off x="1465392" y="4363459"/>
            <a:ext cx="1478128" cy="351001"/>
            <a:chOff x="1054867" y="4295866"/>
            <a:chExt cx="1478128" cy="351001"/>
          </a:xfrm>
        </p:grpSpPr>
        <p:sp>
          <p:nvSpPr>
            <p:cNvPr id="951" name="Google Shape;951;p9"/>
            <p:cNvSpPr txBox="1"/>
            <p:nvPr/>
          </p:nvSpPr>
          <p:spPr>
            <a:xfrm>
              <a:off x="1500395" y="4333271"/>
              <a:ext cx="1032600" cy="2763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rgbClr val="385623"/>
                </a:buClr>
                <a:buSzPts val="900"/>
                <a:buFont typeface="Work Sans SemiBold"/>
                <a:buNone/>
              </a:pPr>
              <a:r>
                <a:rPr b="0" i="0" lang="en" sz="700" u="none" cap="none" strike="noStrike">
                  <a:solidFill>
                    <a:srgbClr val="385623"/>
                  </a:solidFill>
                  <a:latin typeface="Nunito ExtraBold"/>
                  <a:ea typeface="Nunito ExtraBold"/>
                  <a:cs typeface="Nunito ExtraBold"/>
                  <a:sym typeface="Nunito ExtraBold"/>
                </a:rPr>
                <a:t>5 Mesh Gateways</a:t>
              </a:r>
              <a:endParaRPr b="0" i="0" sz="700" u="none" cap="none" strike="noStrike">
                <a:solidFill>
                  <a:srgbClr val="385623"/>
                </a:solidFill>
                <a:latin typeface="Nunito ExtraBold"/>
                <a:ea typeface="Nunito ExtraBold"/>
                <a:cs typeface="Nunito ExtraBold"/>
                <a:sym typeface="Nunito ExtraBold"/>
              </a:endParaRPr>
            </a:p>
          </p:txBody>
        </p:sp>
        <p:sp>
          <p:nvSpPr>
            <p:cNvPr id="952" name="Google Shape;952;p9"/>
            <p:cNvSpPr/>
            <p:nvPr/>
          </p:nvSpPr>
          <p:spPr>
            <a:xfrm rot="837857">
              <a:off x="1085537" y="4326536"/>
              <a:ext cx="289661" cy="289661"/>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1" i="0" sz="1400" u="none" cap="none" strike="noStrike">
                <a:solidFill>
                  <a:srgbClr val="385623"/>
                </a:solidFill>
                <a:latin typeface="Work Sans SemiBold"/>
                <a:ea typeface="Work Sans SemiBold"/>
                <a:cs typeface="Work Sans SemiBold"/>
                <a:sym typeface="Work Sans SemiBold"/>
              </a:endParaRPr>
            </a:p>
          </p:txBody>
        </p:sp>
        <p:pic>
          <p:nvPicPr>
            <p:cNvPr id="953" name="Google Shape;953;p9"/>
            <p:cNvPicPr preferRelativeResize="0"/>
            <p:nvPr/>
          </p:nvPicPr>
          <p:blipFill rotWithShape="1">
            <a:blip r:embed="rId3">
              <a:alphaModFix/>
            </a:blip>
            <a:srcRect b="0" l="0" r="0" t="0"/>
            <a:stretch/>
          </p:blipFill>
          <p:spPr>
            <a:xfrm>
              <a:off x="1117242" y="4361234"/>
              <a:ext cx="226223" cy="226223"/>
            </a:xfrm>
            <a:prstGeom prst="rect">
              <a:avLst/>
            </a:prstGeom>
            <a:noFill/>
            <a:ln>
              <a:noFill/>
            </a:ln>
          </p:spPr>
        </p:pic>
      </p:grpSp>
      <p:grpSp>
        <p:nvGrpSpPr>
          <p:cNvPr id="954" name="Google Shape;954;p9"/>
          <p:cNvGrpSpPr/>
          <p:nvPr/>
        </p:nvGrpSpPr>
        <p:grpSpPr>
          <a:xfrm>
            <a:off x="1472081" y="4723500"/>
            <a:ext cx="1471439" cy="326690"/>
            <a:chOff x="1061556" y="4647300"/>
            <a:chExt cx="1471439" cy="326690"/>
          </a:xfrm>
        </p:grpSpPr>
        <p:grpSp>
          <p:nvGrpSpPr>
            <p:cNvPr id="955" name="Google Shape;955;p9"/>
            <p:cNvGrpSpPr/>
            <p:nvPr/>
          </p:nvGrpSpPr>
          <p:grpSpPr>
            <a:xfrm>
              <a:off x="1061556" y="4647300"/>
              <a:ext cx="337649" cy="326690"/>
              <a:chOff x="5067581" y="329325"/>
              <a:chExt cx="337649" cy="326690"/>
            </a:xfrm>
          </p:grpSpPr>
          <p:sp>
            <p:nvSpPr>
              <p:cNvPr id="956" name="Google Shape;956;p9"/>
              <p:cNvSpPr/>
              <p:nvPr/>
            </p:nvSpPr>
            <p:spPr>
              <a:xfrm rot="-580401">
                <a:off x="5089111" y="352076"/>
                <a:ext cx="294589" cy="281188"/>
              </a:xfrm>
              <a:prstGeom prst="ellipse">
                <a:avLst/>
              </a:pr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100"/>
                  <a:buFont typeface="Calibri"/>
                  <a:buNone/>
                </a:pPr>
                <a:r>
                  <a:t/>
                </a:r>
                <a:endParaRPr b="1" i="0" sz="1100" u="none" cap="none" strike="noStrike">
                  <a:solidFill>
                    <a:schemeClr val="dk1"/>
                  </a:solidFill>
                  <a:latin typeface="Poppins SemiBold"/>
                  <a:ea typeface="Poppins SemiBold"/>
                  <a:cs typeface="Poppins SemiBold"/>
                  <a:sym typeface="Poppins SemiBold"/>
                </a:endParaRPr>
              </a:p>
            </p:txBody>
          </p:sp>
          <p:sp>
            <p:nvSpPr>
              <p:cNvPr id="957" name="Google Shape;957;p9"/>
              <p:cNvSpPr/>
              <p:nvPr/>
            </p:nvSpPr>
            <p:spPr>
              <a:xfrm rot="-580401">
                <a:off x="5089111" y="352076"/>
                <a:ext cx="294589" cy="281188"/>
              </a:xfrm>
              <a:prstGeom prst="chord">
                <a:avLst>
                  <a:gd fmla="val 6001199" name="adj1"/>
                  <a:gd fmla="val 16709425" name="adj2"/>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100"/>
                  <a:buFont typeface="Calibri"/>
                  <a:buNone/>
                </a:pPr>
                <a:r>
                  <a:t/>
                </a:r>
                <a:endParaRPr b="1" i="0" sz="1100" u="none" cap="none" strike="noStrike">
                  <a:solidFill>
                    <a:schemeClr val="dk1"/>
                  </a:solidFill>
                  <a:latin typeface="Poppins SemiBold"/>
                  <a:ea typeface="Poppins SemiBold"/>
                  <a:cs typeface="Poppins SemiBold"/>
                  <a:sym typeface="Poppins SemiBold"/>
                </a:endParaRPr>
              </a:p>
            </p:txBody>
          </p:sp>
          <p:pic>
            <p:nvPicPr>
              <p:cNvPr id="958" name="Google Shape;958;p9"/>
              <p:cNvPicPr preferRelativeResize="0"/>
              <p:nvPr/>
            </p:nvPicPr>
            <p:blipFill rotWithShape="1">
              <a:blip r:embed="rId3">
                <a:alphaModFix/>
              </a:blip>
              <a:srcRect b="0" l="0" r="0" t="0"/>
              <a:stretch/>
            </p:blipFill>
            <p:spPr>
              <a:xfrm>
                <a:off x="5126162" y="387839"/>
                <a:ext cx="220407" cy="209527"/>
              </a:xfrm>
              <a:prstGeom prst="rect">
                <a:avLst/>
              </a:prstGeom>
              <a:noFill/>
              <a:ln>
                <a:noFill/>
              </a:ln>
            </p:spPr>
          </p:pic>
        </p:grpSp>
        <p:sp>
          <p:nvSpPr>
            <p:cNvPr id="959" name="Google Shape;959;p9"/>
            <p:cNvSpPr txBox="1"/>
            <p:nvPr/>
          </p:nvSpPr>
          <p:spPr>
            <a:xfrm>
              <a:off x="1500395" y="4672447"/>
              <a:ext cx="1032600" cy="2763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rgbClr val="385623"/>
                </a:buClr>
                <a:buSzPts val="900"/>
                <a:buFont typeface="Work Sans SemiBold"/>
                <a:buNone/>
              </a:pPr>
              <a:r>
                <a:rPr b="0" i="0" lang="en" sz="700" u="none" cap="none" strike="noStrike">
                  <a:solidFill>
                    <a:srgbClr val="385623"/>
                  </a:solidFill>
                  <a:latin typeface="Nunito ExtraBold"/>
                  <a:ea typeface="Nunito ExtraBold"/>
                  <a:cs typeface="Nunito ExtraBold"/>
                  <a:sym typeface="Nunito ExtraBold"/>
                </a:rPr>
                <a:t>1 Border Gateway</a:t>
              </a:r>
              <a:endParaRPr b="0" i="0" sz="700" u="none" cap="none" strike="noStrike">
                <a:solidFill>
                  <a:srgbClr val="385623"/>
                </a:solidFill>
                <a:latin typeface="Nunito ExtraBold"/>
                <a:ea typeface="Nunito ExtraBold"/>
                <a:cs typeface="Nunito ExtraBold"/>
                <a:sym typeface="Nunito ExtraBold"/>
              </a:endParaRPr>
            </a:p>
          </p:txBody>
        </p:sp>
      </p:grpSp>
      <p:grpSp>
        <p:nvGrpSpPr>
          <p:cNvPr id="960" name="Google Shape;960;p9"/>
          <p:cNvGrpSpPr/>
          <p:nvPr/>
        </p:nvGrpSpPr>
        <p:grpSpPr>
          <a:xfrm>
            <a:off x="1465355" y="4003110"/>
            <a:ext cx="1478128" cy="351001"/>
            <a:chOff x="-321308" y="4318060"/>
            <a:chExt cx="1478128" cy="351001"/>
          </a:xfrm>
        </p:grpSpPr>
        <p:sp>
          <p:nvSpPr>
            <p:cNvPr id="961" name="Google Shape;961;p9"/>
            <p:cNvSpPr txBox="1"/>
            <p:nvPr/>
          </p:nvSpPr>
          <p:spPr>
            <a:xfrm>
              <a:off x="124220" y="4355465"/>
              <a:ext cx="1032600" cy="2763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rgbClr val="385623"/>
                </a:buClr>
                <a:buSzPts val="900"/>
                <a:buFont typeface="Work Sans SemiBold"/>
                <a:buNone/>
              </a:pPr>
              <a:r>
                <a:rPr b="0" i="0" lang="en" sz="700" u="none" cap="none" strike="noStrike">
                  <a:solidFill>
                    <a:srgbClr val="385623"/>
                  </a:solidFill>
                  <a:latin typeface="Nunito ExtraBold"/>
                  <a:ea typeface="Nunito ExtraBold"/>
                  <a:cs typeface="Nunito ExtraBold"/>
                  <a:sym typeface="Nunito ExtraBold"/>
                </a:rPr>
                <a:t>400 Sensors</a:t>
              </a:r>
              <a:endParaRPr b="0" i="0" sz="700" u="none" cap="none" strike="noStrike">
                <a:solidFill>
                  <a:srgbClr val="385623"/>
                </a:solidFill>
                <a:latin typeface="Nunito ExtraBold"/>
                <a:ea typeface="Nunito ExtraBold"/>
                <a:cs typeface="Nunito ExtraBold"/>
                <a:sym typeface="Nunito ExtraBold"/>
              </a:endParaRPr>
            </a:p>
          </p:txBody>
        </p:sp>
        <p:sp>
          <p:nvSpPr>
            <p:cNvPr id="962" name="Google Shape;962;p9"/>
            <p:cNvSpPr/>
            <p:nvPr/>
          </p:nvSpPr>
          <p:spPr>
            <a:xfrm rot="837857">
              <a:off x="-290638" y="4348730"/>
              <a:ext cx="289661" cy="289661"/>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1" i="0" sz="1400" u="none" cap="none" strike="noStrike">
                <a:solidFill>
                  <a:srgbClr val="385623"/>
                </a:solidFill>
                <a:latin typeface="Work Sans SemiBold"/>
                <a:ea typeface="Work Sans SemiBold"/>
                <a:cs typeface="Work Sans SemiBold"/>
                <a:sym typeface="Work Sans SemiBold"/>
              </a:endParaRPr>
            </a:p>
          </p:txBody>
        </p:sp>
        <p:pic>
          <p:nvPicPr>
            <p:cNvPr id="963" name="Google Shape;963;p9"/>
            <p:cNvPicPr preferRelativeResize="0"/>
            <p:nvPr/>
          </p:nvPicPr>
          <p:blipFill rotWithShape="1">
            <a:blip r:embed="rId4">
              <a:alphaModFix/>
            </a:blip>
            <a:srcRect b="0" l="0" r="0" t="0"/>
            <a:stretch/>
          </p:blipFill>
          <p:spPr>
            <a:xfrm>
              <a:off x="-255093" y="4384275"/>
              <a:ext cx="218570" cy="218570"/>
            </a:xfrm>
            <a:prstGeom prst="rect">
              <a:avLst/>
            </a:prstGeom>
            <a:noFill/>
            <a:ln>
              <a:noFill/>
            </a:ln>
          </p:spPr>
        </p:pic>
      </p:grpSp>
      <p:sp>
        <p:nvSpPr>
          <p:cNvPr id="964" name="Google Shape;964;p9"/>
          <p:cNvSpPr txBox="1"/>
          <p:nvPr/>
        </p:nvSpPr>
        <p:spPr>
          <a:xfrm>
            <a:off x="296225" y="3976900"/>
            <a:ext cx="845400" cy="354000"/>
          </a:xfrm>
          <a:prstGeom prst="rect">
            <a:avLst/>
          </a:prstGeom>
          <a:noFill/>
          <a:ln>
            <a:noFill/>
          </a:ln>
        </p:spPr>
        <p:txBody>
          <a:bodyPr anchorCtr="0" anchor="t" bIns="91425" lIns="91425" spcFirstLastPara="1" rIns="91425" wrap="square" tIns="91425">
            <a:spAutoFit/>
          </a:bodyPr>
          <a:lstStyle/>
          <a:p>
            <a:pPr indent="-771525" lvl="0" marL="771525" marR="0" rtl="0" algn="l">
              <a:lnSpc>
                <a:spcPct val="115000"/>
              </a:lnSpc>
              <a:spcBef>
                <a:spcPts val="0"/>
              </a:spcBef>
              <a:spcAft>
                <a:spcPts val="0"/>
              </a:spcAft>
              <a:buClr>
                <a:srgbClr val="000000"/>
              </a:buClr>
              <a:buSzPts val="1100"/>
              <a:buFont typeface="Arial"/>
              <a:buNone/>
            </a:pPr>
            <a:r>
              <a:rPr b="1" i="0" lang="en" sz="1100" u="none" cap="none" strike="noStrike">
                <a:solidFill>
                  <a:schemeClr val="dk1"/>
                </a:solidFill>
                <a:latin typeface="Nunito"/>
                <a:ea typeface="Nunito"/>
                <a:cs typeface="Nunito"/>
                <a:sym typeface="Nunito"/>
              </a:rPr>
              <a:t>System:</a:t>
            </a:r>
            <a:endParaRPr b="0" i="0" sz="1400" u="none" cap="none" strike="noStrike">
              <a:solidFill>
                <a:srgbClr val="000000"/>
              </a:solidFill>
              <a:latin typeface="Arial"/>
              <a:ea typeface="Arial"/>
              <a:cs typeface="Arial"/>
              <a:sym typeface="Arial"/>
            </a:endParaRPr>
          </a:p>
        </p:txBody>
      </p:sp>
      <p:grpSp>
        <p:nvGrpSpPr>
          <p:cNvPr id="965" name="Google Shape;965;p9"/>
          <p:cNvGrpSpPr/>
          <p:nvPr/>
        </p:nvGrpSpPr>
        <p:grpSpPr>
          <a:xfrm>
            <a:off x="6122592" y="4363459"/>
            <a:ext cx="1478128" cy="351001"/>
            <a:chOff x="1054867" y="4295866"/>
            <a:chExt cx="1478128" cy="351001"/>
          </a:xfrm>
        </p:grpSpPr>
        <p:sp>
          <p:nvSpPr>
            <p:cNvPr id="966" name="Google Shape;966;p9"/>
            <p:cNvSpPr txBox="1"/>
            <p:nvPr/>
          </p:nvSpPr>
          <p:spPr>
            <a:xfrm>
              <a:off x="1500395" y="4333271"/>
              <a:ext cx="1032600" cy="2763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rgbClr val="385623"/>
                </a:buClr>
                <a:buSzPts val="900"/>
                <a:buFont typeface="Work Sans SemiBold"/>
                <a:buNone/>
              </a:pPr>
              <a:r>
                <a:rPr b="0" i="0" lang="en" sz="700" u="none" cap="none" strike="noStrike">
                  <a:solidFill>
                    <a:srgbClr val="385623"/>
                  </a:solidFill>
                  <a:latin typeface="Nunito ExtraBold"/>
                  <a:ea typeface="Nunito ExtraBold"/>
                  <a:cs typeface="Nunito ExtraBold"/>
                  <a:sym typeface="Nunito ExtraBold"/>
                </a:rPr>
                <a:t>30+ Mesh Gateways</a:t>
              </a:r>
              <a:endParaRPr b="0" i="0" sz="700" u="none" cap="none" strike="noStrike">
                <a:solidFill>
                  <a:srgbClr val="385623"/>
                </a:solidFill>
                <a:latin typeface="Nunito ExtraBold"/>
                <a:ea typeface="Nunito ExtraBold"/>
                <a:cs typeface="Nunito ExtraBold"/>
                <a:sym typeface="Nunito ExtraBold"/>
              </a:endParaRPr>
            </a:p>
          </p:txBody>
        </p:sp>
        <p:sp>
          <p:nvSpPr>
            <p:cNvPr id="967" name="Google Shape;967;p9"/>
            <p:cNvSpPr/>
            <p:nvPr/>
          </p:nvSpPr>
          <p:spPr>
            <a:xfrm rot="837857">
              <a:off x="1085537" y="4326536"/>
              <a:ext cx="289661" cy="289661"/>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1" i="0" sz="1400" u="none" cap="none" strike="noStrike">
                <a:solidFill>
                  <a:srgbClr val="385623"/>
                </a:solidFill>
                <a:latin typeface="Work Sans SemiBold"/>
                <a:ea typeface="Work Sans SemiBold"/>
                <a:cs typeface="Work Sans SemiBold"/>
                <a:sym typeface="Work Sans SemiBold"/>
              </a:endParaRPr>
            </a:p>
          </p:txBody>
        </p:sp>
        <p:pic>
          <p:nvPicPr>
            <p:cNvPr id="968" name="Google Shape;968;p9"/>
            <p:cNvPicPr preferRelativeResize="0"/>
            <p:nvPr/>
          </p:nvPicPr>
          <p:blipFill rotWithShape="1">
            <a:blip r:embed="rId3">
              <a:alphaModFix/>
            </a:blip>
            <a:srcRect b="0" l="0" r="0" t="0"/>
            <a:stretch/>
          </p:blipFill>
          <p:spPr>
            <a:xfrm>
              <a:off x="1117242" y="4361234"/>
              <a:ext cx="226223" cy="226223"/>
            </a:xfrm>
            <a:prstGeom prst="rect">
              <a:avLst/>
            </a:prstGeom>
            <a:noFill/>
            <a:ln>
              <a:noFill/>
            </a:ln>
          </p:spPr>
        </p:pic>
      </p:grpSp>
      <p:grpSp>
        <p:nvGrpSpPr>
          <p:cNvPr id="969" name="Google Shape;969;p9"/>
          <p:cNvGrpSpPr/>
          <p:nvPr/>
        </p:nvGrpSpPr>
        <p:grpSpPr>
          <a:xfrm>
            <a:off x="6129281" y="4723500"/>
            <a:ext cx="1471439" cy="326690"/>
            <a:chOff x="1061556" y="4647300"/>
            <a:chExt cx="1471439" cy="326690"/>
          </a:xfrm>
        </p:grpSpPr>
        <p:grpSp>
          <p:nvGrpSpPr>
            <p:cNvPr id="970" name="Google Shape;970;p9"/>
            <p:cNvGrpSpPr/>
            <p:nvPr/>
          </p:nvGrpSpPr>
          <p:grpSpPr>
            <a:xfrm>
              <a:off x="1061556" y="4647300"/>
              <a:ext cx="337649" cy="326690"/>
              <a:chOff x="5067581" y="329325"/>
              <a:chExt cx="337649" cy="326690"/>
            </a:xfrm>
          </p:grpSpPr>
          <p:sp>
            <p:nvSpPr>
              <p:cNvPr id="971" name="Google Shape;971;p9"/>
              <p:cNvSpPr/>
              <p:nvPr/>
            </p:nvSpPr>
            <p:spPr>
              <a:xfrm rot="-580401">
                <a:off x="5089111" y="352076"/>
                <a:ext cx="294589" cy="281188"/>
              </a:xfrm>
              <a:prstGeom prst="ellipse">
                <a:avLst/>
              </a:pr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100"/>
                  <a:buFont typeface="Calibri"/>
                  <a:buNone/>
                </a:pPr>
                <a:r>
                  <a:t/>
                </a:r>
                <a:endParaRPr b="1" i="0" sz="1100" u="none" cap="none" strike="noStrike">
                  <a:solidFill>
                    <a:schemeClr val="dk1"/>
                  </a:solidFill>
                  <a:latin typeface="Poppins SemiBold"/>
                  <a:ea typeface="Poppins SemiBold"/>
                  <a:cs typeface="Poppins SemiBold"/>
                  <a:sym typeface="Poppins SemiBold"/>
                </a:endParaRPr>
              </a:p>
            </p:txBody>
          </p:sp>
          <p:sp>
            <p:nvSpPr>
              <p:cNvPr id="972" name="Google Shape;972;p9"/>
              <p:cNvSpPr/>
              <p:nvPr/>
            </p:nvSpPr>
            <p:spPr>
              <a:xfrm rot="-580401">
                <a:off x="5089111" y="352076"/>
                <a:ext cx="294589" cy="281188"/>
              </a:xfrm>
              <a:prstGeom prst="chord">
                <a:avLst>
                  <a:gd fmla="val 6001199" name="adj1"/>
                  <a:gd fmla="val 16709425" name="adj2"/>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100"/>
                  <a:buFont typeface="Calibri"/>
                  <a:buNone/>
                </a:pPr>
                <a:r>
                  <a:t/>
                </a:r>
                <a:endParaRPr b="1" i="0" sz="1100" u="none" cap="none" strike="noStrike">
                  <a:solidFill>
                    <a:schemeClr val="dk1"/>
                  </a:solidFill>
                  <a:latin typeface="Poppins SemiBold"/>
                  <a:ea typeface="Poppins SemiBold"/>
                  <a:cs typeface="Poppins SemiBold"/>
                  <a:sym typeface="Poppins SemiBold"/>
                </a:endParaRPr>
              </a:p>
            </p:txBody>
          </p:sp>
          <p:pic>
            <p:nvPicPr>
              <p:cNvPr id="973" name="Google Shape;973;p9"/>
              <p:cNvPicPr preferRelativeResize="0"/>
              <p:nvPr/>
            </p:nvPicPr>
            <p:blipFill rotWithShape="1">
              <a:blip r:embed="rId3">
                <a:alphaModFix/>
              </a:blip>
              <a:srcRect b="0" l="0" r="0" t="0"/>
              <a:stretch/>
            </p:blipFill>
            <p:spPr>
              <a:xfrm>
                <a:off x="5126162" y="387839"/>
                <a:ext cx="220407" cy="209527"/>
              </a:xfrm>
              <a:prstGeom prst="rect">
                <a:avLst/>
              </a:prstGeom>
              <a:noFill/>
              <a:ln>
                <a:noFill/>
              </a:ln>
            </p:spPr>
          </p:pic>
        </p:grpSp>
        <p:sp>
          <p:nvSpPr>
            <p:cNvPr id="974" name="Google Shape;974;p9"/>
            <p:cNvSpPr txBox="1"/>
            <p:nvPr/>
          </p:nvSpPr>
          <p:spPr>
            <a:xfrm>
              <a:off x="1500395" y="4672447"/>
              <a:ext cx="1032600" cy="2763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rgbClr val="385623"/>
                </a:buClr>
                <a:buSzPts val="900"/>
                <a:buFont typeface="Work Sans SemiBold"/>
                <a:buNone/>
              </a:pPr>
              <a:r>
                <a:rPr b="0" i="0" lang="en" sz="700" u="none" cap="none" strike="noStrike">
                  <a:solidFill>
                    <a:srgbClr val="385623"/>
                  </a:solidFill>
                  <a:latin typeface="Nunito ExtraBold"/>
                  <a:ea typeface="Nunito ExtraBold"/>
                  <a:cs typeface="Nunito ExtraBold"/>
                  <a:sym typeface="Nunito ExtraBold"/>
                </a:rPr>
                <a:t>2+ Border Gateways</a:t>
              </a:r>
              <a:endParaRPr b="0" i="0" sz="700" u="none" cap="none" strike="noStrike">
                <a:solidFill>
                  <a:srgbClr val="385623"/>
                </a:solidFill>
                <a:latin typeface="Nunito ExtraBold"/>
                <a:ea typeface="Nunito ExtraBold"/>
                <a:cs typeface="Nunito ExtraBold"/>
                <a:sym typeface="Nunito ExtraBold"/>
              </a:endParaRPr>
            </a:p>
          </p:txBody>
        </p:sp>
      </p:grpSp>
      <p:grpSp>
        <p:nvGrpSpPr>
          <p:cNvPr id="975" name="Google Shape;975;p9"/>
          <p:cNvGrpSpPr/>
          <p:nvPr/>
        </p:nvGrpSpPr>
        <p:grpSpPr>
          <a:xfrm>
            <a:off x="6122555" y="4003110"/>
            <a:ext cx="1478128" cy="351001"/>
            <a:chOff x="-321308" y="4318060"/>
            <a:chExt cx="1478128" cy="351001"/>
          </a:xfrm>
        </p:grpSpPr>
        <p:sp>
          <p:nvSpPr>
            <p:cNvPr id="976" name="Google Shape;976;p9"/>
            <p:cNvSpPr txBox="1"/>
            <p:nvPr/>
          </p:nvSpPr>
          <p:spPr>
            <a:xfrm>
              <a:off x="124220" y="4355465"/>
              <a:ext cx="1032600" cy="2763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rgbClr val="385623"/>
                </a:buClr>
                <a:buSzPts val="900"/>
                <a:buFont typeface="Work Sans SemiBold"/>
                <a:buNone/>
              </a:pPr>
              <a:r>
                <a:rPr b="0" i="0" lang="en" sz="700" u="none" cap="none" strike="noStrike">
                  <a:solidFill>
                    <a:srgbClr val="385623"/>
                  </a:solidFill>
                  <a:latin typeface="Nunito ExtraBold"/>
                  <a:ea typeface="Nunito ExtraBold"/>
                  <a:cs typeface="Nunito ExtraBold"/>
                  <a:sym typeface="Nunito ExtraBold"/>
                </a:rPr>
                <a:t>2000+ Sensors</a:t>
              </a:r>
              <a:endParaRPr b="0" i="0" sz="700" u="none" cap="none" strike="noStrike">
                <a:solidFill>
                  <a:srgbClr val="385623"/>
                </a:solidFill>
                <a:latin typeface="Nunito ExtraBold"/>
                <a:ea typeface="Nunito ExtraBold"/>
                <a:cs typeface="Nunito ExtraBold"/>
                <a:sym typeface="Nunito ExtraBold"/>
              </a:endParaRPr>
            </a:p>
          </p:txBody>
        </p:sp>
        <p:sp>
          <p:nvSpPr>
            <p:cNvPr id="977" name="Google Shape;977;p9"/>
            <p:cNvSpPr/>
            <p:nvPr/>
          </p:nvSpPr>
          <p:spPr>
            <a:xfrm rot="837857">
              <a:off x="-290638" y="4348730"/>
              <a:ext cx="289661" cy="289661"/>
            </a:xfrm>
            <a:prstGeom prst="ellipse">
              <a:avLst/>
            </a:prstGeom>
            <a:solidFill>
              <a:srgbClr val="ED4C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400"/>
                <a:buFont typeface="Calibri"/>
                <a:buNone/>
              </a:pPr>
              <a:r>
                <a:t/>
              </a:r>
              <a:endParaRPr b="1" i="0" sz="1400" u="none" cap="none" strike="noStrike">
                <a:solidFill>
                  <a:srgbClr val="385623"/>
                </a:solidFill>
                <a:latin typeface="Work Sans SemiBold"/>
                <a:ea typeface="Work Sans SemiBold"/>
                <a:cs typeface="Work Sans SemiBold"/>
                <a:sym typeface="Work Sans SemiBold"/>
              </a:endParaRPr>
            </a:p>
          </p:txBody>
        </p:sp>
        <p:pic>
          <p:nvPicPr>
            <p:cNvPr id="978" name="Google Shape;978;p9"/>
            <p:cNvPicPr preferRelativeResize="0"/>
            <p:nvPr/>
          </p:nvPicPr>
          <p:blipFill rotWithShape="1">
            <a:blip r:embed="rId4">
              <a:alphaModFix/>
            </a:blip>
            <a:srcRect b="0" l="0" r="0" t="0"/>
            <a:stretch/>
          </p:blipFill>
          <p:spPr>
            <a:xfrm>
              <a:off x="-255093" y="4384275"/>
              <a:ext cx="218570" cy="218570"/>
            </a:xfrm>
            <a:prstGeom prst="rect">
              <a:avLst/>
            </a:prstGeom>
            <a:noFill/>
            <a:ln>
              <a:noFill/>
            </a:ln>
          </p:spPr>
        </p:pic>
      </p:grpSp>
      <p:sp>
        <p:nvSpPr>
          <p:cNvPr id="979" name="Google Shape;979;p9"/>
          <p:cNvSpPr txBox="1"/>
          <p:nvPr/>
        </p:nvSpPr>
        <p:spPr>
          <a:xfrm>
            <a:off x="4953425" y="3976900"/>
            <a:ext cx="845400" cy="354000"/>
          </a:xfrm>
          <a:prstGeom prst="rect">
            <a:avLst/>
          </a:prstGeom>
          <a:noFill/>
          <a:ln>
            <a:noFill/>
          </a:ln>
        </p:spPr>
        <p:txBody>
          <a:bodyPr anchorCtr="0" anchor="t" bIns="91425" lIns="91425" spcFirstLastPara="1" rIns="91425" wrap="square" tIns="91425">
            <a:spAutoFit/>
          </a:bodyPr>
          <a:lstStyle/>
          <a:p>
            <a:pPr indent="-771525" lvl="0" marL="771525" marR="0" rtl="0" algn="l">
              <a:lnSpc>
                <a:spcPct val="115000"/>
              </a:lnSpc>
              <a:spcBef>
                <a:spcPts val="0"/>
              </a:spcBef>
              <a:spcAft>
                <a:spcPts val="0"/>
              </a:spcAft>
              <a:buClr>
                <a:srgbClr val="000000"/>
              </a:buClr>
              <a:buSzPts val="1100"/>
              <a:buFont typeface="Arial"/>
              <a:buNone/>
            </a:pPr>
            <a:r>
              <a:rPr b="1" i="0" lang="en" sz="1100" u="none" cap="none" strike="noStrike">
                <a:solidFill>
                  <a:schemeClr val="dk1"/>
                </a:solidFill>
                <a:latin typeface="Nunito"/>
                <a:ea typeface="Nunito"/>
                <a:cs typeface="Nunito"/>
                <a:sym typeface="Nunito"/>
              </a:rPr>
              <a:t>System:</a:t>
            </a:r>
            <a:endParaRPr b="0" i="0" sz="1400" u="none" cap="none" strike="noStrike">
              <a:solidFill>
                <a:srgbClr val="000000"/>
              </a:solidFill>
              <a:latin typeface="Arial"/>
              <a:ea typeface="Arial"/>
              <a:cs typeface="Arial"/>
              <a:sym typeface="Arial"/>
            </a:endParaRPr>
          </a:p>
        </p:txBody>
      </p:sp>
      <p:graphicFrame>
        <p:nvGraphicFramePr>
          <p:cNvPr id="980" name="Google Shape;980;p9"/>
          <p:cNvGraphicFramePr/>
          <p:nvPr/>
        </p:nvGraphicFramePr>
        <p:xfrm>
          <a:off x="375863" y="2774866"/>
          <a:ext cx="3000000" cy="3000000"/>
        </p:xfrm>
        <a:graphic>
          <a:graphicData uri="http://schemas.openxmlformats.org/drawingml/2006/table">
            <a:tbl>
              <a:tblPr>
                <a:noFill/>
                <a:tableStyleId>{7029CA6F-6046-4D6D-A03B-EA676EA30600}</a:tableStyleId>
              </a:tblPr>
              <a:tblGrid>
                <a:gridCol w="1123150"/>
                <a:gridCol w="2517250"/>
              </a:tblGrid>
              <a:tr h="378700">
                <a:tc>
                  <a:txBody>
                    <a:bodyPr/>
                    <a:lstStyle/>
                    <a:p>
                      <a:pPr indent="-771525" lvl="0" marL="771525" marR="0" rtl="0" algn="l">
                        <a:lnSpc>
                          <a:spcPct val="115000"/>
                        </a:lnSpc>
                        <a:spcBef>
                          <a:spcPts val="0"/>
                        </a:spcBef>
                        <a:spcAft>
                          <a:spcPts val="0"/>
                        </a:spcAft>
                        <a:buClr>
                          <a:srgbClr val="000000"/>
                        </a:buClr>
                        <a:buSzPts val="1100"/>
                        <a:buFont typeface="Arial"/>
                        <a:buNone/>
                      </a:pPr>
                      <a:r>
                        <a:rPr b="1" lang="en" sz="1100" u="none" cap="none" strike="noStrike">
                          <a:solidFill>
                            <a:schemeClr val="dk1"/>
                          </a:solidFill>
                          <a:latin typeface="Nunito"/>
                          <a:ea typeface="Nunito"/>
                          <a:cs typeface="Nunito"/>
                          <a:sym typeface="Nunito"/>
                        </a:rPr>
                        <a:t>Objective:</a:t>
                      </a:r>
                      <a:endParaRPr sz="1400" u="none" cap="none" strike="noStrike"/>
                    </a:p>
                  </a:txBody>
                  <a:tcPr marT="0" marB="1827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195" marR="0" rtl="0" algn="l">
                        <a:lnSpc>
                          <a:spcPct val="115000"/>
                        </a:lnSpc>
                        <a:spcBef>
                          <a:spcPts val="0"/>
                        </a:spcBef>
                        <a:spcAft>
                          <a:spcPts val="0"/>
                        </a:spcAft>
                        <a:buClr>
                          <a:srgbClr val="000000"/>
                        </a:buClr>
                        <a:buSzPts val="1100"/>
                        <a:buFont typeface="Arial"/>
                        <a:buNone/>
                      </a:pPr>
                      <a:r>
                        <a:rPr lang="en" sz="1100" u="none" cap="none" strike="noStrike">
                          <a:solidFill>
                            <a:schemeClr val="dk1"/>
                          </a:solidFill>
                          <a:latin typeface="Nunito Light"/>
                          <a:ea typeface="Nunito Light"/>
                          <a:cs typeface="Nunito Light"/>
                          <a:sym typeface="Nunito Light"/>
                        </a:rPr>
                        <a:t>Demonstrating core functionality and basic scalability of the system.</a:t>
                      </a:r>
                      <a:endParaRPr sz="1400" u="none" cap="none" strike="noStrike"/>
                    </a:p>
                  </a:txBody>
                  <a:tcPr marT="0" marB="1827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85925">
                <a:tc>
                  <a:txBody>
                    <a:bodyPr/>
                    <a:lstStyle/>
                    <a:p>
                      <a:pPr indent="-771525" lvl="0" marL="771525" marR="0" rtl="0" algn="l">
                        <a:lnSpc>
                          <a:spcPct val="115000"/>
                        </a:lnSpc>
                        <a:spcBef>
                          <a:spcPts val="0"/>
                        </a:spcBef>
                        <a:spcAft>
                          <a:spcPts val="0"/>
                        </a:spcAft>
                        <a:buClr>
                          <a:srgbClr val="000000"/>
                        </a:buClr>
                        <a:buSzPts val="1100"/>
                        <a:buFont typeface="Arial"/>
                        <a:buNone/>
                      </a:pPr>
                      <a:r>
                        <a:rPr b="1" lang="en" sz="1100" u="none" cap="none" strike="noStrike">
                          <a:solidFill>
                            <a:schemeClr val="dk1"/>
                          </a:solidFill>
                          <a:latin typeface="Nunito"/>
                          <a:ea typeface="Nunito"/>
                          <a:cs typeface="Nunito"/>
                          <a:sym typeface="Nunito"/>
                        </a:rPr>
                        <a:t>Duration:</a:t>
                      </a:r>
                      <a:endParaRPr sz="1400" u="none" cap="none" strike="noStrike"/>
                    </a:p>
                  </a:txBody>
                  <a:tcPr marT="0" marB="1827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195" marR="0" rtl="0" algn="l">
                        <a:lnSpc>
                          <a:spcPct val="115000"/>
                        </a:lnSpc>
                        <a:spcBef>
                          <a:spcPts val="0"/>
                        </a:spcBef>
                        <a:spcAft>
                          <a:spcPts val="0"/>
                        </a:spcAft>
                        <a:buClr>
                          <a:srgbClr val="000000"/>
                        </a:buClr>
                        <a:buSzPts val="1100"/>
                        <a:buFont typeface="Arial"/>
                        <a:buNone/>
                      </a:pPr>
                      <a:r>
                        <a:rPr lang="en" sz="1100" u="none" cap="none" strike="noStrike">
                          <a:solidFill>
                            <a:schemeClr val="dk1"/>
                          </a:solidFill>
                          <a:latin typeface="Nunito Light"/>
                          <a:ea typeface="Nunito Light"/>
                          <a:cs typeface="Nunito Light"/>
                          <a:sym typeface="Nunito Light"/>
                        </a:rPr>
                        <a:t>2-4 Months</a:t>
                      </a:r>
                      <a:endParaRPr sz="1400" u="none" cap="none" strike="noStrike"/>
                    </a:p>
                  </a:txBody>
                  <a:tcPr marT="0" marB="1827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71475">
                <a:tc>
                  <a:txBody>
                    <a:bodyPr/>
                    <a:lstStyle/>
                    <a:p>
                      <a:pPr indent="-771525" lvl="0" marL="771525" marR="0" rtl="0" algn="l">
                        <a:lnSpc>
                          <a:spcPct val="115000"/>
                        </a:lnSpc>
                        <a:spcBef>
                          <a:spcPts val="0"/>
                        </a:spcBef>
                        <a:spcAft>
                          <a:spcPts val="0"/>
                        </a:spcAft>
                        <a:buClr>
                          <a:srgbClr val="000000"/>
                        </a:buClr>
                        <a:buSzPts val="1100"/>
                        <a:buFont typeface="Arial"/>
                        <a:buNone/>
                      </a:pPr>
                      <a:r>
                        <a:rPr b="1" lang="en" sz="1100" u="none" cap="none" strike="noStrike">
                          <a:solidFill>
                            <a:schemeClr val="dk1"/>
                          </a:solidFill>
                          <a:latin typeface="Nunito"/>
                          <a:ea typeface="Nunito"/>
                          <a:cs typeface="Nunito"/>
                          <a:sym typeface="Nunito"/>
                        </a:rPr>
                        <a:t>Criteria:</a:t>
                      </a:r>
                      <a:endParaRPr sz="1400" u="none" cap="none" strike="noStrike"/>
                    </a:p>
                  </a:txBody>
                  <a:tcPr marT="0" marB="1827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195" marR="0" rtl="0" algn="l">
                        <a:lnSpc>
                          <a:spcPct val="115000"/>
                        </a:lnSpc>
                        <a:spcBef>
                          <a:spcPts val="0"/>
                        </a:spcBef>
                        <a:spcAft>
                          <a:spcPts val="0"/>
                        </a:spcAft>
                        <a:buClr>
                          <a:srgbClr val="000000"/>
                        </a:buClr>
                        <a:buSzPts val="1100"/>
                        <a:buFont typeface="Arial"/>
                        <a:buNone/>
                      </a:pPr>
                      <a:r>
                        <a:rPr lang="en" sz="1100" u="none" cap="none" strike="noStrike">
                          <a:solidFill>
                            <a:schemeClr val="dk1"/>
                          </a:solidFill>
                          <a:latin typeface="Nunito Light"/>
                          <a:ea typeface="Nunito Light"/>
                          <a:cs typeface="Nunito Light"/>
                          <a:sym typeface="Nunito Light"/>
                        </a:rPr>
                        <a:t>Scalability, mesh network, detect controlled fires.</a:t>
                      </a:r>
                      <a:endParaRPr sz="1100" u="none" cap="none" strike="noStrike">
                        <a:solidFill>
                          <a:schemeClr val="dk1"/>
                        </a:solidFill>
                        <a:latin typeface="Nunito Light"/>
                        <a:ea typeface="Nunito Light"/>
                        <a:cs typeface="Nunito Light"/>
                        <a:sym typeface="Nunito Light"/>
                      </a:endParaRPr>
                    </a:p>
                  </a:txBody>
                  <a:tcPr marT="0" marB="1827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981" name="Google Shape;981;p9"/>
          <p:cNvGraphicFramePr/>
          <p:nvPr/>
        </p:nvGraphicFramePr>
        <p:xfrm>
          <a:off x="5046938" y="2774866"/>
          <a:ext cx="3000000" cy="3000000"/>
        </p:xfrm>
        <a:graphic>
          <a:graphicData uri="http://schemas.openxmlformats.org/drawingml/2006/table">
            <a:tbl>
              <a:tblPr>
                <a:noFill/>
                <a:tableStyleId>{7029CA6F-6046-4D6D-A03B-EA676EA30600}</a:tableStyleId>
              </a:tblPr>
              <a:tblGrid>
                <a:gridCol w="1094600"/>
                <a:gridCol w="2449650"/>
              </a:tblGrid>
              <a:tr h="378700">
                <a:tc>
                  <a:txBody>
                    <a:bodyPr/>
                    <a:lstStyle/>
                    <a:p>
                      <a:pPr indent="-771525" lvl="0" marL="771525" marR="0" rtl="0" algn="l">
                        <a:lnSpc>
                          <a:spcPct val="115000"/>
                        </a:lnSpc>
                        <a:spcBef>
                          <a:spcPts val="0"/>
                        </a:spcBef>
                        <a:spcAft>
                          <a:spcPts val="0"/>
                        </a:spcAft>
                        <a:buClr>
                          <a:srgbClr val="000000"/>
                        </a:buClr>
                        <a:buSzPts val="1100"/>
                        <a:buFont typeface="Arial"/>
                        <a:buNone/>
                      </a:pPr>
                      <a:r>
                        <a:rPr b="1" lang="en" sz="1100" u="none" cap="none" strike="noStrike">
                          <a:solidFill>
                            <a:schemeClr val="dk1"/>
                          </a:solidFill>
                          <a:latin typeface="Nunito"/>
                          <a:ea typeface="Nunito"/>
                          <a:cs typeface="Nunito"/>
                          <a:sym typeface="Nunito"/>
                        </a:rPr>
                        <a:t>Objective:</a:t>
                      </a:r>
                      <a:endParaRPr sz="1400" u="none" cap="none" strike="noStrike"/>
                    </a:p>
                  </a:txBody>
                  <a:tcPr marT="0" marB="1827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195" marR="0" rtl="0" algn="l">
                        <a:lnSpc>
                          <a:spcPct val="115000"/>
                        </a:lnSpc>
                        <a:spcBef>
                          <a:spcPts val="0"/>
                        </a:spcBef>
                        <a:spcAft>
                          <a:spcPts val="0"/>
                        </a:spcAft>
                        <a:buClr>
                          <a:srgbClr val="000000"/>
                        </a:buClr>
                        <a:buSzPts val="1100"/>
                        <a:buFont typeface="Arial"/>
                        <a:buNone/>
                      </a:pPr>
                      <a:r>
                        <a:rPr lang="en" sz="1100" u="none" cap="none" strike="noStrike">
                          <a:solidFill>
                            <a:schemeClr val="dk1"/>
                          </a:solidFill>
                          <a:latin typeface="Nunito Light"/>
                          <a:ea typeface="Nunito Light"/>
                          <a:cs typeface="Nunito Light"/>
                          <a:sym typeface="Nunito Light"/>
                        </a:rPr>
                        <a:t>Live, large-scale deployment across </a:t>
                      </a:r>
                      <a:br>
                        <a:rPr lang="en" sz="1100" u="none" cap="none" strike="noStrike">
                          <a:solidFill>
                            <a:schemeClr val="dk1"/>
                          </a:solidFill>
                          <a:latin typeface="Nunito Light"/>
                          <a:ea typeface="Nunito Light"/>
                          <a:cs typeface="Nunito Light"/>
                          <a:sym typeface="Nunito Light"/>
                        </a:rPr>
                      </a:br>
                      <a:r>
                        <a:rPr lang="en" sz="1100" u="none" cap="none" strike="noStrike">
                          <a:solidFill>
                            <a:schemeClr val="dk1"/>
                          </a:solidFill>
                          <a:latin typeface="Nunito Light"/>
                          <a:ea typeface="Nunito Light"/>
                          <a:cs typeface="Nunito Light"/>
                          <a:sym typeface="Nunito Light"/>
                        </a:rPr>
                        <a:t>the target forest.</a:t>
                      </a:r>
                      <a:endParaRPr sz="1100" u="none" cap="none" strike="noStrike">
                        <a:solidFill>
                          <a:schemeClr val="dk1"/>
                        </a:solidFill>
                        <a:latin typeface="Nunito Light"/>
                        <a:ea typeface="Nunito Light"/>
                        <a:cs typeface="Nunito Light"/>
                        <a:sym typeface="Nunito Light"/>
                      </a:endParaRPr>
                    </a:p>
                  </a:txBody>
                  <a:tcPr marT="0" marB="1827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85925">
                <a:tc>
                  <a:txBody>
                    <a:bodyPr/>
                    <a:lstStyle/>
                    <a:p>
                      <a:pPr indent="-771525" lvl="0" marL="771525" marR="0" rtl="0" algn="l">
                        <a:lnSpc>
                          <a:spcPct val="115000"/>
                        </a:lnSpc>
                        <a:spcBef>
                          <a:spcPts val="0"/>
                        </a:spcBef>
                        <a:spcAft>
                          <a:spcPts val="0"/>
                        </a:spcAft>
                        <a:buClr>
                          <a:srgbClr val="000000"/>
                        </a:buClr>
                        <a:buSzPts val="1100"/>
                        <a:buFont typeface="Arial"/>
                        <a:buNone/>
                      </a:pPr>
                      <a:r>
                        <a:rPr b="1" lang="en" sz="1100" u="none" cap="none" strike="noStrike">
                          <a:solidFill>
                            <a:schemeClr val="dk1"/>
                          </a:solidFill>
                          <a:latin typeface="Nunito"/>
                          <a:ea typeface="Nunito"/>
                          <a:cs typeface="Nunito"/>
                          <a:sym typeface="Nunito"/>
                        </a:rPr>
                        <a:t>Duration:</a:t>
                      </a:r>
                      <a:endParaRPr sz="1400" u="none" cap="none" strike="noStrike"/>
                    </a:p>
                  </a:txBody>
                  <a:tcPr marT="0" marB="1827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195" marR="0" rtl="0" algn="l">
                        <a:lnSpc>
                          <a:spcPct val="115000"/>
                        </a:lnSpc>
                        <a:spcBef>
                          <a:spcPts val="0"/>
                        </a:spcBef>
                        <a:spcAft>
                          <a:spcPts val="0"/>
                        </a:spcAft>
                        <a:buClr>
                          <a:srgbClr val="000000"/>
                        </a:buClr>
                        <a:buSzPts val="1100"/>
                        <a:buFont typeface="Arial"/>
                        <a:buNone/>
                      </a:pPr>
                      <a:r>
                        <a:rPr lang="en" sz="1100" u="none" cap="none" strike="noStrike">
                          <a:solidFill>
                            <a:schemeClr val="dk1"/>
                          </a:solidFill>
                          <a:latin typeface="Nunito Light"/>
                          <a:ea typeface="Nunito Light"/>
                          <a:cs typeface="Nunito Light"/>
                          <a:sym typeface="Nunito Light"/>
                        </a:rPr>
                        <a:t>10-15 years</a:t>
                      </a:r>
                      <a:endParaRPr sz="1400" u="none" cap="none" strike="noStrike"/>
                    </a:p>
                  </a:txBody>
                  <a:tcPr marT="0" marB="1827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39225">
                <a:tc>
                  <a:txBody>
                    <a:bodyPr/>
                    <a:lstStyle/>
                    <a:p>
                      <a:pPr indent="-771525" lvl="0" marL="771525" marR="0" rtl="0" algn="l">
                        <a:lnSpc>
                          <a:spcPct val="115000"/>
                        </a:lnSpc>
                        <a:spcBef>
                          <a:spcPts val="0"/>
                        </a:spcBef>
                        <a:spcAft>
                          <a:spcPts val="0"/>
                        </a:spcAft>
                        <a:buClr>
                          <a:srgbClr val="000000"/>
                        </a:buClr>
                        <a:buSzPts val="1100"/>
                        <a:buFont typeface="Arial"/>
                        <a:buNone/>
                      </a:pPr>
                      <a:r>
                        <a:rPr b="1" lang="en" sz="1100" u="none" cap="none" strike="noStrike">
                          <a:solidFill>
                            <a:schemeClr val="dk1"/>
                          </a:solidFill>
                          <a:latin typeface="Nunito"/>
                          <a:ea typeface="Nunito"/>
                          <a:cs typeface="Nunito"/>
                          <a:sym typeface="Nunito"/>
                        </a:rPr>
                        <a:t>Criteria:</a:t>
                      </a:r>
                      <a:endParaRPr sz="1400" u="none" cap="none" strike="noStrike"/>
                    </a:p>
                  </a:txBody>
                  <a:tcPr marT="0" marB="1827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195" marR="0" rtl="0" algn="l">
                        <a:lnSpc>
                          <a:spcPct val="115000"/>
                        </a:lnSpc>
                        <a:spcBef>
                          <a:spcPts val="0"/>
                        </a:spcBef>
                        <a:spcAft>
                          <a:spcPts val="0"/>
                        </a:spcAft>
                        <a:buClr>
                          <a:srgbClr val="000000"/>
                        </a:buClr>
                        <a:buSzPts val="1100"/>
                        <a:buFont typeface="Arial"/>
                        <a:buNone/>
                      </a:pPr>
                      <a:r>
                        <a:rPr lang="en" sz="1100" u="none" cap="none" strike="noStrike">
                          <a:solidFill>
                            <a:schemeClr val="dk1"/>
                          </a:solidFill>
                          <a:latin typeface="Nunito Light"/>
                          <a:ea typeface="Nunito Light"/>
                          <a:cs typeface="Nunito Light"/>
                          <a:sym typeface="Nunito Light"/>
                        </a:rPr>
                        <a:t>Detect real wildfires caused by accident / arson / recklessness,</a:t>
                      </a:r>
                      <a:endParaRPr sz="1100" u="none" cap="none" strike="noStrike">
                        <a:solidFill>
                          <a:schemeClr val="dk1"/>
                        </a:solidFill>
                        <a:latin typeface="Nunito Light"/>
                        <a:ea typeface="Nunito Light"/>
                        <a:cs typeface="Nunito Light"/>
                        <a:sym typeface="Nunito Light"/>
                      </a:endParaRPr>
                    </a:p>
                  </a:txBody>
                  <a:tcPr marT="0" marB="18275"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DRYAD Theme">
  <a:themeElements>
    <a:clrScheme name="Office">
      <a:dk1>
        <a:srgbClr val="02353C"/>
      </a:dk1>
      <a:lt1>
        <a:srgbClr val="FFFFFF"/>
      </a:lt1>
      <a:dk2>
        <a:srgbClr val="02353C"/>
      </a:dk2>
      <a:lt2>
        <a:srgbClr val="30AE7D"/>
      </a:lt2>
      <a:accent1>
        <a:srgbClr val="4D73BD"/>
      </a:accent1>
      <a:accent2>
        <a:srgbClr val="DF8244"/>
      </a:accent2>
      <a:accent3>
        <a:srgbClr val="DC5854"/>
      </a:accent3>
      <a:accent4>
        <a:srgbClr val="30AE7D"/>
      </a:accent4>
      <a:accent5>
        <a:srgbClr val="02353C"/>
      </a:accent5>
      <a:accent6>
        <a:srgbClr val="4D73BD"/>
      </a:accent6>
      <a:hlink>
        <a:srgbClr val="30AE7D"/>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RYAD Theme">
  <a:themeElements>
    <a:clrScheme name="Office">
      <a:dk1>
        <a:srgbClr val="02353C"/>
      </a:dk1>
      <a:lt1>
        <a:srgbClr val="FFFFFF"/>
      </a:lt1>
      <a:dk2>
        <a:srgbClr val="02353C"/>
      </a:dk2>
      <a:lt2>
        <a:srgbClr val="30AE7D"/>
      </a:lt2>
      <a:accent1>
        <a:srgbClr val="4D73BD"/>
      </a:accent1>
      <a:accent2>
        <a:srgbClr val="DF8244"/>
      </a:accent2>
      <a:accent3>
        <a:srgbClr val="DC5854"/>
      </a:accent3>
      <a:accent4>
        <a:srgbClr val="30AE7D"/>
      </a:accent4>
      <a:accent5>
        <a:srgbClr val="02353C"/>
      </a:accent5>
      <a:accent6>
        <a:srgbClr val="4D73BD"/>
      </a:accent6>
      <a:hlink>
        <a:srgbClr val="30AE7D"/>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RYAD Theme">
  <a:themeElements>
    <a:clrScheme name="Office">
      <a:dk1>
        <a:srgbClr val="02353C"/>
      </a:dk1>
      <a:lt1>
        <a:srgbClr val="FFFFFF"/>
      </a:lt1>
      <a:dk2>
        <a:srgbClr val="02353C"/>
      </a:dk2>
      <a:lt2>
        <a:srgbClr val="30AE7D"/>
      </a:lt2>
      <a:accent1>
        <a:srgbClr val="4D73BD"/>
      </a:accent1>
      <a:accent2>
        <a:srgbClr val="DF8244"/>
      </a:accent2>
      <a:accent3>
        <a:srgbClr val="DC5854"/>
      </a:accent3>
      <a:accent4>
        <a:srgbClr val="30AE7D"/>
      </a:accent4>
      <a:accent5>
        <a:srgbClr val="02353C"/>
      </a:accent5>
      <a:accent6>
        <a:srgbClr val="4D73BD"/>
      </a:accent6>
      <a:hlink>
        <a:srgbClr val="30AE7D"/>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