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65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d Mason" initials="B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C8490-546B-44A4-B664-1771755A332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F0019A-BB1A-4B19-920A-3561A7F101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Biomass market analysis and supply availability within the CSSA.</a:t>
          </a:r>
        </a:p>
      </dgm:t>
    </dgm:pt>
    <dgm:pt modelId="{DA487F37-E486-45E2-A5C8-86B6DC54B00D}" type="parTrans" cxnId="{720F1068-8553-48A5-B64B-4A4FBC74E82D}">
      <dgm:prSet/>
      <dgm:spPr/>
      <dgm:t>
        <a:bodyPr/>
        <a:lstStyle/>
        <a:p>
          <a:endParaRPr lang="en-US"/>
        </a:p>
      </dgm:t>
    </dgm:pt>
    <dgm:pt modelId="{3D9EACDE-D5F6-4EEE-B14F-A03698871C07}" type="sibTrans" cxnId="{720F1068-8553-48A5-B64B-4A4FBC74E82D}">
      <dgm:prSet phldrT="1" phldr="0"/>
      <dgm:spPr/>
      <dgm:t>
        <a:bodyPr/>
        <a:lstStyle/>
        <a:p>
          <a:endParaRPr lang="en-US"/>
        </a:p>
      </dgm:t>
    </dgm:pt>
    <dgm:pt modelId="{C948A24D-9EEF-4984-BB27-2AE0B58969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Forecasted amount of available biomass in CSSA </a:t>
          </a:r>
        </a:p>
      </dgm:t>
    </dgm:pt>
    <dgm:pt modelId="{E2110D52-4CF8-4A59-AC23-9BD6F077591D}" type="parTrans" cxnId="{F871C482-7404-46D4-A00E-4018A522191F}">
      <dgm:prSet/>
      <dgm:spPr/>
      <dgm:t>
        <a:bodyPr/>
        <a:lstStyle/>
        <a:p>
          <a:endParaRPr lang="en-US"/>
        </a:p>
      </dgm:t>
    </dgm:pt>
    <dgm:pt modelId="{5D0282BC-DF32-4A57-A23D-C300CF4515B7}" type="sibTrans" cxnId="{F871C482-7404-46D4-A00E-4018A522191F}">
      <dgm:prSet phldrT="2" phldr="0"/>
      <dgm:spPr/>
      <dgm:t>
        <a:bodyPr/>
        <a:lstStyle/>
        <a:p>
          <a:endParaRPr lang="en-US"/>
        </a:p>
      </dgm:t>
    </dgm:pt>
    <dgm:pt modelId="{4A489273-CC6E-4BF0-ACAE-6F461DFB78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Current market demand for biomass feedstock sourced from within the CSSA.</a:t>
          </a:r>
        </a:p>
      </dgm:t>
    </dgm:pt>
    <dgm:pt modelId="{140EFBA2-00F7-47B3-8D98-3EDD940B10C2}" type="parTrans" cxnId="{5289006B-035C-479E-B77A-5EAF7A8BF7E1}">
      <dgm:prSet/>
      <dgm:spPr/>
      <dgm:t>
        <a:bodyPr/>
        <a:lstStyle/>
        <a:p>
          <a:endParaRPr lang="en-US"/>
        </a:p>
      </dgm:t>
    </dgm:pt>
    <dgm:pt modelId="{71E2B898-0146-4594-8D80-54ABE8551C4C}" type="sibTrans" cxnId="{5289006B-035C-479E-B77A-5EAF7A8BF7E1}">
      <dgm:prSet phldrT="3" phldr="0"/>
      <dgm:spPr/>
      <dgm:t>
        <a:bodyPr/>
        <a:lstStyle/>
        <a:p>
          <a:endParaRPr lang="en-US"/>
        </a:p>
      </dgm:t>
    </dgm:pt>
    <dgm:pt modelId="{6942EA58-7A54-45A5-9667-3CF69E425C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Future feedstock sources and risks - including competition from other facilities.</a:t>
          </a:r>
        </a:p>
      </dgm:t>
    </dgm:pt>
    <dgm:pt modelId="{5536CD61-B75B-4189-B402-E3584DC4CD81}" type="parTrans" cxnId="{2EF2458B-EF50-48BB-94DB-647558169F57}">
      <dgm:prSet/>
      <dgm:spPr/>
      <dgm:t>
        <a:bodyPr/>
        <a:lstStyle/>
        <a:p>
          <a:endParaRPr lang="en-US"/>
        </a:p>
      </dgm:t>
    </dgm:pt>
    <dgm:pt modelId="{FE93B746-257D-47E7-BE32-F25BD8771CDA}" type="sibTrans" cxnId="{2EF2458B-EF50-48BB-94DB-647558169F57}">
      <dgm:prSet phldrT="4" phldr="0"/>
      <dgm:spPr/>
      <dgm:t>
        <a:bodyPr/>
        <a:lstStyle/>
        <a:p>
          <a:endParaRPr lang="en-US"/>
        </a:p>
      </dgm:t>
    </dgm:pt>
    <dgm:pt modelId="{72A8881F-D97B-4D53-9B1D-3C53299E6E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Workforce and Feedstock supply infrastructure, including current barriers to market entry for contractors </a:t>
          </a:r>
        </a:p>
      </dgm:t>
    </dgm:pt>
    <dgm:pt modelId="{AE7F6AB4-4E2F-4434-BC8F-9300FDA35713}" type="parTrans" cxnId="{85E4A59B-6A26-4FEF-99E2-00F34D91A8DF}">
      <dgm:prSet/>
      <dgm:spPr/>
      <dgm:t>
        <a:bodyPr/>
        <a:lstStyle/>
        <a:p>
          <a:endParaRPr lang="en-US"/>
        </a:p>
      </dgm:t>
    </dgm:pt>
    <dgm:pt modelId="{1F726A97-BFCC-458C-BA12-3515B98FF661}" type="sibTrans" cxnId="{85E4A59B-6A26-4FEF-99E2-00F34D91A8DF}">
      <dgm:prSet phldrT="5" phldr="0"/>
      <dgm:spPr/>
      <dgm:t>
        <a:bodyPr/>
        <a:lstStyle/>
        <a:p>
          <a:endParaRPr lang="en-US"/>
        </a:p>
      </dgm:t>
    </dgm:pt>
    <dgm:pt modelId="{5914876A-1471-4F6B-959E-EA8939CEBF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Demand for a new wood products campus within the CSSA with industry stakeholders.</a:t>
          </a:r>
        </a:p>
      </dgm:t>
    </dgm:pt>
    <dgm:pt modelId="{8181415F-DE7D-4E9F-82AA-8399CCFE3987}" type="parTrans" cxnId="{5301D8F3-8DFC-41BE-A34E-01EE92C47FA7}">
      <dgm:prSet/>
      <dgm:spPr/>
      <dgm:t>
        <a:bodyPr/>
        <a:lstStyle/>
        <a:p>
          <a:endParaRPr lang="en-US"/>
        </a:p>
      </dgm:t>
    </dgm:pt>
    <dgm:pt modelId="{CB9D11C5-ED4F-4FD3-8B68-10924C99FCD1}" type="sibTrans" cxnId="{5301D8F3-8DFC-41BE-A34E-01EE92C47FA7}">
      <dgm:prSet phldrT="6" phldr="0"/>
      <dgm:spPr/>
      <dgm:t>
        <a:bodyPr/>
        <a:lstStyle/>
        <a:p>
          <a:endParaRPr lang="en-US"/>
        </a:p>
      </dgm:t>
    </dgm:pt>
    <dgm:pt modelId="{98E18FCF-C68F-C24D-B676-442981AD3D5E}" type="pres">
      <dgm:prSet presAssocID="{97CC8490-546B-44A4-B664-1771755A3324}" presName="diagram" presStyleCnt="0">
        <dgm:presLayoutVars>
          <dgm:dir/>
          <dgm:resizeHandles val="exact"/>
        </dgm:presLayoutVars>
      </dgm:prSet>
      <dgm:spPr/>
    </dgm:pt>
    <dgm:pt modelId="{60A9D5C6-5916-CE41-B311-2358E1426471}" type="pres">
      <dgm:prSet presAssocID="{A2F0019A-BB1A-4B19-920A-3561A7F101C1}" presName="node" presStyleLbl="node1" presStyleIdx="0" presStyleCnt="6">
        <dgm:presLayoutVars>
          <dgm:bulletEnabled val="1"/>
        </dgm:presLayoutVars>
      </dgm:prSet>
      <dgm:spPr/>
    </dgm:pt>
    <dgm:pt modelId="{90408FA0-0634-084F-9B6A-CAF86DC5BF96}" type="pres">
      <dgm:prSet presAssocID="{3D9EACDE-D5F6-4EEE-B14F-A03698871C07}" presName="sibTrans" presStyleCnt="0"/>
      <dgm:spPr/>
    </dgm:pt>
    <dgm:pt modelId="{B9F43131-32A0-124A-A907-18591BE1F775}" type="pres">
      <dgm:prSet presAssocID="{C948A24D-9EEF-4984-BB27-2AE0B5896944}" presName="node" presStyleLbl="node1" presStyleIdx="1" presStyleCnt="6">
        <dgm:presLayoutVars>
          <dgm:bulletEnabled val="1"/>
        </dgm:presLayoutVars>
      </dgm:prSet>
      <dgm:spPr/>
    </dgm:pt>
    <dgm:pt modelId="{54942502-1430-DE41-9413-7BB8425947ED}" type="pres">
      <dgm:prSet presAssocID="{5D0282BC-DF32-4A57-A23D-C300CF4515B7}" presName="sibTrans" presStyleCnt="0"/>
      <dgm:spPr/>
    </dgm:pt>
    <dgm:pt modelId="{F0AEDF53-90B5-7149-A797-33FB26C837CF}" type="pres">
      <dgm:prSet presAssocID="{4A489273-CC6E-4BF0-ACAE-6F461DFB7883}" presName="node" presStyleLbl="node1" presStyleIdx="2" presStyleCnt="6">
        <dgm:presLayoutVars>
          <dgm:bulletEnabled val="1"/>
        </dgm:presLayoutVars>
      </dgm:prSet>
      <dgm:spPr/>
    </dgm:pt>
    <dgm:pt modelId="{B7CB2682-DA0D-3048-9390-DDEB0A81538E}" type="pres">
      <dgm:prSet presAssocID="{71E2B898-0146-4594-8D80-54ABE8551C4C}" presName="sibTrans" presStyleCnt="0"/>
      <dgm:spPr/>
    </dgm:pt>
    <dgm:pt modelId="{C58A3FB1-392C-FD40-BDDE-619014635884}" type="pres">
      <dgm:prSet presAssocID="{6942EA58-7A54-45A5-9667-3CF69E425CF8}" presName="node" presStyleLbl="node1" presStyleIdx="3" presStyleCnt="6">
        <dgm:presLayoutVars>
          <dgm:bulletEnabled val="1"/>
        </dgm:presLayoutVars>
      </dgm:prSet>
      <dgm:spPr/>
    </dgm:pt>
    <dgm:pt modelId="{24BACB46-919C-E54C-B3E1-B4677A166533}" type="pres">
      <dgm:prSet presAssocID="{FE93B746-257D-47E7-BE32-F25BD8771CDA}" presName="sibTrans" presStyleCnt="0"/>
      <dgm:spPr/>
    </dgm:pt>
    <dgm:pt modelId="{0231AB49-5108-A144-8B19-E3E3BEBAE9A3}" type="pres">
      <dgm:prSet presAssocID="{72A8881F-D97B-4D53-9B1D-3C53299E6E58}" presName="node" presStyleLbl="node1" presStyleIdx="4" presStyleCnt="6">
        <dgm:presLayoutVars>
          <dgm:bulletEnabled val="1"/>
        </dgm:presLayoutVars>
      </dgm:prSet>
      <dgm:spPr/>
    </dgm:pt>
    <dgm:pt modelId="{F5D7489A-DC9E-7641-920E-278B88AD93F1}" type="pres">
      <dgm:prSet presAssocID="{1F726A97-BFCC-458C-BA12-3515B98FF661}" presName="sibTrans" presStyleCnt="0"/>
      <dgm:spPr/>
    </dgm:pt>
    <dgm:pt modelId="{A546A2DC-57A8-5544-97D5-03A4C4CF8F51}" type="pres">
      <dgm:prSet presAssocID="{5914876A-1471-4F6B-959E-EA8939CEBFA0}" presName="node" presStyleLbl="node1" presStyleIdx="5" presStyleCnt="6">
        <dgm:presLayoutVars>
          <dgm:bulletEnabled val="1"/>
        </dgm:presLayoutVars>
      </dgm:prSet>
      <dgm:spPr/>
    </dgm:pt>
  </dgm:ptLst>
  <dgm:cxnLst>
    <dgm:cxn modelId="{7BD9D619-7F56-0B46-9A1C-FF1DC3FDB1FC}" type="presOf" srcId="{97CC8490-546B-44A4-B664-1771755A3324}" destId="{98E18FCF-C68F-C24D-B676-442981AD3D5E}" srcOrd="0" destOrd="0" presId="urn:microsoft.com/office/officeart/2005/8/layout/default"/>
    <dgm:cxn modelId="{5A744E2C-5C86-8A4A-A2F0-141F957F9BC0}" type="presOf" srcId="{6942EA58-7A54-45A5-9667-3CF69E425CF8}" destId="{C58A3FB1-392C-FD40-BDDE-619014635884}" srcOrd="0" destOrd="0" presId="urn:microsoft.com/office/officeart/2005/8/layout/default"/>
    <dgm:cxn modelId="{905EC667-660A-B242-BC95-C5321A95219D}" type="presOf" srcId="{C948A24D-9EEF-4984-BB27-2AE0B5896944}" destId="{B9F43131-32A0-124A-A907-18591BE1F775}" srcOrd="0" destOrd="0" presId="urn:microsoft.com/office/officeart/2005/8/layout/default"/>
    <dgm:cxn modelId="{720F1068-8553-48A5-B64B-4A4FBC74E82D}" srcId="{97CC8490-546B-44A4-B664-1771755A3324}" destId="{A2F0019A-BB1A-4B19-920A-3561A7F101C1}" srcOrd="0" destOrd="0" parTransId="{DA487F37-E486-45E2-A5C8-86B6DC54B00D}" sibTransId="{3D9EACDE-D5F6-4EEE-B14F-A03698871C07}"/>
    <dgm:cxn modelId="{518A4668-43F1-FD44-98CF-AA151284A943}" type="presOf" srcId="{A2F0019A-BB1A-4B19-920A-3561A7F101C1}" destId="{60A9D5C6-5916-CE41-B311-2358E1426471}" srcOrd="0" destOrd="0" presId="urn:microsoft.com/office/officeart/2005/8/layout/default"/>
    <dgm:cxn modelId="{5289006B-035C-479E-B77A-5EAF7A8BF7E1}" srcId="{97CC8490-546B-44A4-B664-1771755A3324}" destId="{4A489273-CC6E-4BF0-ACAE-6F461DFB7883}" srcOrd="2" destOrd="0" parTransId="{140EFBA2-00F7-47B3-8D98-3EDD940B10C2}" sibTransId="{71E2B898-0146-4594-8D80-54ABE8551C4C}"/>
    <dgm:cxn modelId="{F871C482-7404-46D4-A00E-4018A522191F}" srcId="{97CC8490-546B-44A4-B664-1771755A3324}" destId="{C948A24D-9EEF-4984-BB27-2AE0B5896944}" srcOrd="1" destOrd="0" parTransId="{E2110D52-4CF8-4A59-AC23-9BD6F077591D}" sibTransId="{5D0282BC-DF32-4A57-A23D-C300CF4515B7}"/>
    <dgm:cxn modelId="{2EF2458B-EF50-48BB-94DB-647558169F57}" srcId="{97CC8490-546B-44A4-B664-1771755A3324}" destId="{6942EA58-7A54-45A5-9667-3CF69E425CF8}" srcOrd="3" destOrd="0" parTransId="{5536CD61-B75B-4189-B402-E3584DC4CD81}" sibTransId="{FE93B746-257D-47E7-BE32-F25BD8771CDA}"/>
    <dgm:cxn modelId="{85E4A59B-6A26-4FEF-99E2-00F34D91A8DF}" srcId="{97CC8490-546B-44A4-B664-1771755A3324}" destId="{72A8881F-D97B-4D53-9B1D-3C53299E6E58}" srcOrd="4" destOrd="0" parTransId="{AE7F6AB4-4E2F-4434-BC8F-9300FDA35713}" sibTransId="{1F726A97-BFCC-458C-BA12-3515B98FF661}"/>
    <dgm:cxn modelId="{20486D9D-D3F5-5447-BE19-5D1A2006CD89}" type="presOf" srcId="{5914876A-1471-4F6B-959E-EA8939CEBFA0}" destId="{A546A2DC-57A8-5544-97D5-03A4C4CF8F51}" srcOrd="0" destOrd="0" presId="urn:microsoft.com/office/officeart/2005/8/layout/default"/>
    <dgm:cxn modelId="{121F0AB1-4930-A047-A79C-7E1A51D7E2F8}" type="presOf" srcId="{4A489273-CC6E-4BF0-ACAE-6F461DFB7883}" destId="{F0AEDF53-90B5-7149-A797-33FB26C837CF}" srcOrd="0" destOrd="0" presId="urn:microsoft.com/office/officeart/2005/8/layout/default"/>
    <dgm:cxn modelId="{F2CE8CD5-6565-2145-AE15-2BC1819E47B0}" type="presOf" srcId="{72A8881F-D97B-4D53-9B1D-3C53299E6E58}" destId="{0231AB49-5108-A144-8B19-E3E3BEBAE9A3}" srcOrd="0" destOrd="0" presId="urn:microsoft.com/office/officeart/2005/8/layout/default"/>
    <dgm:cxn modelId="{5301D8F3-8DFC-41BE-A34E-01EE92C47FA7}" srcId="{97CC8490-546B-44A4-B664-1771755A3324}" destId="{5914876A-1471-4F6B-959E-EA8939CEBFA0}" srcOrd="5" destOrd="0" parTransId="{8181415F-DE7D-4E9F-82AA-8399CCFE3987}" sibTransId="{CB9D11C5-ED4F-4FD3-8B68-10924C99FCD1}"/>
    <dgm:cxn modelId="{FD88FEB9-C731-8148-B5D6-F03E955FAA54}" type="presParOf" srcId="{98E18FCF-C68F-C24D-B676-442981AD3D5E}" destId="{60A9D5C6-5916-CE41-B311-2358E1426471}" srcOrd="0" destOrd="0" presId="urn:microsoft.com/office/officeart/2005/8/layout/default"/>
    <dgm:cxn modelId="{73B4FB3B-228F-F54D-B7BE-D9FB09EBAA71}" type="presParOf" srcId="{98E18FCF-C68F-C24D-B676-442981AD3D5E}" destId="{90408FA0-0634-084F-9B6A-CAF86DC5BF96}" srcOrd="1" destOrd="0" presId="urn:microsoft.com/office/officeart/2005/8/layout/default"/>
    <dgm:cxn modelId="{FF5AFCFC-3837-8A4F-9F38-74944D2E9A86}" type="presParOf" srcId="{98E18FCF-C68F-C24D-B676-442981AD3D5E}" destId="{B9F43131-32A0-124A-A907-18591BE1F775}" srcOrd="2" destOrd="0" presId="urn:microsoft.com/office/officeart/2005/8/layout/default"/>
    <dgm:cxn modelId="{E37A6A6A-9322-9043-AD47-D07CBD693458}" type="presParOf" srcId="{98E18FCF-C68F-C24D-B676-442981AD3D5E}" destId="{54942502-1430-DE41-9413-7BB8425947ED}" srcOrd="3" destOrd="0" presId="urn:microsoft.com/office/officeart/2005/8/layout/default"/>
    <dgm:cxn modelId="{06A7990A-87AB-954E-A84D-8B8CFACCB2A1}" type="presParOf" srcId="{98E18FCF-C68F-C24D-B676-442981AD3D5E}" destId="{F0AEDF53-90B5-7149-A797-33FB26C837CF}" srcOrd="4" destOrd="0" presId="urn:microsoft.com/office/officeart/2005/8/layout/default"/>
    <dgm:cxn modelId="{1623315F-4785-E94E-BB50-4EF54F906AED}" type="presParOf" srcId="{98E18FCF-C68F-C24D-B676-442981AD3D5E}" destId="{B7CB2682-DA0D-3048-9390-DDEB0A81538E}" srcOrd="5" destOrd="0" presId="urn:microsoft.com/office/officeart/2005/8/layout/default"/>
    <dgm:cxn modelId="{E2F35543-E2F9-EC49-985F-33BF2BF9A3FF}" type="presParOf" srcId="{98E18FCF-C68F-C24D-B676-442981AD3D5E}" destId="{C58A3FB1-392C-FD40-BDDE-619014635884}" srcOrd="6" destOrd="0" presId="urn:microsoft.com/office/officeart/2005/8/layout/default"/>
    <dgm:cxn modelId="{DADAA746-8811-F146-895C-496AD9DCBEDC}" type="presParOf" srcId="{98E18FCF-C68F-C24D-B676-442981AD3D5E}" destId="{24BACB46-919C-E54C-B3E1-B4677A166533}" srcOrd="7" destOrd="0" presId="urn:microsoft.com/office/officeart/2005/8/layout/default"/>
    <dgm:cxn modelId="{023D3E68-DC77-5E48-AA38-AD7436AB961A}" type="presParOf" srcId="{98E18FCF-C68F-C24D-B676-442981AD3D5E}" destId="{0231AB49-5108-A144-8B19-E3E3BEBAE9A3}" srcOrd="8" destOrd="0" presId="urn:microsoft.com/office/officeart/2005/8/layout/default"/>
    <dgm:cxn modelId="{DE9436B3-586E-E14A-BAA5-B99C2BC77D63}" type="presParOf" srcId="{98E18FCF-C68F-C24D-B676-442981AD3D5E}" destId="{F5D7489A-DC9E-7641-920E-278B88AD93F1}" srcOrd="9" destOrd="0" presId="urn:microsoft.com/office/officeart/2005/8/layout/default"/>
    <dgm:cxn modelId="{EEF84F31-009F-2344-8C9C-0967161938C3}" type="presParOf" srcId="{98E18FCF-C68F-C24D-B676-442981AD3D5E}" destId="{A546A2DC-57A8-5544-97D5-03A4C4CF8F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41FB5-B44C-4A60-8AE5-F9F9CC8BD5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3E22D-307C-4733-9066-8E31E1137D3B}">
      <dgm:prSet/>
      <dgm:spPr/>
      <dgm:t>
        <a:bodyPr/>
        <a:lstStyle/>
        <a:p>
          <a:r>
            <a:rPr lang="en-US" b="1"/>
            <a:t>Wood fuel pellets</a:t>
          </a:r>
          <a:endParaRPr lang="en-US"/>
        </a:p>
      </dgm:t>
    </dgm:pt>
    <dgm:pt modelId="{CF9C33D8-5CD5-4D81-95D6-6A23D91ACAA1}" type="parTrans" cxnId="{A5CEF67C-818A-4045-B6E3-C984A0A24FBB}">
      <dgm:prSet/>
      <dgm:spPr/>
      <dgm:t>
        <a:bodyPr/>
        <a:lstStyle/>
        <a:p>
          <a:endParaRPr lang="en-US"/>
        </a:p>
      </dgm:t>
    </dgm:pt>
    <dgm:pt modelId="{91A60B1A-868C-47CD-B061-5274B70CAE06}" type="sibTrans" cxnId="{A5CEF67C-818A-4045-B6E3-C984A0A24FBB}">
      <dgm:prSet/>
      <dgm:spPr/>
      <dgm:t>
        <a:bodyPr/>
        <a:lstStyle/>
        <a:p>
          <a:endParaRPr lang="en-US"/>
        </a:p>
      </dgm:t>
    </dgm:pt>
    <dgm:pt modelId="{997E6220-566F-490D-A4B7-727CCB76FF11}">
      <dgm:prSet/>
      <dgm:spPr/>
      <dgm:t>
        <a:bodyPr/>
        <a:lstStyle/>
        <a:p>
          <a:r>
            <a:rPr lang="en-US" b="1"/>
            <a:t>Fuel bricks</a:t>
          </a:r>
          <a:endParaRPr lang="en-US"/>
        </a:p>
      </dgm:t>
    </dgm:pt>
    <dgm:pt modelId="{589C8C57-A9A7-417E-8AAA-3AF01B58625E}" type="parTrans" cxnId="{25D6A07A-E1B4-49BF-B9E7-E4AEEAE5BE7E}">
      <dgm:prSet/>
      <dgm:spPr/>
      <dgm:t>
        <a:bodyPr/>
        <a:lstStyle/>
        <a:p>
          <a:endParaRPr lang="en-US"/>
        </a:p>
      </dgm:t>
    </dgm:pt>
    <dgm:pt modelId="{C3284E6B-3FBD-4DA7-91EA-D0DC7A7C722A}" type="sibTrans" cxnId="{25D6A07A-E1B4-49BF-B9E7-E4AEEAE5BE7E}">
      <dgm:prSet/>
      <dgm:spPr/>
      <dgm:t>
        <a:bodyPr/>
        <a:lstStyle/>
        <a:p>
          <a:endParaRPr lang="en-US"/>
        </a:p>
      </dgm:t>
    </dgm:pt>
    <dgm:pt modelId="{8C72B8B4-9F49-432D-B1FD-141A743F669A}">
      <dgm:prSet/>
      <dgm:spPr/>
      <dgm:t>
        <a:bodyPr/>
        <a:lstStyle/>
        <a:p>
          <a:r>
            <a:rPr lang="en-US" b="1"/>
            <a:t>Fire logs</a:t>
          </a:r>
          <a:endParaRPr lang="en-US"/>
        </a:p>
      </dgm:t>
    </dgm:pt>
    <dgm:pt modelId="{F8B657DB-8540-44AB-8950-2B107C464439}" type="parTrans" cxnId="{9B781C3B-7FDF-4651-AA78-00F401DA797A}">
      <dgm:prSet/>
      <dgm:spPr/>
      <dgm:t>
        <a:bodyPr/>
        <a:lstStyle/>
        <a:p>
          <a:endParaRPr lang="en-US"/>
        </a:p>
      </dgm:t>
    </dgm:pt>
    <dgm:pt modelId="{9E3C37AA-174E-49CB-853A-75DBC450A944}" type="sibTrans" cxnId="{9B781C3B-7FDF-4651-AA78-00F401DA797A}">
      <dgm:prSet/>
      <dgm:spPr/>
      <dgm:t>
        <a:bodyPr/>
        <a:lstStyle/>
        <a:p>
          <a:endParaRPr lang="en-US"/>
        </a:p>
      </dgm:t>
    </dgm:pt>
    <dgm:pt modelId="{B7918631-E88E-4C24-8372-A26A6031114D}">
      <dgm:prSet/>
      <dgm:spPr/>
      <dgm:t>
        <a:bodyPr/>
        <a:lstStyle/>
        <a:p>
          <a:r>
            <a:rPr lang="en-US" b="1"/>
            <a:t>Decorative bark</a:t>
          </a:r>
          <a:endParaRPr lang="en-US"/>
        </a:p>
      </dgm:t>
    </dgm:pt>
    <dgm:pt modelId="{81E58A88-E2C9-4866-AE68-5183B25DEA79}" type="parTrans" cxnId="{C5831DE1-C0FF-442D-A539-CF3791B483C9}">
      <dgm:prSet/>
      <dgm:spPr/>
      <dgm:t>
        <a:bodyPr/>
        <a:lstStyle/>
        <a:p>
          <a:endParaRPr lang="en-US"/>
        </a:p>
      </dgm:t>
    </dgm:pt>
    <dgm:pt modelId="{05E4D0DD-C752-4DF0-A733-54316C91D104}" type="sibTrans" cxnId="{C5831DE1-C0FF-442D-A539-CF3791B483C9}">
      <dgm:prSet/>
      <dgm:spPr/>
      <dgm:t>
        <a:bodyPr/>
        <a:lstStyle/>
        <a:p>
          <a:endParaRPr lang="en-US"/>
        </a:p>
      </dgm:t>
    </dgm:pt>
    <dgm:pt modelId="{0ECBE423-017F-4469-BBE7-7887C916028E}">
      <dgm:prSet/>
      <dgm:spPr/>
      <dgm:t>
        <a:bodyPr/>
        <a:lstStyle/>
        <a:p>
          <a:r>
            <a:rPr lang="en-US" b="1"/>
            <a:t>Decorative chip</a:t>
          </a:r>
          <a:endParaRPr lang="en-US"/>
        </a:p>
      </dgm:t>
    </dgm:pt>
    <dgm:pt modelId="{12BA389D-2ECE-4DEE-9B30-3ECD604C7EED}" type="parTrans" cxnId="{AA3FA538-4E1C-4447-904B-51BEB5B486CC}">
      <dgm:prSet/>
      <dgm:spPr/>
      <dgm:t>
        <a:bodyPr/>
        <a:lstStyle/>
        <a:p>
          <a:endParaRPr lang="en-US"/>
        </a:p>
      </dgm:t>
    </dgm:pt>
    <dgm:pt modelId="{E9E1B99B-3A49-47BD-BF6B-58B1C7CEF9F0}" type="sibTrans" cxnId="{AA3FA538-4E1C-4447-904B-51BEB5B486CC}">
      <dgm:prSet/>
      <dgm:spPr/>
      <dgm:t>
        <a:bodyPr/>
        <a:lstStyle/>
        <a:p>
          <a:endParaRPr lang="en-US"/>
        </a:p>
      </dgm:t>
    </dgm:pt>
    <dgm:pt modelId="{A763A7EC-F345-4CFA-8B68-4F70E347FED9}">
      <dgm:prSet/>
      <dgm:spPr/>
      <dgm:t>
        <a:bodyPr/>
        <a:lstStyle/>
        <a:p>
          <a:r>
            <a:rPr lang="en-US" b="1" dirty="0"/>
            <a:t>Hog fuel</a:t>
          </a:r>
          <a:endParaRPr lang="en-US" dirty="0"/>
        </a:p>
      </dgm:t>
    </dgm:pt>
    <dgm:pt modelId="{58A2AB8A-515F-4933-AF33-28D1814DA6DF}" type="parTrans" cxnId="{9E64956E-C0AF-44A9-A164-1FBAD1BE34CC}">
      <dgm:prSet/>
      <dgm:spPr/>
      <dgm:t>
        <a:bodyPr/>
        <a:lstStyle/>
        <a:p>
          <a:endParaRPr lang="en-US"/>
        </a:p>
      </dgm:t>
    </dgm:pt>
    <dgm:pt modelId="{CF446EDB-4EFE-4FEB-8058-94FF2B2C02D7}" type="sibTrans" cxnId="{9E64956E-C0AF-44A9-A164-1FBAD1BE34CC}">
      <dgm:prSet/>
      <dgm:spPr/>
      <dgm:t>
        <a:bodyPr/>
        <a:lstStyle/>
        <a:p>
          <a:endParaRPr lang="en-US"/>
        </a:p>
      </dgm:t>
    </dgm:pt>
    <dgm:pt modelId="{EAC8A8F5-F2DC-47A4-841B-843E599571DC}">
      <dgm:prSet/>
      <dgm:spPr/>
      <dgm:t>
        <a:bodyPr/>
        <a:lstStyle/>
        <a:p>
          <a:r>
            <a:rPr lang="en-US" b="1"/>
            <a:t>Firewood</a:t>
          </a:r>
          <a:endParaRPr lang="en-US"/>
        </a:p>
      </dgm:t>
    </dgm:pt>
    <dgm:pt modelId="{9C9930CA-E74A-48D5-9D22-FAA39B65894C}" type="parTrans" cxnId="{EF5ED95F-7C12-430B-859E-7AA57126CC3A}">
      <dgm:prSet/>
      <dgm:spPr/>
      <dgm:t>
        <a:bodyPr/>
        <a:lstStyle/>
        <a:p>
          <a:endParaRPr lang="en-US"/>
        </a:p>
      </dgm:t>
    </dgm:pt>
    <dgm:pt modelId="{EA46EC98-A641-47E4-8F42-F607656C6BDA}" type="sibTrans" cxnId="{EF5ED95F-7C12-430B-859E-7AA57126CC3A}">
      <dgm:prSet/>
      <dgm:spPr/>
      <dgm:t>
        <a:bodyPr/>
        <a:lstStyle/>
        <a:p>
          <a:endParaRPr lang="en-US"/>
        </a:p>
      </dgm:t>
    </dgm:pt>
    <dgm:pt modelId="{8855F7D1-DC63-48AE-BD95-BD2DD22915DE}">
      <dgm:prSet/>
      <dgm:spPr/>
      <dgm:t>
        <a:bodyPr/>
        <a:lstStyle/>
        <a:p>
          <a:r>
            <a:rPr lang="en-US" b="1"/>
            <a:t>Post and pole</a:t>
          </a:r>
          <a:endParaRPr lang="en-US"/>
        </a:p>
      </dgm:t>
    </dgm:pt>
    <dgm:pt modelId="{BD999E19-046B-41CC-969B-E3755833EBC0}" type="parTrans" cxnId="{B12B6FEF-3619-428C-9EC8-4CA2E125BE27}">
      <dgm:prSet/>
      <dgm:spPr/>
      <dgm:t>
        <a:bodyPr/>
        <a:lstStyle/>
        <a:p>
          <a:endParaRPr lang="en-US"/>
        </a:p>
      </dgm:t>
    </dgm:pt>
    <dgm:pt modelId="{07143619-C564-4CC3-B80E-D86EA3E66E74}" type="sibTrans" cxnId="{B12B6FEF-3619-428C-9EC8-4CA2E125BE27}">
      <dgm:prSet/>
      <dgm:spPr/>
      <dgm:t>
        <a:bodyPr/>
        <a:lstStyle/>
        <a:p>
          <a:endParaRPr lang="en-US"/>
        </a:p>
      </dgm:t>
    </dgm:pt>
    <dgm:pt modelId="{55BE39C7-AF89-4C30-9976-D539FFCD8441}">
      <dgm:prSet/>
      <dgm:spPr/>
      <dgm:t>
        <a:bodyPr/>
        <a:lstStyle/>
        <a:p>
          <a:r>
            <a:rPr lang="en-US" b="1"/>
            <a:t>Small-scale sawmill</a:t>
          </a:r>
          <a:endParaRPr lang="en-US"/>
        </a:p>
      </dgm:t>
    </dgm:pt>
    <dgm:pt modelId="{3C2758B8-EB0C-413A-B29F-E4DC1F29D590}" type="parTrans" cxnId="{EE8B87A1-C052-48D4-BA40-DC4BDC822E29}">
      <dgm:prSet/>
      <dgm:spPr/>
      <dgm:t>
        <a:bodyPr/>
        <a:lstStyle/>
        <a:p>
          <a:endParaRPr lang="en-US"/>
        </a:p>
      </dgm:t>
    </dgm:pt>
    <dgm:pt modelId="{06AABA6E-041C-4123-A5AF-789EC0919201}" type="sibTrans" cxnId="{EE8B87A1-C052-48D4-BA40-DC4BDC822E29}">
      <dgm:prSet/>
      <dgm:spPr/>
      <dgm:t>
        <a:bodyPr/>
        <a:lstStyle/>
        <a:p>
          <a:endParaRPr lang="en-US"/>
        </a:p>
      </dgm:t>
    </dgm:pt>
    <dgm:pt modelId="{ADB4AD69-0419-47CB-A711-02786A0D11B6}">
      <dgm:prSet/>
      <dgm:spPr/>
      <dgm:t>
        <a:bodyPr/>
        <a:lstStyle/>
        <a:p>
          <a:r>
            <a:rPr lang="en-US" b="1"/>
            <a:t>Lumber kiln</a:t>
          </a:r>
          <a:endParaRPr lang="en-US"/>
        </a:p>
      </dgm:t>
    </dgm:pt>
    <dgm:pt modelId="{09C795BF-018D-48A1-A64C-905F37B750BD}" type="parTrans" cxnId="{0947317C-10EC-4FE5-9291-6175AAA3761F}">
      <dgm:prSet/>
      <dgm:spPr/>
      <dgm:t>
        <a:bodyPr/>
        <a:lstStyle/>
        <a:p>
          <a:endParaRPr lang="en-US"/>
        </a:p>
      </dgm:t>
    </dgm:pt>
    <dgm:pt modelId="{A00CD349-59C9-4C4C-80BB-714102842A05}" type="sibTrans" cxnId="{0947317C-10EC-4FE5-9291-6175AAA3761F}">
      <dgm:prSet/>
      <dgm:spPr/>
      <dgm:t>
        <a:bodyPr/>
        <a:lstStyle/>
        <a:p>
          <a:endParaRPr lang="en-US"/>
        </a:p>
      </dgm:t>
    </dgm:pt>
    <dgm:pt modelId="{94B0B63E-AEB3-4D2B-9DAE-48E710ADC45D}">
      <dgm:prSet/>
      <dgm:spPr/>
      <dgm:t>
        <a:bodyPr/>
        <a:lstStyle/>
        <a:p>
          <a:r>
            <a:rPr lang="en-US" b="1" dirty="0"/>
            <a:t>Biochar (Slow pyrolysis)</a:t>
          </a:r>
          <a:endParaRPr lang="en-US" dirty="0"/>
        </a:p>
      </dgm:t>
    </dgm:pt>
    <dgm:pt modelId="{3AB61BF4-B66B-43BD-BD97-E6E053D64E1E}" type="parTrans" cxnId="{9D306BA7-6A55-4F41-B7D4-A18D73355602}">
      <dgm:prSet/>
      <dgm:spPr/>
      <dgm:t>
        <a:bodyPr/>
        <a:lstStyle/>
        <a:p>
          <a:endParaRPr lang="en-US"/>
        </a:p>
      </dgm:t>
    </dgm:pt>
    <dgm:pt modelId="{76183191-33D1-4FA4-986F-F7911743A66A}" type="sibTrans" cxnId="{9D306BA7-6A55-4F41-B7D4-A18D73355602}">
      <dgm:prSet/>
      <dgm:spPr/>
      <dgm:t>
        <a:bodyPr/>
        <a:lstStyle/>
        <a:p>
          <a:endParaRPr lang="en-US"/>
        </a:p>
      </dgm:t>
    </dgm:pt>
    <dgm:pt modelId="{ABE6FC2B-9A26-4CDB-A559-CC3BB255F96C}">
      <dgm:prSet/>
      <dgm:spPr/>
      <dgm:t>
        <a:bodyPr/>
        <a:lstStyle/>
        <a:p>
          <a:r>
            <a:rPr lang="en-US" b="1" dirty="0"/>
            <a:t>Mild pyrolysis (torrefaction)</a:t>
          </a:r>
          <a:endParaRPr lang="en-US" dirty="0"/>
        </a:p>
      </dgm:t>
    </dgm:pt>
    <dgm:pt modelId="{E9510101-D32A-45AC-8FAE-1B65230E0A8D}" type="parTrans" cxnId="{C0433530-D51D-4C51-83B4-863796881A02}">
      <dgm:prSet/>
      <dgm:spPr/>
      <dgm:t>
        <a:bodyPr/>
        <a:lstStyle/>
        <a:p>
          <a:endParaRPr lang="en-US"/>
        </a:p>
      </dgm:t>
    </dgm:pt>
    <dgm:pt modelId="{0590B0C2-2174-43E4-AE5D-7742FE335697}" type="sibTrans" cxnId="{C0433530-D51D-4C51-83B4-863796881A02}">
      <dgm:prSet/>
      <dgm:spPr/>
      <dgm:t>
        <a:bodyPr/>
        <a:lstStyle/>
        <a:p>
          <a:endParaRPr lang="en-US"/>
        </a:p>
      </dgm:t>
    </dgm:pt>
    <dgm:pt modelId="{2B176F09-26E7-0144-8420-30E405F53DAE}" type="pres">
      <dgm:prSet presAssocID="{9CE41FB5-B44C-4A60-8AE5-F9F9CC8BD5FB}" presName="diagram" presStyleCnt="0">
        <dgm:presLayoutVars>
          <dgm:dir/>
          <dgm:resizeHandles val="exact"/>
        </dgm:presLayoutVars>
      </dgm:prSet>
      <dgm:spPr/>
    </dgm:pt>
    <dgm:pt modelId="{70DC6123-A840-6345-85CD-EC0E7D18D787}" type="pres">
      <dgm:prSet presAssocID="{82C3E22D-307C-4733-9066-8E31E1137D3B}" presName="node" presStyleLbl="node1" presStyleIdx="0" presStyleCnt="12">
        <dgm:presLayoutVars>
          <dgm:bulletEnabled val="1"/>
        </dgm:presLayoutVars>
      </dgm:prSet>
      <dgm:spPr/>
    </dgm:pt>
    <dgm:pt modelId="{161E584A-BE34-364A-B77B-8D1D12D6F7C6}" type="pres">
      <dgm:prSet presAssocID="{91A60B1A-868C-47CD-B061-5274B70CAE06}" presName="sibTrans" presStyleCnt="0"/>
      <dgm:spPr/>
    </dgm:pt>
    <dgm:pt modelId="{C61546CF-D681-7946-85D3-8C781627500A}" type="pres">
      <dgm:prSet presAssocID="{997E6220-566F-490D-A4B7-727CCB76FF11}" presName="node" presStyleLbl="node1" presStyleIdx="1" presStyleCnt="12">
        <dgm:presLayoutVars>
          <dgm:bulletEnabled val="1"/>
        </dgm:presLayoutVars>
      </dgm:prSet>
      <dgm:spPr/>
    </dgm:pt>
    <dgm:pt modelId="{F52CDD70-7E57-9E4F-A116-04B57F2EE5AB}" type="pres">
      <dgm:prSet presAssocID="{C3284E6B-3FBD-4DA7-91EA-D0DC7A7C722A}" presName="sibTrans" presStyleCnt="0"/>
      <dgm:spPr/>
    </dgm:pt>
    <dgm:pt modelId="{D67521FF-4EAC-6147-A62B-CBC59F764A26}" type="pres">
      <dgm:prSet presAssocID="{8C72B8B4-9F49-432D-B1FD-141A743F669A}" presName="node" presStyleLbl="node1" presStyleIdx="2" presStyleCnt="12">
        <dgm:presLayoutVars>
          <dgm:bulletEnabled val="1"/>
        </dgm:presLayoutVars>
      </dgm:prSet>
      <dgm:spPr/>
    </dgm:pt>
    <dgm:pt modelId="{E1BE9531-EA40-8A45-9718-486BDB1FBDFC}" type="pres">
      <dgm:prSet presAssocID="{9E3C37AA-174E-49CB-853A-75DBC450A944}" presName="sibTrans" presStyleCnt="0"/>
      <dgm:spPr/>
    </dgm:pt>
    <dgm:pt modelId="{33E925E3-8E37-5445-B7AB-7D2738907464}" type="pres">
      <dgm:prSet presAssocID="{B7918631-E88E-4C24-8372-A26A6031114D}" presName="node" presStyleLbl="node1" presStyleIdx="3" presStyleCnt="12">
        <dgm:presLayoutVars>
          <dgm:bulletEnabled val="1"/>
        </dgm:presLayoutVars>
      </dgm:prSet>
      <dgm:spPr/>
    </dgm:pt>
    <dgm:pt modelId="{F5B8593F-B23C-BF48-B8B7-04F14EFEA99C}" type="pres">
      <dgm:prSet presAssocID="{05E4D0DD-C752-4DF0-A733-54316C91D104}" presName="sibTrans" presStyleCnt="0"/>
      <dgm:spPr/>
    </dgm:pt>
    <dgm:pt modelId="{772AFFA3-3D26-504A-B06A-4FAEA1E2F8E4}" type="pres">
      <dgm:prSet presAssocID="{0ECBE423-017F-4469-BBE7-7887C916028E}" presName="node" presStyleLbl="node1" presStyleIdx="4" presStyleCnt="12">
        <dgm:presLayoutVars>
          <dgm:bulletEnabled val="1"/>
        </dgm:presLayoutVars>
      </dgm:prSet>
      <dgm:spPr/>
    </dgm:pt>
    <dgm:pt modelId="{1E387D99-F401-104B-8ED4-D8E62D24CCE7}" type="pres">
      <dgm:prSet presAssocID="{E9E1B99B-3A49-47BD-BF6B-58B1C7CEF9F0}" presName="sibTrans" presStyleCnt="0"/>
      <dgm:spPr/>
    </dgm:pt>
    <dgm:pt modelId="{9354C833-BB50-5E44-B03B-D1118FBE4A7D}" type="pres">
      <dgm:prSet presAssocID="{A763A7EC-F345-4CFA-8B68-4F70E347FED9}" presName="node" presStyleLbl="node1" presStyleIdx="5" presStyleCnt="12">
        <dgm:presLayoutVars>
          <dgm:bulletEnabled val="1"/>
        </dgm:presLayoutVars>
      </dgm:prSet>
      <dgm:spPr/>
    </dgm:pt>
    <dgm:pt modelId="{4744D36D-1646-D84D-AAC5-5C4742237145}" type="pres">
      <dgm:prSet presAssocID="{CF446EDB-4EFE-4FEB-8058-94FF2B2C02D7}" presName="sibTrans" presStyleCnt="0"/>
      <dgm:spPr/>
    </dgm:pt>
    <dgm:pt modelId="{7534223A-7677-0B4D-9FC8-F26409676404}" type="pres">
      <dgm:prSet presAssocID="{EAC8A8F5-F2DC-47A4-841B-843E599571DC}" presName="node" presStyleLbl="node1" presStyleIdx="6" presStyleCnt="12">
        <dgm:presLayoutVars>
          <dgm:bulletEnabled val="1"/>
        </dgm:presLayoutVars>
      </dgm:prSet>
      <dgm:spPr/>
    </dgm:pt>
    <dgm:pt modelId="{8FA0D56A-1DBB-174A-A2F2-601E4C492F27}" type="pres">
      <dgm:prSet presAssocID="{EA46EC98-A641-47E4-8F42-F607656C6BDA}" presName="sibTrans" presStyleCnt="0"/>
      <dgm:spPr/>
    </dgm:pt>
    <dgm:pt modelId="{9D280568-4933-7F46-BFCF-1CF6F622EF8B}" type="pres">
      <dgm:prSet presAssocID="{8855F7D1-DC63-48AE-BD95-BD2DD22915DE}" presName="node" presStyleLbl="node1" presStyleIdx="7" presStyleCnt="12">
        <dgm:presLayoutVars>
          <dgm:bulletEnabled val="1"/>
        </dgm:presLayoutVars>
      </dgm:prSet>
      <dgm:spPr/>
    </dgm:pt>
    <dgm:pt modelId="{B45B6A8C-10E6-7945-A5DC-48F3D0D0AE22}" type="pres">
      <dgm:prSet presAssocID="{07143619-C564-4CC3-B80E-D86EA3E66E74}" presName="sibTrans" presStyleCnt="0"/>
      <dgm:spPr/>
    </dgm:pt>
    <dgm:pt modelId="{BC6326E6-90D1-3F43-880D-5F9DBB2C93CB}" type="pres">
      <dgm:prSet presAssocID="{55BE39C7-AF89-4C30-9976-D539FFCD8441}" presName="node" presStyleLbl="node1" presStyleIdx="8" presStyleCnt="12">
        <dgm:presLayoutVars>
          <dgm:bulletEnabled val="1"/>
        </dgm:presLayoutVars>
      </dgm:prSet>
      <dgm:spPr/>
    </dgm:pt>
    <dgm:pt modelId="{8D85FF26-9E8F-864E-BD8C-1E72D637534A}" type="pres">
      <dgm:prSet presAssocID="{06AABA6E-041C-4123-A5AF-789EC0919201}" presName="sibTrans" presStyleCnt="0"/>
      <dgm:spPr/>
    </dgm:pt>
    <dgm:pt modelId="{E7169A6C-F007-8F4C-ACC1-04E08243A20C}" type="pres">
      <dgm:prSet presAssocID="{ADB4AD69-0419-47CB-A711-02786A0D11B6}" presName="node" presStyleLbl="node1" presStyleIdx="9" presStyleCnt="12">
        <dgm:presLayoutVars>
          <dgm:bulletEnabled val="1"/>
        </dgm:presLayoutVars>
      </dgm:prSet>
      <dgm:spPr/>
    </dgm:pt>
    <dgm:pt modelId="{772D516B-FE5B-AC48-9511-362D260807C5}" type="pres">
      <dgm:prSet presAssocID="{A00CD349-59C9-4C4C-80BB-714102842A05}" presName="sibTrans" presStyleCnt="0"/>
      <dgm:spPr/>
    </dgm:pt>
    <dgm:pt modelId="{E985A3E1-C059-AC45-BE60-8DE23BF06D06}" type="pres">
      <dgm:prSet presAssocID="{94B0B63E-AEB3-4D2B-9DAE-48E710ADC45D}" presName="node" presStyleLbl="node1" presStyleIdx="10" presStyleCnt="12">
        <dgm:presLayoutVars>
          <dgm:bulletEnabled val="1"/>
        </dgm:presLayoutVars>
      </dgm:prSet>
      <dgm:spPr/>
    </dgm:pt>
    <dgm:pt modelId="{D1F2D310-D269-B949-9665-494A49931A2E}" type="pres">
      <dgm:prSet presAssocID="{76183191-33D1-4FA4-986F-F7911743A66A}" presName="sibTrans" presStyleCnt="0"/>
      <dgm:spPr/>
    </dgm:pt>
    <dgm:pt modelId="{747E3AC6-2253-1B4E-82EA-574130E986BB}" type="pres">
      <dgm:prSet presAssocID="{ABE6FC2B-9A26-4CDB-A559-CC3BB255F96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D986118-6CA7-5E43-933F-7AEB417BDA87}" type="presOf" srcId="{94B0B63E-AEB3-4D2B-9DAE-48E710ADC45D}" destId="{E985A3E1-C059-AC45-BE60-8DE23BF06D06}" srcOrd="0" destOrd="0" presId="urn:microsoft.com/office/officeart/2005/8/layout/default"/>
    <dgm:cxn modelId="{C0433530-D51D-4C51-83B4-863796881A02}" srcId="{9CE41FB5-B44C-4A60-8AE5-F9F9CC8BD5FB}" destId="{ABE6FC2B-9A26-4CDB-A559-CC3BB255F96C}" srcOrd="11" destOrd="0" parTransId="{E9510101-D32A-45AC-8FAE-1B65230E0A8D}" sibTransId="{0590B0C2-2174-43E4-AE5D-7742FE335697}"/>
    <dgm:cxn modelId="{EE201032-3FE7-6946-BA71-C881F9491A6A}" type="presOf" srcId="{A763A7EC-F345-4CFA-8B68-4F70E347FED9}" destId="{9354C833-BB50-5E44-B03B-D1118FBE4A7D}" srcOrd="0" destOrd="0" presId="urn:microsoft.com/office/officeart/2005/8/layout/default"/>
    <dgm:cxn modelId="{72D5ED33-27C1-BD48-907C-95A4ABA855F6}" type="presOf" srcId="{EAC8A8F5-F2DC-47A4-841B-843E599571DC}" destId="{7534223A-7677-0B4D-9FC8-F26409676404}" srcOrd="0" destOrd="0" presId="urn:microsoft.com/office/officeart/2005/8/layout/default"/>
    <dgm:cxn modelId="{AA3FA538-4E1C-4447-904B-51BEB5B486CC}" srcId="{9CE41FB5-B44C-4A60-8AE5-F9F9CC8BD5FB}" destId="{0ECBE423-017F-4469-BBE7-7887C916028E}" srcOrd="4" destOrd="0" parTransId="{12BA389D-2ECE-4DEE-9B30-3ECD604C7EED}" sibTransId="{E9E1B99B-3A49-47BD-BF6B-58B1C7CEF9F0}"/>
    <dgm:cxn modelId="{9B781C3B-7FDF-4651-AA78-00F401DA797A}" srcId="{9CE41FB5-B44C-4A60-8AE5-F9F9CC8BD5FB}" destId="{8C72B8B4-9F49-432D-B1FD-141A743F669A}" srcOrd="2" destOrd="0" parTransId="{F8B657DB-8540-44AB-8950-2B107C464439}" sibTransId="{9E3C37AA-174E-49CB-853A-75DBC450A944}"/>
    <dgm:cxn modelId="{EF5ED95F-7C12-430B-859E-7AA57126CC3A}" srcId="{9CE41FB5-B44C-4A60-8AE5-F9F9CC8BD5FB}" destId="{EAC8A8F5-F2DC-47A4-841B-843E599571DC}" srcOrd="6" destOrd="0" parTransId="{9C9930CA-E74A-48D5-9D22-FAA39B65894C}" sibTransId="{EA46EC98-A641-47E4-8F42-F607656C6BDA}"/>
    <dgm:cxn modelId="{9E64956E-C0AF-44A9-A164-1FBAD1BE34CC}" srcId="{9CE41FB5-B44C-4A60-8AE5-F9F9CC8BD5FB}" destId="{A763A7EC-F345-4CFA-8B68-4F70E347FED9}" srcOrd="5" destOrd="0" parTransId="{58A2AB8A-515F-4933-AF33-28D1814DA6DF}" sibTransId="{CF446EDB-4EFE-4FEB-8058-94FF2B2C02D7}"/>
    <dgm:cxn modelId="{FD6EF577-5FC1-404F-8011-D7835766F11B}" type="presOf" srcId="{9CE41FB5-B44C-4A60-8AE5-F9F9CC8BD5FB}" destId="{2B176F09-26E7-0144-8420-30E405F53DAE}" srcOrd="0" destOrd="0" presId="urn:microsoft.com/office/officeart/2005/8/layout/default"/>
    <dgm:cxn modelId="{25D6A07A-E1B4-49BF-B9E7-E4AEEAE5BE7E}" srcId="{9CE41FB5-B44C-4A60-8AE5-F9F9CC8BD5FB}" destId="{997E6220-566F-490D-A4B7-727CCB76FF11}" srcOrd="1" destOrd="0" parTransId="{589C8C57-A9A7-417E-8AAA-3AF01B58625E}" sibTransId="{C3284E6B-3FBD-4DA7-91EA-D0DC7A7C722A}"/>
    <dgm:cxn modelId="{0947317C-10EC-4FE5-9291-6175AAA3761F}" srcId="{9CE41FB5-B44C-4A60-8AE5-F9F9CC8BD5FB}" destId="{ADB4AD69-0419-47CB-A711-02786A0D11B6}" srcOrd="9" destOrd="0" parTransId="{09C795BF-018D-48A1-A64C-905F37B750BD}" sibTransId="{A00CD349-59C9-4C4C-80BB-714102842A05}"/>
    <dgm:cxn modelId="{A5CEF67C-818A-4045-B6E3-C984A0A24FBB}" srcId="{9CE41FB5-B44C-4A60-8AE5-F9F9CC8BD5FB}" destId="{82C3E22D-307C-4733-9066-8E31E1137D3B}" srcOrd="0" destOrd="0" parTransId="{CF9C33D8-5CD5-4D81-95D6-6A23D91ACAA1}" sibTransId="{91A60B1A-868C-47CD-B061-5274B70CAE06}"/>
    <dgm:cxn modelId="{3F178A84-C6B0-5D4D-B942-6CB2D13357A9}" type="presOf" srcId="{8C72B8B4-9F49-432D-B1FD-141A743F669A}" destId="{D67521FF-4EAC-6147-A62B-CBC59F764A26}" srcOrd="0" destOrd="0" presId="urn:microsoft.com/office/officeart/2005/8/layout/default"/>
    <dgm:cxn modelId="{EE8B87A1-C052-48D4-BA40-DC4BDC822E29}" srcId="{9CE41FB5-B44C-4A60-8AE5-F9F9CC8BD5FB}" destId="{55BE39C7-AF89-4C30-9976-D539FFCD8441}" srcOrd="8" destOrd="0" parTransId="{3C2758B8-EB0C-413A-B29F-E4DC1F29D590}" sibTransId="{06AABA6E-041C-4123-A5AF-789EC0919201}"/>
    <dgm:cxn modelId="{9D306BA7-6A55-4F41-B7D4-A18D73355602}" srcId="{9CE41FB5-B44C-4A60-8AE5-F9F9CC8BD5FB}" destId="{94B0B63E-AEB3-4D2B-9DAE-48E710ADC45D}" srcOrd="10" destOrd="0" parTransId="{3AB61BF4-B66B-43BD-BD97-E6E053D64E1E}" sibTransId="{76183191-33D1-4FA4-986F-F7911743A66A}"/>
    <dgm:cxn modelId="{5B9696AD-29CE-2044-A056-DBBCF5CF9FF2}" type="presOf" srcId="{ABE6FC2B-9A26-4CDB-A559-CC3BB255F96C}" destId="{747E3AC6-2253-1B4E-82EA-574130E986BB}" srcOrd="0" destOrd="0" presId="urn:microsoft.com/office/officeart/2005/8/layout/default"/>
    <dgm:cxn modelId="{D45B37AF-AA3B-BD47-B683-41816D561A1C}" type="presOf" srcId="{ADB4AD69-0419-47CB-A711-02786A0D11B6}" destId="{E7169A6C-F007-8F4C-ACC1-04E08243A20C}" srcOrd="0" destOrd="0" presId="urn:microsoft.com/office/officeart/2005/8/layout/default"/>
    <dgm:cxn modelId="{6D527AB2-A4FC-8F42-9E57-0B62B7D086C8}" type="presOf" srcId="{997E6220-566F-490D-A4B7-727CCB76FF11}" destId="{C61546CF-D681-7946-85D3-8C781627500A}" srcOrd="0" destOrd="0" presId="urn:microsoft.com/office/officeart/2005/8/layout/default"/>
    <dgm:cxn modelId="{BD83C4C1-607A-EE46-BFEE-266E200978C5}" type="presOf" srcId="{8855F7D1-DC63-48AE-BD95-BD2DD22915DE}" destId="{9D280568-4933-7F46-BFCF-1CF6F622EF8B}" srcOrd="0" destOrd="0" presId="urn:microsoft.com/office/officeart/2005/8/layout/default"/>
    <dgm:cxn modelId="{F4FBD8C1-1D8D-A44B-ADF1-1AB9F8D5687A}" type="presOf" srcId="{B7918631-E88E-4C24-8372-A26A6031114D}" destId="{33E925E3-8E37-5445-B7AB-7D2738907464}" srcOrd="0" destOrd="0" presId="urn:microsoft.com/office/officeart/2005/8/layout/default"/>
    <dgm:cxn modelId="{A08AB6D8-43DC-7843-BC5C-1A57699190B3}" type="presOf" srcId="{55BE39C7-AF89-4C30-9976-D539FFCD8441}" destId="{BC6326E6-90D1-3F43-880D-5F9DBB2C93CB}" srcOrd="0" destOrd="0" presId="urn:microsoft.com/office/officeart/2005/8/layout/default"/>
    <dgm:cxn modelId="{98F02BDA-2B7F-CF41-A8A5-5E9F67BAE70E}" type="presOf" srcId="{0ECBE423-017F-4469-BBE7-7887C916028E}" destId="{772AFFA3-3D26-504A-B06A-4FAEA1E2F8E4}" srcOrd="0" destOrd="0" presId="urn:microsoft.com/office/officeart/2005/8/layout/default"/>
    <dgm:cxn modelId="{C5831DE1-C0FF-442D-A539-CF3791B483C9}" srcId="{9CE41FB5-B44C-4A60-8AE5-F9F9CC8BD5FB}" destId="{B7918631-E88E-4C24-8372-A26A6031114D}" srcOrd="3" destOrd="0" parTransId="{81E58A88-E2C9-4866-AE68-5183B25DEA79}" sibTransId="{05E4D0DD-C752-4DF0-A733-54316C91D104}"/>
    <dgm:cxn modelId="{52C20AE3-C90B-B54D-B180-CF00DE00466D}" type="presOf" srcId="{82C3E22D-307C-4733-9066-8E31E1137D3B}" destId="{70DC6123-A840-6345-85CD-EC0E7D18D787}" srcOrd="0" destOrd="0" presId="urn:microsoft.com/office/officeart/2005/8/layout/default"/>
    <dgm:cxn modelId="{B12B6FEF-3619-428C-9EC8-4CA2E125BE27}" srcId="{9CE41FB5-B44C-4A60-8AE5-F9F9CC8BD5FB}" destId="{8855F7D1-DC63-48AE-BD95-BD2DD22915DE}" srcOrd="7" destOrd="0" parTransId="{BD999E19-046B-41CC-969B-E3755833EBC0}" sibTransId="{07143619-C564-4CC3-B80E-D86EA3E66E74}"/>
    <dgm:cxn modelId="{914045CD-D09F-3B42-9C05-DFD51262DDAA}" type="presParOf" srcId="{2B176F09-26E7-0144-8420-30E405F53DAE}" destId="{70DC6123-A840-6345-85CD-EC0E7D18D787}" srcOrd="0" destOrd="0" presId="urn:microsoft.com/office/officeart/2005/8/layout/default"/>
    <dgm:cxn modelId="{A37BD413-3C6A-D441-8B15-C1FF65B28A55}" type="presParOf" srcId="{2B176F09-26E7-0144-8420-30E405F53DAE}" destId="{161E584A-BE34-364A-B77B-8D1D12D6F7C6}" srcOrd="1" destOrd="0" presId="urn:microsoft.com/office/officeart/2005/8/layout/default"/>
    <dgm:cxn modelId="{B4929817-57A2-7A4B-9A11-E99B946799EC}" type="presParOf" srcId="{2B176F09-26E7-0144-8420-30E405F53DAE}" destId="{C61546CF-D681-7946-85D3-8C781627500A}" srcOrd="2" destOrd="0" presId="urn:microsoft.com/office/officeart/2005/8/layout/default"/>
    <dgm:cxn modelId="{930DC5F5-3D6C-D240-A4B9-2468BFF18903}" type="presParOf" srcId="{2B176F09-26E7-0144-8420-30E405F53DAE}" destId="{F52CDD70-7E57-9E4F-A116-04B57F2EE5AB}" srcOrd="3" destOrd="0" presId="urn:microsoft.com/office/officeart/2005/8/layout/default"/>
    <dgm:cxn modelId="{61AD2DD9-08E5-D240-AC62-8643EA822AFD}" type="presParOf" srcId="{2B176F09-26E7-0144-8420-30E405F53DAE}" destId="{D67521FF-4EAC-6147-A62B-CBC59F764A26}" srcOrd="4" destOrd="0" presId="urn:microsoft.com/office/officeart/2005/8/layout/default"/>
    <dgm:cxn modelId="{47E52E78-F320-4947-9C93-B0B4E6734E0D}" type="presParOf" srcId="{2B176F09-26E7-0144-8420-30E405F53DAE}" destId="{E1BE9531-EA40-8A45-9718-486BDB1FBDFC}" srcOrd="5" destOrd="0" presId="urn:microsoft.com/office/officeart/2005/8/layout/default"/>
    <dgm:cxn modelId="{49F665FD-5D26-3848-AF80-78C38CF70D18}" type="presParOf" srcId="{2B176F09-26E7-0144-8420-30E405F53DAE}" destId="{33E925E3-8E37-5445-B7AB-7D2738907464}" srcOrd="6" destOrd="0" presId="urn:microsoft.com/office/officeart/2005/8/layout/default"/>
    <dgm:cxn modelId="{91115766-CA47-8140-A5BB-B8D48F153A94}" type="presParOf" srcId="{2B176F09-26E7-0144-8420-30E405F53DAE}" destId="{F5B8593F-B23C-BF48-B8B7-04F14EFEA99C}" srcOrd="7" destOrd="0" presId="urn:microsoft.com/office/officeart/2005/8/layout/default"/>
    <dgm:cxn modelId="{5A8BE5E1-D292-8349-81CD-F1FA60D1B542}" type="presParOf" srcId="{2B176F09-26E7-0144-8420-30E405F53DAE}" destId="{772AFFA3-3D26-504A-B06A-4FAEA1E2F8E4}" srcOrd="8" destOrd="0" presId="urn:microsoft.com/office/officeart/2005/8/layout/default"/>
    <dgm:cxn modelId="{A1A5F0FA-964D-4241-93D5-1F97D1A3B14B}" type="presParOf" srcId="{2B176F09-26E7-0144-8420-30E405F53DAE}" destId="{1E387D99-F401-104B-8ED4-D8E62D24CCE7}" srcOrd="9" destOrd="0" presId="urn:microsoft.com/office/officeart/2005/8/layout/default"/>
    <dgm:cxn modelId="{DA5386BD-CF2A-9544-A7EB-C7D570DB9ADD}" type="presParOf" srcId="{2B176F09-26E7-0144-8420-30E405F53DAE}" destId="{9354C833-BB50-5E44-B03B-D1118FBE4A7D}" srcOrd="10" destOrd="0" presId="urn:microsoft.com/office/officeart/2005/8/layout/default"/>
    <dgm:cxn modelId="{5D2BDC55-C9A6-8541-BFE4-0B451FF0702B}" type="presParOf" srcId="{2B176F09-26E7-0144-8420-30E405F53DAE}" destId="{4744D36D-1646-D84D-AAC5-5C4742237145}" srcOrd="11" destOrd="0" presId="urn:microsoft.com/office/officeart/2005/8/layout/default"/>
    <dgm:cxn modelId="{0EA7BA64-0D32-D545-B3D9-7E498CEB1918}" type="presParOf" srcId="{2B176F09-26E7-0144-8420-30E405F53DAE}" destId="{7534223A-7677-0B4D-9FC8-F26409676404}" srcOrd="12" destOrd="0" presId="urn:microsoft.com/office/officeart/2005/8/layout/default"/>
    <dgm:cxn modelId="{315478C7-7B0A-F44D-B63E-EAA185C999B9}" type="presParOf" srcId="{2B176F09-26E7-0144-8420-30E405F53DAE}" destId="{8FA0D56A-1DBB-174A-A2F2-601E4C492F27}" srcOrd="13" destOrd="0" presId="urn:microsoft.com/office/officeart/2005/8/layout/default"/>
    <dgm:cxn modelId="{1E7D9D1F-F875-014A-BA10-0471D4D0BDD8}" type="presParOf" srcId="{2B176F09-26E7-0144-8420-30E405F53DAE}" destId="{9D280568-4933-7F46-BFCF-1CF6F622EF8B}" srcOrd="14" destOrd="0" presId="urn:microsoft.com/office/officeart/2005/8/layout/default"/>
    <dgm:cxn modelId="{83DDD4F7-B5AE-7C4A-ACCD-AEDD0A490A53}" type="presParOf" srcId="{2B176F09-26E7-0144-8420-30E405F53DAE}" destId="{B45B6A8C-10E6-7945-A5DC-48F3D0D0AE22}" srcOrd="15" destOrd="0" presId="urn:microsoft.com/office/officeart/2005/8/layout/default"/>
    <dgm:cxn modelId="{E49626CB-16F0-AD46-B15C-32235546F1BE}" type="presParOf" srcId="{2B176F09-26E7-0144-8420-30E405F53DAE}" destId="{BC6326E6-90D1-3F43-880D-5F9DBB2C93CB}" srcOrd="16" destOrd="0" presId="urn:microsoft.com/office/officeart/2005/8/layout/default"/>
    <dgm:cxn modelId="{78901556-9BDC-CE48-94FB-D5EC2B7ACBF5}" type="presParOf" srcId="{2B176F09-26E7-0144-8420-30E405F53DAE}" destId="{8D85FF26-9E8F-864E-BD8C-1E72D637534A}" srcOrd="17" destOrd="0" presId="urn:microsoft.com/office/officeart/2005/8/layout/default"/>
    <dgm:cxn modelId="{B386CDB3-B3BB-5946-AB71-839E27B8C802}" type="presParOf" srcId="{2B176F09-26E7-0144-8420-30E405F53DAE}" destId="{E7169A6C-F007-8F4C-ACC1-04E08243A20C}" srcOrd="18" destOrd="0" presId="urn:microsoft.com/office/officeart/2005/8/layout/default"/>
    <dgm:cxn modelId="{FF55B9BF-59FE-D642-B73C-DB99B9AC6C4F}" type="presParOf" srcId="{2B176F09-26E7-0144-8420-30E405F53DAE}" destId="{772D516B-FE5B-AC48-9511-362D260807C5}" srcOrd="19" destOrd="0" presId="urn:microsoft.com/office/officeart/2005/8/layout/default"/>
    <dgm:cxn modelId="{70564E30-70B2-1D42-8794-DF7840AC8147}" type="presParOf" srcId="{2B176F09-26E7-0144-8420-30E405F53DAE}" destId="{E985A3E1-C059-AC45-BE60-8DE23BF06D06}" srcOrd="20" destOrd="0" presId="urn:microsoft.com/office/officeart/2005/8/layout/default"/>
    <dgm:cxn modelId="{71BE7471-C1D6-FA4B-8924-2FD102CF6F64}" type="presParOf" srcId="{2B176F09-26E7-0144-8420-30E405F53DAE}" destId="{D1F2D310-D269-B949-9665-494A49931A2E}" srcOrd="21" destOrd="0" presId="urn:microsoft.com/office/officeart/2005/8/layout/default"/>
    <dgm:cxn modelId="{82FB3FC8-FFDD-A842-8DA3-39204CBCACBA}" type="presParOf" srcId="{2B176F09-26E7-0144-8420-30E405F53DAE}" destId="{747E3AC6-2253-1B4E-82EA-574130E986B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68B5F-2355-4979-8A12-9D634A7321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0226B57C-72ED-4736-87B8-19041872D688}">
      <dgm:prSet/>
      <dgm:spPr/>
      <dgm:t>
        <a:bodyPr/>
        <a:lstStyle/>
        <a:p>
          <a:pPr>
            <a:defRPr cap="all"/>
          </a:pPr>
          <a:r>
            <a:rPr lang="en-US"/>
            <a:t>Questions or comments?</a:t>
          </a:r>
        </a:p>
      </dgm:t>
    </dgm:pt>
    <dgm:pt modelId="{8AE9D007-6481-4625-8E82-A793778FC737}" type="parTrans" cxnId="{A3FC7C47-F0A3-4D31-A030-226509051AA5}">
      <dgm:prSet/>
      <dgm:spPr/>
      <dgm:t>
        <a:bodyPr/>
        <a:lstStyle/>
        <a:p>
          <a:endParaRPr lang="en-US"/>
        </a:p>
      </dgm:t>
    </dgm:pt>
    <dgm:pt modelId="{3C2D642F-B4EA-4D14-9B5A-C39FA7C470E4}" type="sibTrans" cxnId="{A3FC7C47-F0A3-4D31-A030-226509051AA5}">
      <dgm:prSet/>
      <dgm:spPr/>
      <dgm:t>
        <a:bodyPr/>
        <a:lstStyle/>
        <a:p>
          <a:endParaRPr lang="en-US"/>
        </a:p>
      </dgm:t>
    </dgm:pt>
    <dgm:pt modelId="{CB733EAF-B25F-48F2-95A3-1A9C7DA9A991}">
      <dgm:prSet/>
      <dgm:spPr/>
      <dgm:t>
        <a:bodyPr/>
        <a:lstStyle/>
        <a:p>
          <a:pPr>
            <a:defRPr cap="all"/>
          </a:pPr>
          <a:r>
            <a:rPr lang="en-US"/>
            <a:t>Contact:  Jason Smith, Feedstock Analyst </a:t>
          </a:r>
        </a:p>
      </dgm:t>
    </dgm:pt>
    <dgm:pt modelId="{34E1E4FD-2F9A-4F5D-8D04-24D92800EB80}" type="parTrans" cxnId="{7E989CD7-5ED4-4C06-A5DC-19A042554BAF}">
      <dgm:prSet/>
      <dgm:spPr/>
      <dgm:t>
        <a:bodyPr/>
        <a:lstStyle/>
        <a:p>
          <a:endParaRPr lang="en-US"/>
        </a:p>
      </dgm:t>
    </dgm:pt>
    <dgm:pt modelId="{D0AB4B49-2B02-4441-B39F-AE54A3A6788E}" type="sibTrans" cxnId="{7E989CD7-5ED4-4C06-A5DC-19A042554BAF}">
      <dgm:prSet/>
      <dgm:spPr/>
      <dgm:t>
        <a:bodyPr/>
        <a:lstStyle/>
        <a:p>
          <a:endParaRPr lang="en-US"/>
        </a:p>
      </dgm:t>
    </dgm:pt>
    <dgm:pt modelId="{A7A3D7B3-BE1C-46A5-91E4-660A49B240D1}">
      <dgm:prSet/>
      <dgm:spPr/>
      <dgm:t>
        <a:bodyPr/>
        <a:lstStyle/>
        <a:p>
          <a:pPr>
            <a:defRPr cap="all"/>
          </a:pPr>
          <a:r>
            <a:rPr lang="en-US" dirty="0" err="1"/>
            <a:t>Emal</a:t>
          </a:r>
          <a:r>
            <a:rPr lang="en-US" dirty="0"/>
            <a:t>: </a:t>
          </a:r>
          <a:r>
            <a:rPr lang="en-US" dirty="0" err="1"/>
            <a:t>jasonbsmith@tssconsultants.com</a:t>
          </a:r>
          <a:endParaRPr lang="en-US" dirty="0"/>
        </a:p>
      </dgm:t>
    </dgm:pt>
    <dgm:pt modelId="{D5C32FE8-C684-4803-945A-36ED8EA775BE}" type="parTrans" cxnId="{89990343-9633-44AB-9E55-72642E5C5413}">
      <dgm:prSet/>
      <dgm:spPr/>
      <dgm:t>
        <a:bodyPr/>
        <a:lstStyle/>
        <a:p>
          <a:endParaRPr lang="en-US"/>
        </a:p>
      </dgm:t>
    </dgm:pt>
    <dgm:pt modelId="{F84B0E79-3242-42A3-A6D9-D1361BFAFDB2}" type="sibTrans" cxnId="{89990343-9633-44AB-9E55-72642E5C5413}">
      <dgm:prSet/>
      <dgm:spPr/>
      <dgm:t>
        <a:bodyPr/>
        <a:lstStyle/>
        <a:p>
          <a:endParaRPr lang="en-US"/>
        </a:p>
      </dgm:t>
    </dgm:pt>
    <dgm:pt modelId="{CD6F6414-A7C9-42E5-9840-A3B68DB9CBBD}" type="pres">
      <dgm:prSet presAssocID="{3B568B5F-2355-4979-8A12-9D634A73212B}" presName="root" presStyleCnt="0">
        <dgm:presLayoutVars>
          <dgm:dir/>
          <dgm:resizeHandles val="exact"/>
        </dgm:presLayoutVars>
      </dgm:prSet>
      <dgm:spPr/>
    </dgm:pt>
    <dgm:pt modelId="{5B9BA29E-6179-402C-BA88-6CE80CF62516}" type="pres">
      <dgm:prSet presAssocID="{0226B57C-72ED-4736-87B8-19041872D688}" presName="compNode" presStyleCnt="0"/>
      <dgm:spPr/>
    </dgm:pt>
    <dgm:pt modelId="{A9430FE9-119A-455B-819F-5080622AAEBA}" type="pres">
      <dgm:prSet presAssocID="{0226B57C-72ED-4736-87B8-19041872D688}" presName="iconBgRect" presStyleLbl="bgShp" presStyleIdx="0" presStyleCnt="3"/>
      <dgm:spPr/>
    </dgm:pt>
    <dgm:pt modelId="{19A79611-2413-49D4-BD7C-B7C5E680563F}" type="pres">
      <dgm:prSet presAssocID="{0226B57C-72ED-4736-87B8-19041872D6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DB6999E-F80F-4DF9-8622-3D3669E17395}" type="pres">
      <dgm:prSet presAssocID="{0226B57C-72ED-4736-87B8-19041872D688}" presName="spaceRect" presStyleCnt="0"/>
      <dgm:spPr/>
    </dgm:pt>
    <dgm:pt modelId="{CBB2AD76-2AE7-4EC3-9577-BE83AEF99777}" type="pres">
      <dgm:prSet presAssocID="{0226B57C-72ED-4736-87B8-19041872D688}" presName="textRect" presStyleLbl="revTx" presStyleIdx="0" presStyleCnt="3">
        <dgm:presLayoutVars>
          <dgm:chMax val="1"/>
          <dgm:chPref val="1"/>
        </dgm:presLayoutVars>
      </dgm:prSet>
      <dgm:spPr/>
    </dgm:pt>
    <dgm:pt modelId="{F3650F99-574B-41E1-B934-CC5CD362FF52}" type="pres">
      <dgm:prSet presAssocID="{3C2D642F-B4EA-4D14-9B5A-C39FA7C470E4}" presName="sibTrans" presStyleCnt="0"/>
      <dgm:spPr/>
    </dgm:pt>
    <dgm:pt modelId="{4C71A8E7-4A67-4948-92E3-9A8FCE53B792}" type="pres">
      <dgm:prSet presAssocID="{CB733EAF-B25F-48F2-95A3-1A9C7DA9A991}" presName="compNode" presStyleCnt="0"/>
      <dgm:spPr/>
    </dgm:pt>
    <dgm:pt modelId="{21745F91-0693-4E3F-8D3C-DD482D594DAF}" type="pres">
      <dgm:prSet presAssocID="{CB733EAF-B25F-48F2-95A3-1A9C7DA9A991}" presName="iconBgRect" presStyleLbl="bgShp" presStyleIdx="1" presStyleCnt="3"/>
      <dgm:spPr/>
    </dgm:pt>
    <dgm:pt modelId="{A4CCA073-A952-4B59-B2E0-9CE8C6A2A4AD}" type="pres">
      <dgm:prSet presAssocID="{CB733EAF-B25F-48F2-95A3-1A9C7DA9A991}" presName="iconRect" presStyleLbl="node1" presStyleIdx="1" presStyleCnt="3" custScaleX="176718" custScaleY="1929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8FDB105-5006-4101-98CA-DF7B9F59CF34}" type="pres">
      <dgm:prSet presAssocID="{CB733EAF-B25F-48F2-95A3-1A9C7DA9A991}" presName="spaceRect" presStyleCnt="0"/>
      <dgm:spPr/>
    </dgm:pt>
    <dgm:pt modelId="{81AACE48-1FFB-4560-9762-FB1FF9F84486}" type="pres">
      <dgm:prSet presAssocID="{CB733EAF-B25F-48F2-95A3-1A9C7DA9A991}" presName="textRect" presStyleLbl="revTx" presStyleIdx="1" presStyleCnt="3">
        <dgm:presLayoutVars>
          <dgm:chMax val="1"/>
          <dgm:chPref val="1"/>
        </dgm:presLayoutVars>
      </dgm:prSet>
      <dgm:spPr/>
    </dgm:pt>
    <dgm:pt modelId="{4168E3BF-9E57-4D32-A183-3E6B090FF37F}" type="pres">
      <dgm:prSet presAssocID="{D0AB4B49-2B02-4441-B39F-AE54A3A6788E}" presName="sibTrans" presStyleCnt="0"/>
      <dgm:spPr/>
    </dgm:pt>
    <dgm:pt modelId="{CA52C279-03A5-460F-A49B-DD272ACD03FB}" type="pres">
      <dgm:prSet presAssocID="{A7A3D7B3-BE1C-46A5-91E4-660A49B240D1}" presName="compNode" presStyleCnt="0"/>
      <dgm:spPr/>
    </dgm:pt>
    <dgm:pt modelId="{617492B5-2ADD-4BB7-A8A9-7D70A5FD34B3}" type="pres">
      <dgm:prSet presAssocID="{A7A3D7B3-BE1C-46A5-91E4-660A49B240D1}" presName="iconBgRect" presStyleLbl="bgShp" presStyleIdx="2" presStyleCnt="3"/>
      <dgm:spPr/>
    </dgm:pt>
    <dgm:pt modelId="{F361B828-E72F-4777-B2FD-00477E2AA925}" type="pres">
      <dgm:prSet presAssocID="{A7A3D7B3-BE1C-46A5-91E4-660A49B240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10F38A1D-3432-4577-90C3-8FDD9B3C2D1C}" type="pres">
      <dgm:prSet presAssocID="{A7A3D7B3-BE1C-46A5-91E4-660A49B240D1}" presName="spaceRect" presStyleCnt="0"/>
      <dgm:spPr/>
    </dgm:pt>
    <dgm:pt modelId="{E7B75FDF-CD5E-4761-B966-A846422E0545}" type="pres">
      <dgm:prSet presAssocID="{A7A3D7B3-BE1C-46A5-91E4-660A49B240D1}" presName="textRect" presStyleLbl="revTx" presStyleIdx="2" presStyleCnt="3" custScaleX="151644">
        <dgm:presLayoutVars>
          <dgm:chMax val="1"/>
          <dgm:chPref val="1"/>
        </dgm:presLayoutVars>
      </dgm:prSet>
      <dgm:spPr/>
    </dgm:pt>
  </dgm:ptLst>
  <dgm:cxnLst>
    <dgm:cxn modelId="{89990343-9633-44AB-9E55-72642E5C5413}" srcId="{3B568B5F-2355-4979-8A12-9D634A73212B}" destId="{A7A3D7B3-BE1C-46A5-91E4-660A49B240D1}" srcOrd="2" destOrd="0" parTransId="{D5C32FE8-C684-4803-945A-36ED8EA775BE}" sibTransId="{F84B0E79-3242-42A3-A6D9-D1361BFAFDB2}"/>
    <dgm:cxn modelId="{A3FC7C47-F0A3-4D31-A030-226509051AA5}" srcId="{3B568B5F-2355-4979-8A12-9D634A73212B}" destId="{0226B57C-72ED-4736-87B8-19041872D688}" srcOrd="0" destOrd="0" parTransId="{8AE9D007-6481-4625-8E82-A793778FC737}" sibTransId="{3C2D642F-B4EA-4D14-9B5A-C39FA7C470E4}"/>
    <dgm:cxn modelId="{AB899647-3614-4343-9630-73853874EB62}" type="presOf" srcId="{3B568B5F-2355-4979-8A12-9D634A73212B}" destId="{CD6F6414-A7C9-42E5-9840-A3B68DB9CBBD}" srcOrd="0" destOrd="0" presId="urn:microsoft.com/office/officeart/2018/5/layout/IconCircleLabelList"/>
    <dgm:cxn modelId="{B9623192-1094-43B5-A49E-A02E15745A4D}" type="presOf" srcId="{A7A3D7B3-BE1C-46A5-91E4-660A49B240D1}" destId="{E7B75FDF-CD5E-4761-B966-A846422E0545}" srcOrd="0" destOrd="0" presId="urn:microsoft.com/office/officeart/2018/5/layout/IconCircleLabelList"/>
    <dgm:cxn modelId="{2CC7E4C0-87A8-47FA-89BF-1947674556A0}" type="presOf" srcId="{CB733EAF-B25F-48F2-95A3-1A9C7DA9A991}" destId="{81AACE48-1FFB-4560-9762-FB1FF9F84486}" srcOrd="0" destOrd="0" presId="urn:microsoft.com/office/officeart/2018/5/layout/IconCircleLabelList"/>
    <dgm:cxn modelId="{D61C3BC4-D3F1-493A-86B0-490641DA3696}" type="presOf" srcId="{0226B57C-72ED-4736-87B8-19041872D688}" destId="{CBB2AD76-2AE7-4EC3-9577-BE83AEF99777}" srcOrd="0" destOrd="0" presId="urn:microsoft.com/office/officeart/2018/5/layout/IconCircleLabelList"/>
    <dgm:cxn modelId="{7E989CD7-5ED4-4C06-A5DC-19A042554BAF}" srcId="{3B568B5F-2355-4979-8A12-9D634A73212B}" destId="{CB733EAF-B25F-48F2-95A3-1A9C7DA9A991}" srcOrd="1" destOrd="0" parTransId="{34E1E4FD-2F9A-4F5D-8D04-24D92800EB80}" sibTransId="{D0AB4B49-2B02-4441-B39F-AE54A3A6788E}"/>
    <dgm:cxn modelId="{591F60F9-C2E9-4549-AB9B-117DF4430F44}" type="presParOf" srcId="{CD6F6414-A7C9-42E5-9840-A3B68DB9CBBD}" destId="{5B9BA29E-6179-402C-BA88-6CE80CF62516}" srcOrd="0" destOrd="0" presId="urn:microsoft.com/office/officeart/2018/5/layout/IconCircleLabelList"/>
    <dgm:cxn modelId="{16A7990F-788C-4F72-B12B-C14D06721E79}" type="presParOf" srcId="{5B9BA29E-6179-402C-BA88-6CE80CF62516}" destId="{A9430FE9-119A-455B-819F-5080622AAEBA}" srcOrd="0" destOrd="0" presId="urn:microsoft.com/office/officeart/2018/5/layout/IconCircleLabelList"/>
    <dgm:cxn modelId="{2E3C79C0-216D-4980-81B4-080D20227B27}" type="presParOf" srcId="{5B9BA29E-6179-402C-BA88-6CE80CF62516}" destId="{19A79611-2413-49D4-BD7C-B7C5E680563F}" srcOrd="1" destOrd="0" presId="urn:microsoft.com/office/officeart/2018/5/layout/IconCircleLabelList"/>
    <dgm:cxn modelId="{8FBE20B4-1E32-40C7-960C-3A2C7B3B2A55}" type="presParOf" srcId="{5B9BA29E-6179-402C-BA88-6CE80CF62516}" destId="{9DB6999E-F80F-4DF9-8622-3D3669E17395}" srcOrd="2" destOrd="0" presId="urn:microsoft.com/office/officeart/2018/5/layout/IconCircleLabelList"/>
    <dgm:cxn modelId="{DA2FFC65-B798-42CC-AD88-BA4D27B767DB}" type="presParOf" srcId="{5B9BA29E-6179-402C-BA88-6CE80CF62516}" destId="{CBB2AD76-2AE7-4EC3-9577-BE83AEF99777}" srcOrd="3" destOrd="0" presId="urn:microsoft.com/office/officeart/2018/5/layout/IconCircleLabelList"/>
    <dgm:cxn modelId="{7688200A-17FC-44D0-85B3-FD78DA811043}" type="presParOf" srcId="{CD6F6414-A7C9-42E5-9840-A3B68DB9CBBD}" destId="{F3650F99-574B-41E1-B934-CC5CD362FF52}" srcOrd="1" destOrd="0" presId="urn:microsoft.com/office/officeart/2018/5/layout/IconCircleLabelList"/>
    <dgm:cxn modelId="{6BE1ED8F-8AA7-4880-93A8-BFA0CF18D3FF}" type="presParOf" srcId="{CD6F6414-A7C9-42E5-9840-A3B68DB9CBBD}" destId="{4C71A8E7-4A67-4948-92E3-9A8FCE53B792}" srcOrd="2" destOrd="0" presId="urn:microsoft.com/office/officeart/2018/5/layout/IconCircleLabelList"/>
    <dgm:cxn modelId="{589CABE2-E3F4-4E2D-98FE-08B8BC60EF4E}" type="presParOf" srcId="{4C71A8E7-4A67-4948-92E3-9A8FCE53B792}" destId="{21745F91-0693-4E3F-8D3C-DD482D594DAF}" srcOrd="0" destOrd="0" presId="urn:microsoft.com/office/officeart/2018/5/layout/IconCircleLabelList"/>
    <dgm:cxn modelId="{F8382B45-8CE7-402D-AD39-D503CB5497AC}" type="presParOf" srcId="{4C71A8E7-4A67-4948-92E3-9A8FCE53B792}" destId="{A4CCA073-A952-4B59-B2E0-9CE8C6A2A4AD}" srcOrd="1" destOrd="0" presId="urn:microsoft.com/office/officeart/2018/5/layout/IconCircleLabelList"/>
    <dgm:cxn modelId="{4BEF3E78-72FF-4E93-856D-9228F0A71E71}" type="presParOf" srcId="{4C71A8E7-4A67-4948-92E3-9A8FCE53B792}" destId="{18FDB105-5006-4101-98CA-DF7B9F59CF34}" srcOrd="2" destOrd="0" presId="urn:microsoft.com/office/officeart/2018/5/layout/IconCircleLabelList"/>
    <dgm:cxn modelId="{8E9D3F42-D84B-472E-B942-1EC45DE9D989}" type="presParOf" srcId="{4C71A8E7-4A67-4948-92E3-9A8FCE53B792}" destId="{81AACE48-1FFB-4560-9762-FB1FF9F84486}" srcOrd="3" destOrd="0" presId="urn:microsoft.com/office/officeart/2018/5/layout/IconCircleLabelList"/>
    <dgm:cxn modelId="{2003C409-0805-4F48-B538-E98FCAC1C883}" type="presParOf" srcId="{CD6F6414-A7C9-42E5-9840-A3B68DB9CBBD}" destId="{4168E3BF-9E57-4D32-A183-3E6B090FF37F}" srcOrd="3" destOrd="0" presId="urn:microsoft.com/office/officeart/2018/5/layout/IconCircleLabelList"/>
    <dgm:cxn modelId="{1252C998-2C77-4124-8AF0-7C85F834C304}" type="presParOf" srcId="{CD6F6414-A7C9-42E5-9840-A3B68DB9CBBD}" destId="{CA52C279-03A5-460F-A49B-DD272ACD03FB}" srcOrd="4" destOrd="0" presId="urn:microsoft.com/office/officeart/2018/5/layout/IconCircleLabelList"/>
    <dgm:cxn modelId="{2D0C3A61-F27F-4CD4-93C2-ACC95A7718F4}" type="presParOf" srcId="{CA52C279-03A5-460F-A49B-DD272ACD03FB}" destId="{617492B5-2ADD-4BB7-A8A9-7D70A5FD34B3}" srcOrd="0" destOrd="0" presId="urn:microsoft.com/office/officeart/2018/5/layout/IconCircleLabelList"/>
    <dgm:cxn modelId="{683DB9CE-2CAE-467D-A5C4-BE739F893832}" type="presParOf" srcId="{CA52C279-03A5-460F-A49B-DD272ACD03FB}" destId="{F361B828-E72F-4777-B2FD-00477E2AA925}" srcOrd="1" destOrd="0" presId="urn:microsoft.com/office/officeart/2018/5/layout/IconCircleLabelList"/>
    <dgm:cxn modelId="{84D9D069-9194-4B78-9FD4-C0B3467B9B62}" type="presParOf" srcId="{CA52C279-03A5-460F-A49B-DD272ACD03FB}" destId="{10F38A1D-3432-4577-90C3-8FDD9B3C2D1C}" srcOrd="2" destOrd="0" presId="urn:microsoft.com/office/officeart/2018/5/layout/IconCircleLabelList"/>
    <dgm:cxn modelId="{127612A8-F49F-49C0-A050-181808A17D6A}" type="presParOf" srcId="{CA52C279-03A5-460F-A49B-DD272ACD03FB}" destId="{E7B75FDF-CD5E-4761-B966-A846422E054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D5C6-5916-CE41-B311-2358E1426471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Biomass market analysis and supply availability within the CSSA.</a:t>
          </a:r>
        </a:p>
      </dsp:txBody>
      <dsp:txXfrm>
        <a:off x="307345" y="1546"/>
        <a:ext cx="3222855" cy="1933713"/>
      </dsp:txXfrm>
    </dsp:sp>
    <dsp:sp modelId="{B9F43131-32A0-124A-A907-18591BE1F775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Forecasted amount of available biomass in CSSA </a:t>
          </a:r>
        </a:p>
      </dsp:txBody>
      <dsp:txXfrm>
        <a:off x="3852486" y="1546"/>
        <a:ext cx="3222855" cy="1933713"/>
      </dsp:txXfrm>
    </dsp:sp>
    <dsp:sp modelId="{F0AEDF53-90B5-7149-A797-33FB26C837CF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Current market demand for biomass feedstock sourced from within the CSSA.</a:t>
          </a:r>
        </a:p>
      </dsp:txBody>
      <dsp:txXfrm>
        <a:off x="7397627" y="1546"/>
        <a:ext cx="3222855" cy="1933713"/>
      </dsp:txXfrm>
    </dsp:sp>
    <dsp:sp modelId="{C58A3FB1-392C-FD40-BDDE-619014635884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Future feedstock sources and risks - including competition from other facilities.</a:t>
          </a:r>
        </a:p>
      </dsp:txBody>
      <dsp:txXfrm>
        <a:off x="307345" y="2257545"/>
        <a:ext cx="3222855" cy="1933713"/>
      </dsp:txXfrm>
    </dsp:sp>
    <dsp:sp modelId="{0231AB49-5108-A144-8B19-E3E3BEBAE9A3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Workforce and Feedstock supply infrastructure, including current barriers to market entry for contractors </a:t>
          </a:r>
        </a:p>
      </dsp:txBody>
      <dsp:txXfrm>
        <a:off x="3852486" y="2257545"/>
        <a:ext cx="3222855" cy="1933713"/>
      </dsp:txXfrm>
    </dsp:sp>
    <dsp:sp modelId="{A546A2DC-57A8-5544-97D5-03A4C4CF8F51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 for a new wood products campus within the CSSA with industry stakeholders.</a:t>
          </a:r>
        </a:p>
      </dsp:txBody>
      <dsp:txXfrm>
        <a:off x="7397627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C6123-A840-6345-85CD-EC0E7D18D787}">
      <dsp:nvSpPr>
        <dsp:cNvPr id="0" name=""/>
        <dsp:cNvSpPr/>
      </dsp:nvSpPr>
      <dsp:spPr>
        <a:xfrm>
          <a:off x="1831" y="289037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Wood fuel pellets</a:t>
          </a:r>
          <a:endParaRPr lang="en-US" sz="1700" kern="1200"/>
        </a:p>
      </dsp:txBody>
      <dsp:txXfrm>
        <a:off x="1831" y="289037"/>
        <a:ext cx="1452894" cy="871736"/>
      </dsp:txXfrm>
    </dsp:sp>
    <dsp:sp modelId="{C61546CF-D681-7946-85D3-8C781627500A}">
      <dsp:nvSpPr>
        <dsp:cNvPr id="0" name=""/>
        <dsp:cNvSpPr/>
      </dsp:nvSpPr>
      <dsp:spPr>
        <a:xfrm>
          <a:off x="1600015" y="289037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Fuel bricks</a:t>
          </a:r>
          <a:endParaRPr lang="en-US" sz="1700" kern="1200"/>
        </a:p>
      </dsp:txBody>
      <dsp:txXfrm>
        <a:off x="1600015" y="289037"/>
        <a:ext cx="1452894" cy="871736"/>
      </dsp:txXfrm>
    </dsp:sp>
    <dsp:sp modelId="{D67521FF-4EAC-6147-A62B-CBC59F764A26}">
      <dsp:nvSpPr>
        <dsp:cNvPr id="0" name=""/>
        <dsp:cNvSpPr/>
      </dsp:nvSpPr>
      <dsp:spPr>
        <a:xfrm>
          <a:off x="3198199" y="289037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Fire logs</a:t>
          </a:r>
          <a:endParaRPr lang="en-US" sz="1700" kern="1200"/>
        </a:p>
      </dsp:txBody>
      <dsp:txXfrm>
        <a:off x="3198199" y="289037"/>
        <a:ext cx="1452894" cy="871736"/>
      </dsp:txXfrm>
    </dsp:sp>
    <dsp:sp modelId="{33E925E3-8E37-5445-B7AB-7D2738907464}">
      <dsp:nvSpPr>
        <dsp:cNvPr id="0" name=""/>
        <dsp:cNvSpPr/>
      </dsp:nvSpPr>
      <dsp:spPr>
        <a:xfrm>
          <a:off x="4796383" y="289037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Decorative bark</a:t>
          </a:r>
          <a:endParaRPr lang="en-US" sz="1700" kern="1200"/>
        </a:p>
      </dsp:txBody>
      <dsp:txXfrm>
        <a:off x="4796383" y="289037"/>
        <a:ext cx="1452894" cy="871736"/>
      </dsp:txXfrm>
    </dsp:sp>
    <dsp:sp modelId="{772AFFA3-3D26-504A-B06A-4FAEA1E2F8E4}">
      <dsp:nvSpPr>
        <dsp:cNvPr id="0" name=""/>
        <dsp:cNvSpPr/>
      </dsp:nvSpPr>
      <dsp:spPr>
        <a:xfrm>
          <a:off x="1831" y="1306063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Decorative chip</a:t>
          </a:r>
          <a:endParaRPr lang="en-US" sz="1700" kern="1200"/>
        </a:p>
      </dsp:txBody>
      <dsp:txXfrm>
        <a:off x="1831" y="1306063"/>
        <a:ext cx="1452894" cy="871736"/>
      </dsp:txXfrm>
    </dsp:sp>
    <dsp:sp modelId="{9354C833-BB50-5E44-B03B-D1118FBE4A7D}">
      <dsp:nvSpPr>
        <dsp:cNvPr id="0" name=""/>
        <dsp:cNvSpPr/>
      </dsp:nvSpPr>
      <dsp:spPr>
        <a:xfrm>
          <a:off x="1600015" y="1306063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Hog fuel</a:t>
          </a:r>
          <a:endParaRPr lang="en-US" sz="1700" kern="1200" dirty="0"/>
        </a:p>
      </dsp:txBody>
      <dsp:txXfrm>
        <a:off x="1600015" y="1306063"/>
        <a:ext cx="1452894" cy="871736"/>
      </dsp:txXfrm>
    </dsp:sp>
    <dsp:sp modelId="{7534223A-7677-0B4D-9FC8-F26409676404}">
      <dsp:nvSpPr>
        <dsp:cNvPr id="0" name=""/>
        <dsp:cNvSpPr/>
      </dsp:nvSpPr>
      <dsp:spPr>
        <a:xfrm>
          <a:off x="3198199" y="1306063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Firewood</a:t>
          </a:r>
          <a:endParaRPr lang="en-US" sz="1700" kern="1200"/>
        </a:p>
      </dsp:txBody>
      <dsp:txXfrm>
        <a:off x="3198199" y="1306063"/>
        <a:ext cx="1452894" cy="871736"/>
      </dsp:txXfrm>
    </dsp:sp>
    <dsp:sp modelId="{9D280568-4933-7F46-BFCF-1CF6F622EF8B}">
      <dsp:nvSpPr>
        <dsp:cNvPr id="0" name=""/>
        <dsp:cNvSpPr/>
      </dsp:nvSpPr>
      <dsp:spPr>
        <a:xfrm>
          <a:off x="4796383" y="1306063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Post and pole</a:t>
          </a:r>
          <a:endParaRPr lang="en-US" sz="1700" kern="1200"/>
        </a:p>
      </dsp:txBody>
      <dsp:txXfrm>
        <a:off x="4796383" y="1306063"/>
        <a:ext cx="1452894" cy="871736"/>
      </dsp:txXfrm>
    </dsp:sp>
    <dsp:sp modelId="{BC6326E6-90D1-3F43-880D-5F9DBB2C93CB}">
      <dsp:nvSpPr>
        <dsp:cNvPr id="0" name=""/>
        <dsp:cNvSpPr/>
      </dsp:nvSpPr>
      <dsp:spPr>
        <a:xfrm>
          <a:off x="1831" y="2323089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Small-scale sawmill</a:t>
          </a:r>
          <a:endParaRPr lang="en-US" sz="1700" kern="1200"/>
        </a:p>
      </dsp:txBody>
      <dsp:txXfrm>
        <a:off x="1831" y="2323089"/>
        <a:ext cx="1452894" cy="871736"/>
      </dsp:txXfrm>
    </dsp:sp>
    <dsp:sp modelId="{E7169A6C-F007-8F4C-ACC1-04E08243A20C}">
      <dsp:nvSpPr>
        <dsp:cNvPr id="0" name=""/>
        <dsp:cNvSpPr/>
      </dsp:nvSpPr>
      <dsp:spPr>
        <a:xfrm>
          <a:off x="1600015" y="2323089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Lumber kiln</a:t>
          </a:r>
          <a:endParaRPr lang="en-US" sz="1700" kern="1200"/>
        </a:p>
      </dsp:txBody>
      <dsp:txXfrm>
        <a:off x="1600015" y="2323089"/>
        <a:ext cx="1452894" cy="871736"/>
      </dsp:txXfrm>
    </dsp:sp>
    <dsp:sp modelId="{E985A3E1-C059-AC45-BE60-8DE23BF06D06}">
      <dsp:nvSpPr>
        <dsp:cNvPr id="0" name=""/>
        <dsp:cNvSpPr/>
      </dsp:nvSpPr>
      <dsp:spPr>
        <a:xfrm>
          <a:off x="3198199" y="2323089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Biochar (Slow pyrolysis)</a:t>
          </a:r>
          <a:endParaRPr lang="en-US" sz="1700" kern="1200" dirty="0"/>
        </a:p>
      </dsp:txBody>
      <dsp:txXfrm>
        <a:off x="3198199" y="2323089"/>
        <a:ext cx="1452894" cy="871736"/>
      </dsp:txXfrm>
    </dsp:sp>
    <dsp:sp modelId="{747E3AC6-2253-1B4E-82EA-574130E986BB}">
      <dsp:nvSpPr>
        <dsp:cNvPr id="0" name=""/>
        <dsp:cNvSpPr/>
      </dsp:nvSpPr>
      <dsp:spPr>
        <a:xfrm>
          <a:off x="4796383" y="2323089"/>
          <a:ext cx="1452894" cy="87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Mild pyrolysis (torrefaction)</a:t>
          </a:r>
          <a:endParaRPr lang="en-US" sz="1700" kern="1200" dirty="0"/>
        </a:p>
      </dsp:txBody>
      <dsp:txXfrm>
        <a:off x="4796383" y="2323089"/>
        <a:ext cx="1452894" cy="871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30FE9-119A-455B-819F-5080622AAEBA}">
      <dsp:nvSpPr>
        <dsp:cNvPr id="0" name=""/>
        <dsp:cNvSpPr/>
      </dsp:nvSpPr>
      <dsp:spPr>
        <a:xfrm>
          <a:off x="1238138" y="68180"/>
          <a:ext cx="1303875" cy="130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79611-2413-49D4-BD7C-B7C5E680563F}">
      <dsp:nvSpPr>
        <dsp:cNvPr id="0" name=""/>
        <dsp:cNvSpPr/>
      </dsp:nvSpPr>
      <dsp:spPr>
        <a:xfrm>
          <a:off x="1516013" y="346055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AD76-2AE7-4EC3-9577-BE83AEF99777}">
      <dsp:nvSpPr>
        <dsp:cNvPr id="0" name=""/>
        <dsp:cNvSpPr/>
      </dsp:nvSpPr>
      <dsp:spPr>
        <a:xfrm>
          <a:off x="821325" y="1778180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Questions or comments?</a:t>
          </a:r>
        </a:p>
      </dsp:txBody>
      <dsp:txXfrm>
        <a:off x="821325" y="1778180"/>
        <a:ext cx="2137500" cy="720000"/>
      </dsp:txXfrm>
    </dsp:sp>
    <dsp:sp modelId="{21745F91-0693-4E3F-8D3C-DD482D594DAF}">
      <dsp:nvSpPr>
        <dsp:cNvPr id="0" name=""/>
        <dsp:cNvSpPr/>
      </dsp:nvSpPr>
      <dsp:spPr>
        <a:xfrm>
          <a:off x="3749700" y="103093"/>
          <a:ext cx="1303875" cy="130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CA073-A952-4B59-B2E0-9CE8C6A2A4AD}">
      <dsp:nvSpPr>
        <dsp:cNvPr id="0" name=""/>
        <dsp:cNvSpPr/>
      </dsp:nvSpPr>
      <dsp:spPr>
        <a:xfrm>
          <a:off x="3740602" y="33266"/>
          <a:ext cx="1322071" cy="14435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ACE48-1FFB-4560-9762-FB1FF9F84486}">
      <dsp:nvSpPr>
        <dsp:cNvPr id="0" name=""/>
        <dsp:cNvSpPr/>
      </dsp:nvSpPr>
      <dsp:spPr>
        <a:xfrm>
          <a:off x="3332888" y="181309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Contact:  Jason Smith, Feedstock Analyst </a:t>
          </a:r>
        </a:p>
      </dsp:txBody>
      <dsp:txXfrm>
        <a:off x="3332888" y="1813093"/>
        <a:ext cx="2137500" cy="720000"/>
      </dsp:txXfrm>
    </dsp:sp>
    <dsp:sp modelId="{617492B5-2ADD-4BB7-A8A9-7D70A5FD34B3}">
      <dsp:nvSpPr>
        <dsp:cNvPr id="0" name=""/>
        <dsp:cNvSpPr/>
      </dsp:nvSpPr>
      <dsp:spPr>
        <a:xfrm>
          <a:off x="2493919" y="3067468"/>
          <a:ext cx="1303875" cy="130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1B828-E72F-4777-B2FD-00477E2AA925}">
      <dsp:nvSpPr>
        <dsp:cNvPr id="0" name=""/>
        <dsp:cNvSpPr/>
      </dsp:nvSpPr>
      <dsp:spPr>
        <a:xfrm>
          <a:off x="2771794" y="3345343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75FDF-CD5E-4761-B966-A846422E0545}">
      <dsp:nvSpPr>
        <dsp:cNvPr id="0" name=""/>
        <dsp:cNvSpPr/>
      </dsp:nvSpPr>
      <dsp:spPr>
        <a:xfrm>
          <a:off x="1525161" y="4777468"/>
          <a:ext cx="32413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 err="1"/>
            <a:t>Emal</a:t>
          </a:r>
          <a:r>
            <a:rPr lang="en-US" sz="1400" kern="1200" dirty="0"/>
            <a:t>: </a:t>
          </a:r>
          <a:r>
            <a:rPr lang="en-US" sz="1400" kern="1200" dirty="0" err="1"/>
            <a:t>jasonbsmith@tssconsultants.com</a:t>
          </a:r>
          <a:endParaRPr lang="en-US" sz="1400" kern="1200" dirty="0"/>
        </a:p>
      </dsp:txBody>
      <dsp:txXfrm>
        <a:off x="1525161" y="4777468"/>
        <a:ext cx="324139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6220-59E9-414B-9FD7-DF883F33C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97E44-9D17-8E4F-A7D7-F8B73E20D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A474-8D4E-EF4D-B9FB-A3710150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96027-9317-D945-A105-432BE7FE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814AD-A803-CE4B-BB20-804498D3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ACFA-096B-EF42-8EFB-4A837681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27325-7B65-C640-9F50-B9B77472B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E92E-2F4E-4F4C-8EE5-969BA44F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6234-33D3-804C-95C0-560C9C9E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118E-DB9C-DC46-B985-4A1E13F6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9AA4E-3E3C-A044-B5D5-B019F7BB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C4E88-B0C8-0E43-8000-5D77EE606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C61-2581-2649-A38A-BDA223CA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31175-92DB-2B49-A800-2F545AF8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E4C9-6E55-C443-B0DE-BA5AD725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74EF-FA93-9844-9260-A89A723B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70CC-FD5F-1441-B8D3-CDCC48426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53CB3-ABA6-E344-BAA0-A2653A09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03189-FF6C-9949-A4DE-E277FB6A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0931-C39B-134D-887E-BA43B6A6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0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EB54-3E19-9741-8F8E-04FDCDE2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232C8-F061-E84A-85D3-BE9AC094A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E46E-1D3F-F648-9918-7A4834BC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F186-44BE-3647-A586-6CD4DA2A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940C2-CEE2-0F4F-B8B5-B70E7CAC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1267-BA60-BE4A-BB7E-A1A197AA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5976B-DF69-594A-B3F8-157C895C6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5175F-2F99-A04F-BE1C-8B153177F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8B335-40D7-EF4F-9EDB-A5729BF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C4AA-B3E0-0644-8000-6DD85D21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DD450-4B27-074D-AC15-952BC46C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3345-2504-B748-B825-BFF5DE6A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63772-4542-CD49-A44A-7B9D2CEA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447FD-BBA4-6C46-BEB0-99A531962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08215-155B-7242-8396-872DC054B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2FDDB9-BBB5-7949-973E-915128258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A3CF0-215A-AE4F-822D-19BCB5D3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54973-2BED-DB4A-9779-3AA2C8EF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62FAB-D1E1-8B4A-ABB6-2BFD3BF9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E40B-8B33-874E-B6AF-30BCAFF6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71828-61DB-DA42-90D5-2F699BFB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1BED5-FE64-DF43-BCBD-A67FE85E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5BDE5-033C-9D41-A223-A9E12401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D2219-CE11-B144-AC16-0635098B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4551E-A809-5F48-A3B3-57FADB08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29A4A-53F6-444E-90F9-0C1BCB83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DB1C-7F5C-9246-9C96-D6067E6E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A0B2-6583-5846-8B73-28F2D5AEA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DA0A8-8A20-7B4E-B01C-80E681BD5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E4D5F-0F1F-814E-AAD7-DAB02B4C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FF9E-A296-4045-96DF-1B6E3C64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2FE98-B399-D343-A83D-2F2BB2C0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3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93FD-D562-0340-BD1F-8515CE21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5FDAF-592D-4D41-B583-432A0CBF6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C4170-4E15-7544-B3AC-BA17372A8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CE729-FFA3-9E42-BEFD-8D71D227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08090-440E-4F4B-8751-FBB38D9C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F65A4-B4F2-7C42-9484-6ADBB11F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53190-533E-894C-AC7F-755D68B0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35EF4-9368-4B49-9B0E-E54FE92C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CB22-B289-D847-B5E3-D87081549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214E-361C-0A4C-9A5F-D66C2AA0B07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61D3-B440-9D47-86F6-7A24BB94B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4DE66-0234-DD40-9CEB-688DA378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F882-B547-5C4A-A13F-B0B03A13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AE73C-5929-C34D-A653-8CA025437B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B921A-248D-DE49-843D-3BF084F86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Woody Feedstock Aggregation Pilot Program 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Central Sierra Nevada</a:t>
            </a:r>
            <a:br>
              <a:rPr lang="en-US" sz="5100" dirty="0">
                <a:solidFill>
                  <a:srgbClr val="FFFFFF"/>
                </a:solidFill>
              </a:rPr>
            </a:b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D2ADC-E128-924F-9218-05EE6E32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2880"/>
            <a:ext cx="9144000" cy="123491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Project Manager: Mariposa County Resource Conservation District</a:t>
            </a:r>
          </a:p>
          <a:p>
            <a:r>
              <a:rPr lang="en-US" sz="1800" dirty="0">
                <a:solidFill>
                  <a:srgbClr val="FFFFFF"/>
                </a:solidFill>
              </a:rPr>
              <a:t>In partnership with TSS Consultants 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Funded by State of California Office of Planning and Research (OPR)</a:t>
            </a:r>
          </a:p>
        </p:txBody>
      </p:sp>
    </p:spTree>
    <p:extLst>
      <p:ext uri="{BB962C8B-B14F-4D97-AF65-F5344CB8AC3E}">
        <p14:creationId xmlns:p14="http://schemas.microsoft.com/office/powerpoint/2010/main" val="305033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D3C28-452D-9E43-BCCB-4D7BC6CF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Final Report Published March 2024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E359A5D-B807-8120-E30F-7038189D2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24435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B63A0D1-18F4-1045-9229-127F7FAF7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335" y="643465"/>
            <a:ext cx="2370515" cy="15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80138-0516-2941-8F9E-59A59DC6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Central Sierra Study Area</a:t>
            </a:r>
            <a:endParaRPr lang="en-US" sz="5400" dirty="0"/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281181-F2A5-FFC8-ABA5-EC8D00AA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Alpine </a:t>
            </a:r>
          </a:p>
          <a:p>
            <a:r>
              <a:rPr lang="en-US" sz="2200"/>
              <a:t>Amador</a:t>
            </a:r>
          </a:p>
          <a:p>
            <a:r>
              <a:rPr lang="en-US" sz="2200"/>
              <a:t>Calaveras </a:t>
            </a:r>
          </a:p>
          <a:p>
            <a:r>
              <a:rPr lang="en-US" sz="2200"/>
              <a:t>Tuolumne </a:t>
            </a:r>
          </a:p>
          <a:p>
            <a:r>
              <a:rPr lang="en-US" sz="2200"/>
              <a:t>Mariposa </a:t>
            </a: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47DB7B-F745-A14D-833D-9DDA8A7F3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167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BD6BE-B5CA-AF44-9DF2-ED45352F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Program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6595F-ED37-774F-80FD-97EF60F9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/>
              <a:t>Identify opportunities for utilization of byproducts generated from forest restoration and fuels reduction activities.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dirty="0"/>
              <a:t>Encourage small business incubation where innovative commercial-scale businesses can develop and thrive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B0B5D-C40C-DA05-A8E3-F715451E8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479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2D00-018D-E046-9450-0830A953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Key Metrics Shared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A7201D-8DF9-1C47-D8D7-E9ED6D659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42027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47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354CD-F9E3-1D41-99B9-E600859C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19690"/>
            <a:ext cx="6251110" cy="1492574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Value Added Wood Products Opportunities</a:t>
            </a:r>
          </a:p>
        </p:txBody>
      </p:sp>
      <p:pic>
        <p:nvPicPr>
          <p:cNvPr id="5" name="Picture 4" descr="Cross Section of Tree  Annual Rings">
            <a:extLst>
              <a:ext uri="{FF2B5EF4-FFF2-40B4-BE49-F238E27FC236}">
                <a16:creationId xmlns:a16="http://schemas.microsoft.com/office/drawing/2014/main" id="{704AD54C-D156-2CA7-9038-D2189F05C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5EEF2FA-4134-1F3F-EDD9-A289357CE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712704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251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F597AA-6272-C044-80D0-E2C61A89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3" name="Freeform: Shape 2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2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2053D-ECA1-D84A-BC16-2BC972D2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Candidate Sites</a:t>
            </a: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151443-6ED0-FE4D-B21A-7BC1033F3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E11CD-16CE-3E40-94D8-9330E822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800" dirty="0">
                <a:solidFill>
                  <a:srgbClr val="262626"/>
                </a:solidFill>
              </a:rPr>
            </a:br>
            <a:r>
              <a:rPr lang="en-US" sz="2800" dirty="0">
                <a:solidFill>
                  <a:srgbClr val="262626"/>
                </a:solidFill>
              </a:rPr>
              <a:t>Toyon Site </a:t>
            </a:r>
            <a:br>
              <a:rPr lang="en-US" sz="2800" dirty="0">
                <a:solidFill>
                  <a:srgbClr val="262626"/>
                </a:solidFill>
              </a:rPr>
            </a:br>
            <a:endParaRPr lang="en-US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6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3ECD5-0C82-EE4F-A378-1F4620BC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66EA4-64DA-4742-AD89-EF477874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Mariposa Site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3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B7347-64B4-7F47-9036-6B1188AFE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C8531-E0C6-424A-9E41-5BFEA221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Pioneer Site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215</Words>
  <Application>Microsoft Macintosh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Woody Feedstock Aggregation Pilot Program  Central Sierra Nevada </vt:lpstr>
      <vt:lpstr>Central Sierra Study Area</vt:lpstr>
      <vt:lpstr>Program Objectives </vt:lpstr>
      <vt:lpstr>Key Metrics Shared</vt:lpstr>
      <vt:lpstr>Value Added Wood Products Opportunities</vt:lpstr>
      <vt:lpstr>Candidate Sites</vt:lpstr>
      <vt:lpstr> Toyon Site  </vt:lpstr>
      <vt:lpstr>Mariposa Site</vt:lpstr>
      <vt:lpstr>Pioneer Site </vt:lpstr>
      <vt:lpstr>Final Report Published March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Woody Feedstock Aggregation Pilot Program  Central Sierra Nevada </dc:title>
  <dc:creator>Microsoft Office User</dc:creator>
  <cp:lastModifiedBy>Tad Mason</cp:lastModifiedBy>
  <cp:revision>4</cp:revision>
  <cp:lastPrinted>2023-11-09T23:49:07Z</cp:lastPrinted>
  <dcterms:created xsi:type="dcterms:W3CDTF">2023-11-09T18:59:14Z</dcterms:created>
  <dcterms:modified xsi:type="dcterms:W3CDTF">2023-11-10T13:13:04Z</dcterms:modified>
</cp:coreProperties>
</file>